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813" r:id="rId2"/>
    <p:sldId id="81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7E259-F2BE-4C38-9C06-A6EFA065BA94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7EE4B-74BC-4B7D-AB01-DF7F4B43F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06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7E5E6-6AEB-4AC4-A8E4-54AD299B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53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5B42D600-461E-4D15-98C0-8BB09BE54093}" type="datetime6">
              <a:rPr lang="en-GB" smtClean="0"/>
              <a:t>March 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4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5EF35FB-004C-443E-91F9-5140C321ADF5}" type="datetime6">
              <a:rPr lang="en-GB" smtClean="0"/>
              <a:t>March 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855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81E737A2-2E9C-45B0-9CFA-1376F8C7F9AF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283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DF70A67-7B46-4994-A7F9-F71D28767E31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8619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492876"/>
            <a:ext cx="2743200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1D9A-7E60-4A60-8BC9-E9C6E37706E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04352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72C16-D8C6-4026-BFFB-317B80BE432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27/03/2019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C854-5079-429E-AE87-79460652D3C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72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ccarroncoates.com/van-excellenc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692-D9C3-4DF4-B161-EB290E9D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200" y="2300931"/>
            <a:ext cx="6505629" cy="1520298"/>
          </a:xfrm>
        </p:spPr>
        <p:txBody>
          <a:bodyPr/>
          <a:lstStyle/>
          <a:p>
            <a:r>
              <a:rPr lang="en-GB" b="1" dirty="0">
                <a:latin typeface="Overpass Light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FTA Blast of Information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309252-0148-41E7-89D6-5F5E6AF84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4620127"/>
            <a:ext cx="6206400" cy="1384995"/>
          </a:xfrm>
        </p:spPr>
        <p:txBody>
          <a:bodyPr/>
          <a:lstStyle/>
          <a:p>
            <a:r>
              <a:rPr lang="en-GB" sz="4200" dirty="0">
                <a:solidFill>
                  <a:srgbClr val="FF0000"/>
                </a:solidFill>
                <a:latin typeface="Overpass Light" panose="00000400000000000000" pitchFamily="2" charset="0"/>
              </a:rPr>
              <a:t>Mark Cartwright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Head of Vans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Freight Transport Association </a:t>
            </a:r>
            <a:endParaRPr lang="en-GB" sz="2400" dirty="0">
              <a:solidFill>
                <a:srgbClr val="FF0000"/>
              </a:solidFill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– Fleet Insurance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2EF024-7824-4D2F-96A8-EDAEB9C3E18C}"/>
              </a:ext>
            </a:extLst>
          </p:cNvPr>
          <p:cNvSpPr/>
          <p:nvPr/>
        </p:nvSpPr>
        <p:spPr>
          <a:xfrm>
            <a:off x="433137" y="1380497"/>
            <a:ext cx="1127118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verpas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"/>
                <a:ea typeface="+mn-ea"/>
                <a:cs typeface="+mn-cs"/>
              </a:rPr>
              <a:t>In association with McCarron Coates and QBE Insurance, Van Excellence now offer a new van insurance product.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verpas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benefits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Includes either your initial Van Excellence audit fee, subscription to the Guide to Van Excellence (year one only) or funding for a half day training to support your Van Excellence journey.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Licensed Driver basis as standard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 term agreements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Alternative excess options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 claims rebate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 Management App – Telematics 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Competitive Finance Options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www.mccarroncoates.com/van-excellence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0113 345 2398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info@vanexcellence.co.uk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BD8673-88C8-49A6-AD7B-EA23457F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862" y="106986"/>
            <a:ext cx="14954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Widescreen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Overpass</vt:lpstr>
      <vt:lpstr>Overpass Light</vt:lpstr>
      <vt:lpstr>Verdana</vt:lpstr>
      <vt:lpstr>FTA</vt:lpstr>
      <vt:lpstr>FTA Blast of Information      </vt:lpstr>
      <vt:lpstr>Van Excellence – Fleet Insurance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FTA Blast of Information      </dc:title>
  <dc:creator>Aimee Redmond</dc:creator>
  <cp:lastModifiedBy>Aimee Redmond</cp:lastModifiedBy>
  <cp:revision>1</cp:revision>
  <dcterms:created xsi:type="dcterms:W3CDTF">2019-03-27T12:59:50Z</dcterms:created>
  <dcterms:modified xsi:type="dcterms:W3CDTF">2019-03-27T12:59:56Z</dcterms:modified>
</cp:coreProperties>
</file>