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sldIdLst>
    <p:sldId id="812" r:id="rId3"/>
    <p:sldId id="280" r:id="rId4"/>
    <p:sldId id="1253" r:id="rId5"/>
    <p:sldId id="281" r:id="rId6"/>
    <p:sldId id="28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52501-7D9B-47AA-BE81-DF10F61B2F7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D4B3-B130-4621-A48E-23E99A012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6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01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3567C-CEB6-4423-B40F-0A78C30904F3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5987E9D-46C7-498F-B8BA-18E02AF38324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46972" y="4770102"/>
            <a:ext cx="11074400" cy="619905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73124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46972" y="2795423"/>
            <a:ext cx="11074400" cy="18542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972" y="415014"/>
            <a:ext cx="11074400" cy="471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1470285"/>
            <a:ext cx="11074400" cy="1204660"/>
          </a:xfrm>
        </p:spPr>
        <p:txBody>
          <a:bodyPr/>
          <a:lstStyle>
            <a:lvl1pPr marL="304792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1pPr>
            <a:lvl2pPr marL="914377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2pPr>
            <a:lvl3pPr marL="1297485" indent="-311143">
              <a:spcBef>
                <a:spcPts val="0"/>
              </a:spcBef>
              <a:spcAft>
                <a:spcPts val="3200"/>
              </a:spcAft>
              <a:buFont typeface="Wingdings" charset="2"/>
              <a:buChar char="§"/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650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5EA6-D65B-4398-A1E0-07EA1C55EF4F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D055A98-0A93-4ECB-A777-21165F7B44EE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8800" y="5516473"/>
            <a:ext cx="11074400" cy="601299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73124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610600" y="1649729"/>
            <a:ext cx="2361840" cy="1928611"/>
          </a:xfr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Courier New" panose="02070309020205020404" pitchFamily="49" charset="0"/>
              <a:buChar char="o"/>
              <a:defRPr/>
            </a:lvl2pPr>
            <a:lvl3pPr marL="1445648" indent="-457189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–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558800" y="1470283"/>
            <a:ext cx="11074400" cy="3863299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4567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AED688D-7F3F-4181-84A4-809A1B986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32"/>
          <a:stretch>
            <a:fillRect/>
          </a:stretch>
        </p:blipFill>
        <p:spPr bwMode="auto">
          <a:xfrm>
            <a:off x="522818" y="6089651"/>
            <a:ext cx="1339849" cy="7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72419" y="2679460"/>
            <a:ext cx="8261059" cy="453053"/>
          </a:xfrm>
        </p:spPr>
        <p:txBody>
          <a:bodyPr>
            <a:noAutofit/>
          </a:bodyPr>
          <a:lstStyle>
            <a:lvl1pPr marL="0" algn="ctr" defTabSz="1219170" rtl="0" eaLnBrk="1" latinLnBrk="0" hangingPunct="1">
              <a:defRPr lang="en-US" sz="4267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28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A8C3055-B210-4AA5-83F7-B40990C9E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9"/>
          <a:stretch>
            <a:fillRect/>
          </a:stretch>
        </p:blipFill>
        <p:spPr bwMode="auto">
          <a:xfrm>
            <a:off x="522818" y="6089651"/>
            <a:ext cx="1365249" cy="7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72419" y="2679460"/>
            <a:ext cx="8261059" cy="453053"/>
          </a:xfrm>
        </p:spPr>
        <p:txBody>
          <a:bodyPr>
            <a:noAutofit/>
          </a:bodyPr>
          <a:lstStyle>
            <a:lvl1pPr marL="0" algn="ctr" defTabSz="1219170" rtl="0" eaLnBrk="1" latinLnBrk="0" hangingPunct="1">
              <a:defRPr lang="en-US" sz="4267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07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D60C6D-CE4B-45B9-932E-86B0F9ED30EB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D5DD564-480D-49C3-9B1C-C61DEB98991E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8800" y="1470284"/>
            <a:ext cx="11074400" cy="357613"/>
          </a:xfrm>
        </p:spPr>
        <p:txBody>
          <a:bodyPr anchor="ctr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33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58800" y="1827897"/>
            <a:ext cx="11074400" cy="3954985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7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594DB46-FF05-41E5-ACFD-5F40B9F2B35A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3C03744-FD7F-49BD-AADF-C129A04FE819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C7D6100-26FD-4CE5-A14A-30C4C83900E6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ED51F728-A009-4515-B905-17655951DD00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1204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25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9969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2738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6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F4FE1D-3BFE-4DCA-A795-D51EEA3602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2"/>
          <a:stretch>
            <a:fillRect/>
          </a:stretch>
        </p:blipFill>
        <p:spPr bwMode="auto">
          <a:xfrm>
            <a:off x="209551" y="270933"/>
            <a:ext cx="21949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537" y="4510097"/>
            <a:ext cx="9144000" cy="388472"/>
          </a:xfrm>
        </p:spPr>
        <p:txBody>
          <a:bodyPr>
            <a:noAutofit/>
          </a:bodyPr>
          <a:lstStyle>
            <a:lvl1pPr marL="0" algn="r" defTabSz="1219170" rtl="0" eaLnBrk="1" latinLnBrk="0" hangingPunct="1">
              <a:defRPr lang="en-US" sz="3733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537" y="4898569"/>
            <a:ext cx="9144000" cy="386275"/>
          </a:xfrm>
        </p:spPr>
        <p:txBody>
          <a:bodyPr anchor="ctr">
            <a:normAutofit/>
          </a:bodyPr>
          <a:lstStyle>
            <a:lvl1pPr marL="0" indent="0" algn="r" defTabSz="1219170" rtl="0" eaLnBrk="1" latinLnBrk="0" hangingPunct="1">
              <a:buNone/>
              <a:defRPr lang="en-US" sz="1867" kern="1200" baseline="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80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9F039E-B91B-4A71-A871-A378AD2065A7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389F198-0A43-4633-85A8-44C9B587F0F2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8800" y="415014"/>
            <a:ext cx="11074400" cy="471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8800" y="1476589"/>
            <a:ext cx="11074400" cy="4104640"/>
          </a:xfrm>
        </p:spPr>
        <p:txBody>
          <a:bodyPr/>
          <a:lstStyle>
            <a:lvl1pPr marL="457189" indent="-457189">
              <a:spcAft>
                <a:spcPts val="800"/>
              </a:spcAft>
              <a:buFont typeface="+mj-lt"/>
              <a:buAutoNum type="arabicPeriod"/>
              <a:defRPr sz="2133" baseline="0"/>
            </a:lvl1pPr>
            <a:lvl2pPr marL="768331" indent="-304792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57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4E9B11-38A1-44A9-A3FD-37AC3BC6CB20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1F82B0A-DBFB-40EE-A4D8-E463996ACBBE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1470284"/>
            <a:ext cx="11074400" cy="4113107"/>
          </a:xfrm>
        </p:spPr>
        <p:txBody>
          <a:bodyPr/>
          <a:lstStyle>
            <a:lvl1pPr marL="304792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1pPr>
            <a:lvl2pPr marL="914377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2pPr>
            <a:lvl3pPr marL="1297485" indent="-311143">
              <a:spcBef>
                <a:spcPts val="0"/>
              </a:spcBef>
              <a:spcAft>
                <a:spcPts val="3200"/>
              </a:spcAft>
              <a:buFont typeface="Wingdings" charset="2"/>
              <a:buChar char="§"/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527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3D5A-EF35-4CC2-B701-A7B36887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7400" y="6326717"/>
            <a:ext cx="3225800" cy="364067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62C6DB-A6E2-43A7-AC2A-BBC6B0F44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1076B8A-64F5-4D10-9060-9FBDD82BA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8801" y="414868"/>
            <a:ext cx="8168217" cy="4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BCA5D93-71AE-4AFA-A163-98CAC243E0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8800" y="1737784"/>
            <a:ext cx="11074400" cy="42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1"/>
            <a:r>
              <a:rPr lang="en-US" altLang="en-US"/>
              <a:t>Third level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C3392C80-D319-48F0-BD7C-C395DA24E1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905934"/>
            <a:ext cx="11112500" cy="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Q:\Account_Services\Dollar2018\Presentation Folder\2016 Multibrand Template\HDTD_Primary_Logo_RGB (002).png">
            <a:extLst>
              <a:ext uri="{FF2B5EF4-FFF2-40B4-BE49-F238E27FC236}">
                <a16:creationId xmlns:a16="http://schemas.microsoft.com/office/drawing/2014/main" id="{A7D0B1C4-9F69-4191-A040-75D24242F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3"/>
          <a:stretch>
            <a:fillRect/>
          </a:stretch>
        </p:blipFill>
        <p:spPr bwMode="auto">
          <a:xfrm>
            <a:off x="520701" y="6089652"/>
            <a:ext cx="1341967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404040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9pPr>
    </p:titleStyle>
    <p:bodyStyle>
      <a:lvl1pPr marL="304792" indent="-304792" algn="l" rtl="0" eaLnBrk="0" fontAlgn="base" hangingPunct="0">
        <a:spcBef>
          <a:spcPct val="0"/>
        </a:spcBef>
        <a:spcAft>
          <a:spcPts val="1333"/>
        </a:spcAft>
        <a:buFont typeface="Wingdings" panose="05000000000000000000" pitchFamily="2" charset="2"/>
        <a:buChar char="§"/>
        <a:defRPr lang="en-US" sz="2133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1295368" indent="-38099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Wingdings" panose="05000000000000000000" pitchFamily="2" charset="2"/>
        <a:buChar char="§"/>
        <a:defRPr lang="en-US" sz="2133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1371566" indent="-457189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lang="en-US" sz="2533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Blast of Innovation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Chris Mangan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Head of New Business  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Hertz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D61A28E-9D3E-4A46-9D51-4DFCD87F14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1500" y="4510617"/>
            <a:ext cx="9144000" cy="389467"/>
          </a:xfrm>
        </p:spPr>
        <p:txBody>
          <a:bodyPr/>
          <a:lstStyle/>
          <a:p>
            <a:r>
              <a:rPr lang="en-GB" altLang="en-US">
                <a:solidFill>
                  <a:srgbClr val="404040"/>
                </a:solidFill>
              </a:rPr>
              <a:t>MORE POWER TO YOU</a:t>
            </a:r>
            <a:endParaRPr altLang="en-US">
              <a:solidFill>
                <a:srgbClr val="40404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96651-0904-443E-9669-EDEEA6A48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500" y="4900085"/>
            <a:ext cx="9144000" cy="38523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GB"/>
              <a:t>March / April 2019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318D608-C21A-4388-8E4E-C7D75817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716DFC-9777-4240-ACC7-480790586C4E}"/>
              </a:ext>
            </a:extLst>
          </p:cNvPr>
          <p:cNvSpPr/>
          <p:nvPr/>
        </p:nvSpPr>
        <p:spPr>
          <a:xfrm>
            <a:off x="416984" y="1335618"/>
            <a:ext cx="113792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Background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of the largest global vehicle rental providers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Trading for over 100 years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Customer Service at the forefront of our business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Continually striving to achieve excellence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0" name="Picture 5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83F62EE4-5A93-4760-941F-F589B155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66701"/>
            <a:ext cx="2347384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098455A-EDB9-48FF-80C7-62FD2246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1DF54D-3AF2-4983-AABD-88C7ADA75731}"/>
              </a:ext>
            </a:extLst>
          </p:cNvPr>
          <p:cNvSpPr/>
          <p:nvPr/>
        </p:nvSpPr>
        <p:spPr>
          <a:xfrm>
            <a:off x="224367" y="1335618"/>
            <a:ext cx="10941051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Problem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Potentially unprecedented economic conditions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Uncertainty across all industry sectors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ability for long term forecasting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reluctantancy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invest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364" name="Picture 5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774FBAD4-7244-4D31-A519-50022F7F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45534"/>
            <a:ext cx="23473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0E8FDC0-AA0D-4601-9081-0D0D8E7C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5F6FA8-94E3-49DB-82E6-0E1CADA6E200}"/>
              </a:ext>
            </a:extLst>
          </p:cNvPr>
          <p:cNvSpPr/>
          <p:nvPr/>
        </p:nvSpPr>
        <p:spPr>
          <a:xfrm>
            <a:off x="497418" y="1107018"/>
            <a:ext cx="11055349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Solution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tailored, flexible product offering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balance sheet exposure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contractual tie in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Competitively Priced</a:t>
            </a:r>
          </a:p>
        </p:txBody>
      </p:sp>
      <p:pic>
        <p:nvPicPr>
          <p:cNvPr id="16388" name="Picture 3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EE3CF257-ACD7-49A4-9121-E035E54F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64585"/>
            <a:ext cx="2347384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0CC728C-52AB-41A4-B234-CE8095A7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E987D2-0594-4D67-ADFE-2F605B01907B}"/>
              </a:ext>
            </a:extLst>
          </p:cNvPr>
          <p:cNvSpPr/>
          <p:nvPr/>
        </p:nvSpPr>
        <p:spPr>
          <a:xfrm>
            <a:off x="232834" y="412751"/>
            <a:ext cx="11044767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Answer…. Hertz!</a:t>
            </a:r>
            <a:endParaRPr kumimoji="0" lang="en-GB" sz="29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 a wide range of Commercial Vehicles 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Vehicles with the latest engine technology / lowest Co2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Quality assurance through our Van Excellence accreditation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“no downtime” guarantee 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Complete / transparent real time damage reporting</a:t>
            </a:r>
          </a:p>
        </p:txBody>
      </p:sp>
      <p:pic>
        <p:nvPicPr>
          <p:cNvPr id="17412" name="Picture 3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8536BF0B-E995-42B7-A081-74489381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94218"/>
            <a:ext cx="2347384" cy="8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lti-Brand_Donlen">
  <a:themeElements>
    <a:clrScheme name="Hertz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100"/>
      </a:accent1>
      <a:accent2>
        <a:srgbClr val="F9D10A"/>
      </a:accent2>
      <a:accent3>
        <a:srgbClr val="C293A7"/>
      </a:accent3>
      <a:accent4>
        <a:srgbClr val="69B0B7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Her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rtz_Multi-Brand_Printer_Friendly_021417_r1.pptx" id="{3C6A24AF-23A8-4A61-9359-C9B1E9E0841D}" vid="{4D1A47DE-7D6D-454F-94C2-301AE72311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Overpass Light</vt:lpstr>
      <vt:lpstr>Verdana</vt:lpstr>
      <vt:lpstr>Wingdings</vt:lpstr>
      <vt:lpstr>FTA</vt:lpstr>
      <vt:lpstr>Multi-Brand_Donlen</vt:lpstr>
      <vt:lpstr>Blast of Innovation      </vt:lpstr>
      <vt:lpstr>MORE POWER TO YOU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 of Innovation      </dc:title>
  <dc:creator>Aimee Redmond</dc:creator>
  <cp:lastModifiedBy>Aimee Redmond</cp:lastModifiedBy>
  <cp:revision>1</cp:revision>
  <dcterms:created xsi:type="dcterms:W3CDTF">2019-03-27T12:58:39Z</dcterms:created>
  <dcterms:modified xsi:type="dcterms:W3CDTF">2019-03-27T12:58:46Z</dcterms:modified>
</cp:coreProperties>
</file>