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9" r:id="rId3"/>
  </p:sldMasterIdLst>
  <p:notesMasterIdLst>
    <p:notesMasterId r:id="rId12"/>
  </p:notesMasterIdLst>
  <p:sldIdLst>
    <p:sldId id="811" r:id="rId4"/>
    <p:sldId id="1262" r:id="rId5"/>
    <p:sldId id="1263" r:id="rId6"/>
    <p:sldId id="1264" r:id="rId7"/>
    <p:sldId id="1265" r:id="rId8"/>
    <p:sldId id="1267" r:id="rId9"/>
    <p:sldId id="1266" r:id="rId10"/>
    <p:sldId id="1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CA15B-2E52-4C89-AF9B-4A023E86A04C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21161-CF8C-4B8A-80B4-1E55C015F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E5E6-6AEB-4AC4-A8E4-54AD299BDC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2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7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79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1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1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5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C653B-4D6F-4F1D-8590-85D6BABDA3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91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 descr="A close up of a metal fence&#10;&#10;Description generated with high confidence">
            <a:extLst>
              <a:ext uri="{FF2B5EF4-FFF2-40B4-BE49-F238E27FC236}">
                <a16:creationId xmlns:a16="http://schemas.microsoft.com/office/drawing/2014/main" id="{A0E1A658-D280-4ABB-86C5-54313CBBF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46" y="0"/>
            <a:ext cx="5274906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7FC1A-D1D7-41DF-9C38-132EB0022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271" y="3071725"/>
            <a:ext cx="6205329" cy="2896402"/>
          </a:xfrm>
          <a:noFill/>
        </p:spPr>
        <p:txBody>
          <a:bodyPr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2183-67E0-42C7-899A-3D39BFAEA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5969695"/>
            <a:ext cx="6206400" cy="215444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B571-A906-45BD-9E11-7E7DC4D9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5B42D600-461E-4D15-98C0-8BB09BE54093}" type="datetime6">
              <a:rPr lang="en-GB" smtClean="0"/>
              <a:t>March 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CE6B-5B1A-451B-9EA1-51D3FF4F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0F01-F708-4994-9A0A-7F4EBDB7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829C6DD-656D-4F86-917F-44EAA3EB75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96317" y="621715"/>
            <a:ext cx="2880000" cy="90000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D646815-0BC9-43E3-8B2E-7D90571EB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1412EF2-86FE-4D35-AB43-B685477D2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C73021E-4455-4C07-B410-F8E266E8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519A06D-FA81-4508-BFF4-7D0139E7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C5C00E5-D2E7-43C9-8B0D-15B55E63E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391E570-8439-487A-A9FC-79B33E94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6668104-EB16-4DF2-B7C6-2F864A8A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A81F53B-005E-4A11-A847-3ECF3945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C61A463-BAC7-48B4-94FC-BEA92D1ED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0F0149C-8686-424E-901F-3366A7DD0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D20D518-C7B7-40AD-AAD9-6EEB70244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D69A39F-D43A-4FA7-AAB8-CC938B4C6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64B8E42-960B-42C0-9B35-B95551D7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6C874C2-4F26-451F-AAFE-24FAD4036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098214D-3ECC-40A3-8F39-93D377179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CEBFF52-2917-4143-8221-69A545C7F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5236F47-3478-4C18-8FF5-499321BD3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7175700-9935-465F-95AE-2487BB835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5C197238-C1E5-4CCB-BD34-6BB0F5877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2FF285B-CD6B-46D0-8666-0C45DD35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12CB7E-BC09-4211-82D6-D2342CB5CA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9A5A34F-EC8B-4C6C-923C-E67B561B7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B8AC1BB5-C884-4D45-BA6E-917634D51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01F01A7-69D4-43BC-A647-C870A9D5C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62" name="Picture 161">
            <a:extLst>
              <a:ext uri="{FF2B5EF4-FFF2-40B4-BE49-F238E27FC236}">
                <a16:creationId xmlns:a16="http://schemas.microsoft.com/office/drawing/2014/main" id="{78F340A0-F7E4-C34A-9A40-F7BDF5368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-46301"/>
            <a:ext cx="757024" cy="380293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CB03AD6-25F5-2241-802B-381B99AFD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40" y="3175001"/>
            <a:ext cx="757024" cy="37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7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657" y="1600200"/>
            <a:ext cx="5220828" cy="4525963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838" y="1600200"/>
            <a:ext cx="5252444" cy="4525963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6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651" y="1535115"/>
            <a:ext cx="526192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2651" y="2174875"/>
            <a:ext cx="5261928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2952" y="1535115"/>
            <a:ext cx="5294269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2952" y="2174875"/>
            <a:ext cx="5294269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5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7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7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2" y="696666"/>
            <a:ext cx="3676672" cy="967934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538" y="696670"/>
            <a:ext cx="6871742" cy="5429497"/>
          </a:xfrm>
          <a:prstGeom prst="rect">
            <a:avLst/>
          </a:prstGeo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652" y="1664601"/>
            <a:ext cx="3676672" cy="446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13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49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9249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9249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6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651" y="1421878"/>
            <a:ext cx="10785624" cy="47042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7527" y="782982"/>
            <a:ext cx="2720749" cy="5343184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652" y="782982"/>
            <a:ext cx="7818280" cy="534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7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E5B51B4-B97A-472A-B38A-F7969EE0002C}"/>
              </a:ext>
            </a:extLst>
          </p:cNvPr>
          <p:cNvSpPr/>
          <p:nvPr userDrawn="1"/>
        </p:nvSpPr>
        <p:spPr>
          <a:xfrm>
            <a:off x="0" y="2851"/>
            <a:ext cx="12193200" cy="14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8B526-9B68-4843-BD7F-4AADDBB2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35B1C-0011-47CB-A55C-56F2515F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5EF35FB-004C-443E-91F9-5140C321ADF5}" type="datetime6">
              <a:rPr lang="en-GB" smtClean="0"/>
              <a:t>March 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6BFA9-F8B2-42CC-8501-4A8D738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AF458-2376-4568-9D10-12F7119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4948D-F035-4ACD-B9F1-3D656764B5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>
            <a:extLst>
              <a:ext uri="{FF2B5EF4-FFF2-40B4-BE49-F238E27FC236}">
                <a16:creationId xmlns:a16="http://schemas.microsoft.com/office/drawing/2014/main" id="{90FAB090-B3E1-434E-AD69-B521ADAF13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ECADA16-1069-4021-B525-B3DC94F4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643B2EB-89F3-468A-BE53-736347C71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A17DCCF-9202-4FE1-B0CE-F96400E0D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DD0B34-A1DF-4675-98F3-12EB9402B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BEA2317-7DA7-4EAA-BE9E-9E60040A1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B97CDDC-82F4-429D-942D-CFBBEE96F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074EE91-685C-4FD7-AE0A-927C21E10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6B494D-7128-4000-9863-3EFBA8FA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988A278-A1CD-4668-97DF-0AB5B4C04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72A0421-4D53-4F27-9AC6-DA8A99CF0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61C7973-09BD-4D90-961E-EB1F0B6CD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3BD7AA2-D835-40A9-86D7-D1810A4F5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DC73885-F104-47FC-AE41-91188BD2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89507E7-3CEE-4538-A891-2E43D92BD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7ECCF44-3FF9-47ED-8140-A8CD58EC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4C7ADA-5476-40EC-8464-D9C0B014E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520EC309-9C94-42FD-BD3E-F456B9E42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8A2696-E4D4-46A0-8AF3-A5FD6EDCF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25118314-1CF0-4150-86FD-6251743A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2B36E219-784E-4DE8-9441-99766006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8B2F6AB4-4149-4F16-A044-D7B02D909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AC0B722-4A4A-41F6-BBCE-5A17422C4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E94F58E6-D47E-4495-AB56-27692159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E6AF159-1CD6-4022-AB7B-A28CDECC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A255E23-D35D-45A6-9FDF-D4DF244ABF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87488"/>
            <a:ext cx="12192000" cy="537051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5604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81E737A2-2E9C-45B0-9CFA-1376F8C7F9AF}" type="datetime6">
              <a:rPr lang="en-GB" smtClean="0"/>
              <a:t>March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27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909-85AF-46E7-96DF-9463F73A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FF05-8C2F-4B95-B404-18ECCEB5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20839"/>
            <a:ext cx="6192000" cy="439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8A7A-DD45-40EA-B659-082A74BD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/>
          <a:lstStyle/>
          <a:p>
            <a:fld id="{1DF70A67-7B46-4994-A7F9-F71D28767E31}" type="datetime6">
              <a:rPr lang="en-GB" smtClean="0"/>
              <a:t>March 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B459-2D50-458C-80B5-1C26A9F84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9F04-CB9E-4BA9-A6F4-7118971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6869-B628-4395-96ED-AD53145CB3D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26961-0939-4F2E-BB71-14A4F6F1BC45}"/>
              </a:ext>
            </a:extLst>
          </p:cNvPr>
          <p:cNvCxnSpPr/>
          <p:nvPr userDrawn="1"/>
        </p:nvCxnSpPr>
        <p:spPr>
          <a:xfrm>
            <a:off x="719400" y="1389854"/>
            <a:ext cx="10753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id="{A327FB1A-E972-43A4-A394-0A8FA884839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08376" y="671717"/>
            <a:ext cx="1663200" cy="519750"/>
            <a:chOff x="2931" y="1877"/>
            <a:chExt cx="1821" cy="574"/>
          </a:xfrm>
          <a:solidFill>
            <a:schemeClr val="accent3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1AFB352-3226-441A-BA0D-5994BC70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2178"/>
              <a:ext cx="300" cy="273"/>
            </a:xfrm>
            <a:custGeom>
              <a:avLst/>
              <a:gdLst>
                <a:gd name="T0" fmla="*/ 497 w 497"/>
                <a:gd name="T1" fmla="*/ 3 h 447"/>
                <a:gd name="T2" fmla="*/ 497 w 497"/>
                <a:gd name="T3" fmla="*/ 3 h 447"/>
                <a:gd name="T4" fmla="*/ 452 w 497"/>
                <a:gd name="T5" fmla="*/ 26 h 447"/>
                <a:gd name="T6" fmla="*/ 396 w 497"/>
                <a:gd name="T7" fmla="*/ 0 h 447"/>
                <a:gd name="T8" fmla="*/ 102 w 497"/>
                <a:gd name="T9" fmla="*/ 338 h 447"/>
                <a:gd name="T10" fmla="*/ 101 w 497"/>
                <a:gd name="T11" fmla="*/ 338 h 447"/>
                <a:gd name="T12" fmla="*/ 86 w 497"/>
                <a:gd name="T13" fmla="*/ 341 h 447"/>
                <a:gd name="T14" fmla="*/ 83 w 497"/>
                <a:gd name="T15" fmla="*/ 342 h 447"/>
                <a:gd name="T16" fmla="*/ 70 w 497"/>
                <a:gd name="T17" fmla="*/ 343 h 447"/>
                <a:gd name="T18" fmla="*/ 66 w 497"/>
                <a:gd name="T19" fmla="*/ 344 h 447"/>
                <a:gd name="T20" fmla="*/ 49 w 497"/>
                <a:gd name="T21" fmla="*/ 346 h 447"/>
                <a:gd name="T22" fmla="*/ 2 w 497"/>
                <a:gd name="T23" fmla="*/ 399 h 447"/>
                <a:gd name="T24" fmla="*/ 57 w 497"/>
                <a:gd name="T25" fmla="*/ 445 h 447"/>
                <a:gd name="T26" fmla="*/ 78 w 497"/>
                <a:gd name="T27" fmla="*/ 443 h 447"/>
                <a:gd name="T28" fmla="*/ 83 w 497"/>
                <a:gd name="T29" fmla="*/ 442 h 447"/>
                <a:gd name="T30" fmla="*/ 100 w 497"/>
                <a:gd name="T31" fmla="*/ 440 h 447"/>
                <a:gd name="T32" fmla="*/ 104 w 497"/>
                <a:gd name="T33" fmla="*/ 439 h 447"/>
                <a:gd name="T34" fmla="*/ 122 w 497"/>
                <a:gd name="T35" fmla="*/ 436 h 447"/>
                <a:gd name="T36" fmla="*/ 124 w 497"/>
                <a:gd name="T37" fmla="*/ 435 h 447"/>
                <a:gd name="T38" fmla="*/ 340 w 497"/>
                <a:gd name="T39" fmla="*/ 326 h 447"/>
                <a:gd name="T40" fmla="*/ 344 w 497"/>
                <a:gd name="T41" fmla="*/ 321 h 447"/>
                <a:gd name="T42" fmla="*/ 497 w 497"/>
                <a:gd name="T43" fmla="*/ 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7" h="447">
                  <a:moveTo>
                    <a:pt x="497" y="3"/>
                  </a:moveTo>
                  <a:lnTo>
                    <a:pt x="497" y="3"/>
                  </a:lnTo>
                  <a:cubicBezTo>
                    <a:pt x="486" y="16"/>
                    <a:pt x="470" y="25"/>
                    <a:pt x="452" y="26"/>
                  </a:cubicBezTo>
                  <a:cubicBezTo>
                    <a:pt x="429" y="28"/>
                    <a:pt x="408" y="17"/>
                    <a:pt x="396" y="0"/>
                  </a:cubicBezTo>
                  <a:cubicBezTo>
                    <a:pt x="385" y="165"/>
                    <a:pt x="264" y="303"/>
                    <a:pt x="102" y="338"/>
                  </a:cubicBezTo>
                  <a:cubicBezTo>
                    <a:pt x="101" y="338"/>
                    <a:pt x="101" y="338"/>
                    <a:pt x="101" y="338"/>
                  </a:cubicBezTo>
                  <a:cubicBezTo>
                    <a:pt x="96" y="339"/>
                    <a:pt x="91" y="340"/>
                    <a:pt x="86" y="341"/>
                  </a:cubicBezTo>
                  <a:cubicBezTo>
                    <a:pt x="85" y="341"/>
                    <a:pt x="84" y="341"/>
                    <a:pt x="83" y="342"/>
                  </a:cubicBezTo>
                  <a:cubicBezTo>
                    <a:pt x="79" y="342"/>
                    <a:pt x="74" y="343"/>
                    <a:pt x="70" y="343"/>
                  </a:cubicBezTo>
                  <a:cubicBezTo>
                    <a:pt x="68" y="344"/>
                    <a:pt x="67" y="344"/>
                    <a:pt x="66" y="344"/>
                  </a:cubicBezTo>
                  <a:cubicBezTo>
                    <a:pt x="60" y="345"/>
                    <a:pt x="55" y="345"/>
                    <a:pt x="49" y="346"/>
                  </a:cubicBezTo>
                  <a:cubicBezTo>
                    <a:pt x="21" y="348"/>
                    <a:pt x="0" y="371"/>
                    <a:pt x="2" y="399"/>
                  </a:cubicBezTo>
                  <a:cubicBezTo>
                    <a:pt x="4" y="426"/>
                    <a:pt x="29" y="447"/>
                    <a:pt x="57" y="445"/>
                  </a:cubicBezTo>
                  <a:cubicBezTo>
                    <a:pt x="64" y="445"/>
                    <a:pt x="71" y="444"/>
                    <a:pt x="78" y="443"/>
                  </a:cubicBezTo>
                  <a:cubicBezTo>
                    <a:pt x="80" y="443"/>
                    <a:pt x="81" y="443"/>
                    <a:pt x="83" y="442"/>
                  </a:cubicBezTo>
                  <a:cubicBezTo>
                    <a:pt x="88" y="442"/>
                    <a:pt x="94" y="441"/>
                    <a:pt x="100" y="440"/>
                  </a:cubicBezTo>
                  <a:cubicBezTo>
                    <a:pt x="101" y="440"/>
                    <a:pt x="102" y="440"/>
                    <a:pt x="104" y="439"/>
                  </a:cubicBezTo>
                  <a:cubicBezTo>
                    <a:pt x="110" y="438"/>
                    <a:pt x="116" y="437"/>
                    <a:pt x="122" y="436"/>
                  </a:cubicBezTo>
                  <a:cubicBezTo>
                    <a:pt x="123" y="436"/>
                    <a:pt x="123" y="436"/>
                    <a:pt x="124" y="435"/>
                  </a:cubicBezTo>
                  <a:cubicBezTo>
                    <a:pt x="204" y="418"/>
                    <a:pt x="278" y="381"/>
                    <a:pt x="340" y="326"/>
                  </a:cubicBezTo>
                  <a:cubicBezTo>
                    <a:pt x="342" y="324"/>
                    <a:pt x="343" y="323"/>
                    <a:pt x="344" y="321"/>
                  </a:cubicBezTo>
                  <a:cubicBezTo>
                    <a:pt x="433" y="241"/>
                    <a:pt x="490" y="127"/>
                    <a:pt x="49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2CC99C0-7AA0-4039-BF55-B8AE33377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877"/>
              <a:ext cx="299" cy="274"/>
            </a:xfrm>
            <a:custGeom>
              <a:avLst/>
              <a:gdLst>
                <a:gd name="T0" fmla="*/ 440 w 496"/>
                <a:gd name="T1" fmla="*/ 2 h 449"/>
                <a:gd name="T2" fmla="*/ 440 w 496"/>
                <a:gd name="T3" fmla="*/ 2 h 449"/>
                <a:gd name="T4" fmla="*/ 0 w 496"/>
                <a:gd name="T5" fmla="*/ 449 h 449"/>
                <a:gd name="T6" fmla="*/ 47 w 496"/>
                <a:gd name="T7" fmla="*/ 423 h 449"/>
                <a:gd name="T8" fmla="*/ 101 w 496"/>
                <a:gd name="T9" fmla="*/ 446 h 449"/>
                <a:gd name="T10" fmla="*/ 447 w 496"/>
                <a:gd name="T11" fmla="*/ 102 h 449"/>
                <a:gd name="T12" fmla="*/ 494 w 496"/>
                <a:gd name="T13" fmla="*/ 48 h 449"/>
                <a:gd name="T14" fmla="*/ 440 w 496"/>
                <a:gd name="T15" fmla="*/ 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6" h="449">
                  <a:moveTo>
                    <a:pt x="440" y="2"/>
                  </a:moveTo>
                  <a:lnTo>
                    <a:pt x="440" y="2"/>
                  </a:lnTo>
                  <a:cubicBezTo>
                    <a:pt x="197" y="20"/>
                    <a:pt x="10" y="215"/>
                    <a:pt x="0" y="449"/>
                  </a:cubicBezTo>
                  <a:cubicBezTo>
                    <a:pt x="10" y="434"/>
                    <a:pt x="27" y="424"/>
                    <a:pt x="47" y="423"/>
                  </a:cubicBezTo>
                  <a:cubicBezTo>
                    <a:pt x="68" y="421"/>
                    <a:pt x="88" y="431"/>
                    <a:pt x="101" y="446"/>
                  </a:cubicBezTo>
                  <a:cubicBezTo>
                    <a:pt x="113" y="265"/>
                    <a:pt x="259" y="115"/>
                    <a:pt x="447" y="102"/>
                  </a:cubicBezTo>
                  <a:cubicBezTo>
                    <a:pt x="475" y="100"/>
                    <a:pt x="496" y="76"/>
                    <a:pt x="494" y="48"/>
                  </a:cubicBezTo>
                  <a:cubicBezTo>
                    <a:pt x="492" y="21"/>
                    <a:pt x="468" y="0"/>
                    <a:pt x="44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9268F1A-CCF0-435C-A936-FB6FA9D28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1877"/>
              <a:ext cx="273" cy="299"/>
            </a:xfrm>
            <a:custGeom>
              <a:avLst/>
              <a:gdLst>
                <a:gd name="T0" fmla="*/ 0 w 453"/>
                <a:gd name="T1" fmla="*/ 0 h 490"/>
                <a:gd name="T2" fmla="*/ 0 w 453"/>
                <a:gd name="T3" fmla="*/ 0 h 490"/>
                <a:gd name="T4" fmla="*/ 26 w 453"/>
                <a:gd name="T5" fmla="*/ 46 h 490"/>
                <a:gd name="T6" fmla="*/ 1 w 453"/>
                <a:gd name="T7" fmla="*/ 100 h 490"/>
                <a:gd name="T8" fmla="*/ 350 w 453"/>
                <a:gd name="T9" fmla="*/ 442 h 490"/>
                <a:gd name="T10" fmla="*/ 404 w 453"/>
                <a:gd name="T11" fmla="*/ 488 h 490"/>
                <a:gd name="T12" fmla="*/ 451 w 453"/>
                <a:gd name="T13" fmla="*/ 435 h 490"/>
                <a:gd name="T14" fmla="*/ 0 w 4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490">
                  <a:moveTo>
                    <a:pt x="0" y="0"/>
                  </a:moveTo>
                  <a:lnTo>
                    <a:pt x="0" y="0"/>
                  </a:lnTo>
                  <a:cubicBezTo>
                    <a:pt x="14" y="11"/>
                    <a:pt x="24" y="27"/>
                    <a:pt x="26" y="46"/>
                  </a:cubicBezTo>
                  <a:cubicBezTo>
                    <a:pt x="27" y="68"/>
                    <a:pt x="17" y="88"/>
                    <a:pt x="1" y="100"/>
                  </a:cubicBezTo>
                  <a:cubicBezTo>
                    <a:pt x="185" y="112"/>
                    <a:pt x="336" y="256"/>
                    <a:pt x="350" y="442"/>
                  </a:cubicBezTo>
                  <a:cubicBezTo>
                    <a:pt x="352" y="470"/>
                    <a:pt x="377" y="490"/>
                    <a:pt x="404" y="488"/>
                  </a:cubicBezTo>
                  <a:cubicBezTo>
                    <a:pt x="432" y="486"/>
                    <a:pt x="453" y="462"/>
                    <a:pt x="451" y="435"/>
                  </a:cubicBezTo>
                  <a:cubicBezTo>
                    <a:pt x="433" y="196"/>
                    <a:pt x="237" y="12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60FD40-356E-4B73-BCF4-45E36FF5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51"/>
              <a:ext cx="275" cy="299"/>
            </a:xfrm>
            <a:custGeom>
              <a:avLst/>
              <a:gdLst>
                <a:gd name="T0" fmla="*/ 428 w 455"/>
                <a:gd name="T1" fmla="*/ 446 h 490"/>
                <a:gd name="T2" fmla="*/ 428 w 455"/>
                <a:gd name="T3" fmla="*/ 446 h 490"/>
                <a:gd name="T4" fmla="*/ 455 w 455"/>
                <a:gd name="T5" fmla="*/ 390 h 490"/>
                <a:gd name="T6" fmla="*/ 102 w 455"/>
                <a:gd name="T7" fmla="*/ 48 h 490"/>
                <a:gd name="T8" fmla="*/ 48 w 455"/>
                <a:gd name="T9" fmla="*/ 2 h 490"/>
                <a:gd name="T10" fmla="*/ 1 w 455"/>
                <a:gd name="T11" fmla="*/ 55 h 490"/>
                <a:gd name="T12" fmla="*/ 450 w 455"/>
                <a:gd name="T13" fmla="*/ 490 h 490"/>
                <a:gd name="T14" fmla="*/ 428 w 455"/>
                <a:gd name="T15" fmla="*/ 446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490">
                  <a:moveTo>
                    <a:pt x="428" y="446"/>
                  </a:moveTo>
                  <a:lnTo>
                    <a:pt x="428" y="446"/>
                  </a:lnTo>
                  <a:cubicBezTo>
                    <a:pt x="426" y="423"/>
                    <a:pt x="437" y="402"/>
                    <a:pt x="455" y="390"/>
                  </a:cubicBezTo>
                  <a:cubicBezTo>
                    <a:pt x="270" y="380"/>
                    <a:pt x="116" y="235"/>
                    <a:pt x="102" y="48"/>
                  </a:cubicBezTo>
                  <a:cubicBezTo>
                    <a:pt x="100" y="21"/>
                    <a:pt x="76" y="0"/>
                    <a:pt x="48" y="2"/>
                  </a:cubicBezTo>
                  <a:cubicBezTo>
                    <a:pt x="20" y="4"/>
                    <a:pt x="0" y="28"/>
                    <a:pt x="1" y="55"/>
                  </a:cubicBezTo>
                  <a:cubicBezTo>
                    <a:pt x="19" y="293"/>
                    <a:pt x="214" y="477"/>
                    <a:pt x="450" y="490"/>
                  </a:cubicBezTo>
                  <a:cubicBezTo>
                    <a:pt x="437" y="479"/>
                    <a:pt x="429" y="464"/>
                    <a:pt x="428" y="4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DF0C088-41D0-4819-9EDD-63FD37676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5" y="2100"/>
              <a:ext cx="125" cy="155"/>
            </a:xfrm>
            <a:custGeom>
              <a:avLst/>
              <a:gdLst>
                <a:gd name="T0" fmla="*/ 207 w 207"/>
                <a:gd name="T1" fmla="*/ 249 h 254"/>
                <a:gd name="T2" fmla="*/ 207 w 207"/>
                <a:gd name="T3" fmla="*/ 249 h 254"/>
                <a:gd name="T4" fmla="*/ 207 w 207"/>
                <a:gd name="T5" fmla="*/ 92 h 254"/>
                <a:gd name="T6" fmla="*/ 198 w 207"/>
                <a:gd name="T7" fmla="*/ 44 h 254"/>
                <a:gd name="T8" fmla="*/ 174 w 207"/>
                <a:gd name="T9" fmla="*/ 15 h 254"/>
                <a:gd name="T10" fmla="*/ 144 w 207"/>
                <a:gd name="T11" fmla="*/ 3 h 254"/>
                <a:gd name="T12" fmla="*/ 111 w 207"/>
                <a:gd name="T13" fmla="*/ 0 h 254"/>
                <a:gd name="T14" fmla="*/ 16 w 207"/>
                <a:gd name="T15" fmla="*/ 27 h 254"/>
                <a:gd name="T16" fmla="*/ 33 w 207"/>
                <a:gd name="T17" fmla="*/ 72 h 254"/>
                <a:gd name="T18" fmla="*/ 105 w 207"/>
                <a:gd name="T19" fmla="*/ 49 h 254"/>
                <a:gd name="T20" fmla="*/ 141 w 207"/>
                <a:gd name="T21" fmla="*/ 59 h 254"/>
                <a:gd name="T22" fmla="*/ 153 w 207"/>
                <a:gd name="T23" fmla="*/ 93 h 254"/>
                <a:gd name="T24" fmla="*/ 153 w 207"/>
                <a:gd name="T25" fmla="*/ 106 h 254"/>
                <a:gd name="T26" fmla="*/ 95 w 207"/>
                <a:gd name="T27" fmla="*/ 93 h 254"/>
                <a:gd name="T28" fmla="*/ 28 w 207"/>
                <a:gd name="T29" fmla="*/ 114 h 254"/>
                <a:gd name="T30" fmla="*/ 0 w 207"/>
                <a:gd name="T31" fmla="*/ 173 h 254"/>
                <a:gd name="T32" fmla="*/ 25 w 207"/>
                <a:gd name="T33" fmla="*/ 233 h 254"/>
                <a:gd name="T34" fmla="*/ 88 w 207"/>
                <a:gd name="T35" fmla="*/ 254 h 254"/>
                <a:gd name="T36" fmla="*/ 153 w 207"/>
                <a:gd name="T37" fmla="*/ 229 h 254"/>
                <a:gd name="T38" fmla="*/ 153 w 207"/>
                <a:gd name="T39" fmla="*/ 249 h 254"/>
                <a:gd name="T40" fmla="*/ 207 w 207"/>
                <a:gd name="T41" fmla="*/ 249 h 254"/>
                <a:gd name="T42" fmla="*/ 207 w 207"/>
                <a:gd name="T43" fmla="*/ 249 h 254"/>
                <a:gd name="T44" fmla="*/ 66 w 207"/>
                <a:gd name="T45" fmla="*/ 197 h 254"/>
                <a:gd name="T46" fmla="*/ 66 w 207"/>
                <a:gd name="T47" fmla="*/ 197 h 254"/>
                <a:gd name="T48" fmla="*/ 54 w 207"/>
                <a:gd name="T49" fmla="*/ 173 h 254"/>
                <a:gd name="T50" fmla="*/ 68 w 207"/>
                <a:gd name="T51" fmla="*/ 149 h 254"/>
                <a:gd name="T52" fmla="*/ 104 w 207"/>
                <a:gd name="T53" fmla="*/ 141 h 254"/>
                <a:gd name="T54" fmla="*/ 153 w 207"/>
                <a:gd name="T55" fmla="*/ 151 h 254"/>
                <a:gd name="T56" fmla="*/ 153 w 207"/>
                <a:gd name="T57" fmla="*/ 182 h 254"/>
                <a:gd name="T58" fmla="*/ 99 w 207"/>
                <a:gd name="T59" fmla="*/ 205 h 254"/>
                <a:gd name="T60" fmla="*/ 66 w 207"/>
                <a:gd name="T61" fmla="*/ 19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7" h="254">
                  <a:moveTo>
                    <a:pt x="207" y="249"/>
                  </a:moveTo>
                  <a:lnTo>
                    <a:pt x="207" y="249"/>
                  </a:lnTo>
                  <a:lnTo>
                    <a:pt x="207" y="92"/>
                  </a:lnTo>
                  <a:cubicBezTo>
                    <a:pt x="207" y="73"/>
                    <a:pt x="204" y="57"/>
                    <a:pt x="198" y="44"/>
                  </a:cubicBezTo>
                  <a:cubicBezTo>
                    <a:pt x="193" y="31"/>
                    <a:pt x="185" y="21"/>
                    <a:pt x="174" y="15"/>
                  </a:cubicBezTo>
                  <a:cubicBezTo>
                    <a:pt x="164" y="9"/>
                    <a:pt x="154" y="5"/>
                    <a:pt x="144" y="3"/>
                  </a:cubicBezTo>
                  <a:cubicBezTo>
                    <a:pt x="135" y="1"/>
                    <a:pt x="124" y="0"/>
                    <a:pt x="111" y="0"/>
                  </a:cubicBezTo>
                  <a:cubicBezTo>
                    <a:pt x="74" y="0"/>
                    <a:pt x="42" y="9"/>
                    <a:pt x="16" y="27"/>
                  </a:cubicBezTo>
                  <a:lnTo>
                    <a:pt x="33" y="72"/>
                  </a:lnTo>
                  <a:cubicBezTo>
                    <a:pt x="55" y="56"/>
                    <a:pt x="79" y="49"/>
                    <a:pt x="105" y="49"/>
                  </a:cubicBezTo>
                  <a:cubicBezTo>
                    <a:pt x="121" y="49"/>
                    <a:pt x="133" y="52"/>
                    <a:pt x="141" y="59"/>
                  </a:cubicBezTo>
                  <a:cubicBezTo>
                    <a:pt x="149" y="66"/>
                    <a:pt x="153" y="78"/>
                    <a:pt x="153" y="93"/>
                  </a:cubicBezTo>
                  <a:lnTo>
                    <a:pt x="153" y="106"/>
                  </a:lnTo>
                  <a:cubicBezTo>
                    <a:pt x="138" y="97"/>
                    <a:pt x="118" y="93"/>
                    <a:pt x="95" y="93"/>
                  </a:cubicBezTo>
                  <a:cubicBezTo>
                    <a:pt x="69" y="93"/>
                    <a:pt x="47" y="100"/>
                    <a:pt x="28" y="114"/>
                  </a:cubicBezTo>
                  <a:cubicBezTo>
                    <a:pt x="9" y="127"/>
                    <a:pt x="0" y="147"/>
                    <a:pt x="0" y="173"/>
                  </a:cubicBezTo>
                  <a:cubicBezTo>
                    <a:pt x="0" y="199"/>
                    <a:pt x="8" y="219"/>
                    <a:pt x="25" y="233"/>
                  </a:cubicBezTo>
                  <a:cubicBezTo>
                    <a:pt x="41" y="247"/>
                    <a:pt x="62" y="254"/>
                    <a:pt x="88" y="254"/>
                  </a:cubicBezTo>
                  <a:cubicBezTo>
                    <a:pt x="115" y="254"/>
                    <a:pt x="137" y="246"/>
                    <a:pt x="153" y="229"/>
                  </a:cubicBezTo>
                  <a:lnTo>
                    <a:pt x="153" y="249"/>
                  </a:lnTo>
                  <a:lnTo>
                    <a:pt x="207" y="249"/>
                  </a:lnTo>
                  <a:lnTo>
                    <a:pt x="207" y="249"/>
                  </a:lnTo>
                  <a:close/>
                  <a:moveTo>
                    <a:pt x="66" y="197"/>
                  </a:moveTo>
                  <a:lnTo>
                    <a:pt x="66" y="197"/>
                  </a:lnTo>
                  <a:cubicBezTo>
                    <a:pt x="58" y="191"/>
                    <a:pt x="54" y="183"/>
                    <a:pt x="54" y="173"/>
                  </a:cubicBezTo>
                  <a:cubicBezTo>
                    <a:pt x="54" y="162"/>
                    <a:pt x="59" y="154"/>
                    <a:pt x="68" y="149"/>
                  </a:cubicBezTo>
                  <a:cubicBezTo>
                    <a:pt x="77" y="143"/>
                    <a:pt x="89" y="141"/>
                    <a:pt x="104" y="141"/>
                  </a:cubicBezTo>
                  <a:cubicBezTo>
                    <a:pt x="123" y="141"/>
                    <a:pt x="139" y="144"/>
                    <a:pt x="153" y="151"/>
                  </a:cubicBezTo>
                  <a:lnTo>
                    <a:pt x="153" y="182"/>
                  </a:lnTo>
                  <a:cubicBezTo>
                    <a:pt x="138" y="198"/>
                    <a:pt x="120" y="205"/>
                    <a:pt x="99" y="205"/>
                  </a:cubicBezTo>
                  <a:cubicBezTo>
                    <a:pt x="84" y="205"/>
                    <a:pt x="73" y="202"/>
                    <a:pt x="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1E4A575-3938-4CDC-821F-5EBCCFA3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" y="2042"/>
              <a:ext cx="94" cy="213"/>
            </a:xfrm>
            <a:custGeom>
              <a:avLst/>
              <a:gdLst>
                <a:gd name="T0" fmla="*/ 149 w 155"/>
                <a:gd name="T1" fmla="*/ 338 h 349"/>
                <a:gd name="T2" fmla="*/ 149 w 155"/>
                <a:gd name="T3" fmla="*/ 338 h 349"/>
                <a:gd name="T4" fmla="*/ 155 w 155"/>
                <a:gd name="T5" fmla="*/ 288 h 349"/>
                <a:gd name="T6" fmla="*/ 117 w 155"/>
                <a:gd name="T7" fmla="*/ 299 h 349"/>
                <a:gd name="T8" fmla="*/ 97 w 155"/>
                <a:gd name="T9" fmla="*/ 276 h 349"/>
                <a:gd name="T10" fmla="*/ 97 w 155"/>
                <a:gd name="T11" fmla="*/ 149 h 349"/>
                <a:gd name="T12" fmla="*/ 153 w 155"/>
                <a:gd name="T13" fmla="*/ 149 h 349"/>
                <a:gd name="T14" fmla="*/ 153 w 155"/>
                <a:gd name="T15" fmla="*/ 101 h 349"/>
                <a:gd name="T16" fmla="*/ 97 w 155"/>
                <a:gd name="T17" fmla="*/ 101 h 349"/>
                <a:gd name="T18" fmla="*/ 97 w 155"/>
                <a:gd name="T19" fmla="*/ 0 h 349"/>
                <a:gd name="T20" fmla="*/ 41 w 155"/>
                <a:gd name="T21" fmla="*/ 27 h 349"/>
                <a:gd name="T22" fmla="*/ 41 w 155"/>
                <a:gd name="T23" fmla="*/ 101 h 349"/>
                <a:gd name="T24" fmla="*/ 0 w 155"/>
                <a:gd name="T25" fmla="*/ 101 h 349"/>
                <a:gd name="T26" fmla="*/ 0 w 155"/>
                <a:gd name="T27" fmla="*/ 149 h 349"/>
                <a:gd name="T28" fmla="*/ 41 w 155"/>
                <a:gd name="T29" fmla="*/ 149 h 349"/>
                <a:gd name="T30" fmla="*/ 41 w 155"/>
                <a:gd name="T31" fmla="*/ 287 h 349"/>
                <a:gd name="T32" fmla="*/ 98 w 155"/>
                <a:gd name="T33" fmla="*/ 349 h 349"/>
                <a:gd name="T34" fmla="*/ 149 w 155"/>
                <a:gd name="T35" fmla="*/ 33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349">
                  <a:moveTo>
                    <a:pt x="149" y="338"/>
                  </a:moveTo>
                  <a:lnTo>
                    <a:pt x="149" y="338"/>
                  </a:lnTo>
                  <a:lnTo>
                    <a:pt x="155" y="288"/>
                  </a:lnTo>
                  <a:cubicBezTo>
                    <a:pt x="142" y="296"/>
                    <a:pt x="130" y="299"/>
                    <a:pt x="117" y="299"/>
                  </a:cubicBezTo>
                  <a:cubicBezTo>
                    <a:pt x="104" y="299"/>
                    <a:pt x="97" y="292"/>
                    <a:pt x="97" y="276"/>
                  </a:cubicBezTo>
                  <a:lnTo>
                    <a:pt x="97" y="149"/>
                  </a:lnTo>
                  <a:lnTo>
                    <a:pt x="153" y="149"/>
                  </a:lnTo>
                  <a:lnTo>
                    <a:pt x="153" y="101"/>
                  </a:lnTo>
                  <a:lnTo>
                    <a:pt x="97" y="101"/>
                  </a:lnTo>
                  <a:lnTo>
                    <a:pt x="97" y="0"/>
                  </a:lnTo>
                  <a:lnTo>
                    <a:pt x="41" y="27"/>
                  </a:lnTo>
                  <a:lnTo>
                    <a:pt x="41" y="101"/>
                  </a:lnTo>
                  <a:lnTo>
                    <a:pt x="0" y="101"/>
                  </a:lnTo>
                  <a:lnTo>
                    <a:pt x="0" y="149"/>
                  </a:lnTo>
                  <a:lnTo>
                    <a:pt x="41" y="149"/>
                  </a:lnTo>
                  <a:lnTo>
                    <a:pt x="41" y="287"/>
                  </a:lnTo>
                  <a:cubicBezTo>
                    <a:pt x="41" y="329"/>
                    <a:pt x="60" y="349"/>
                    <a:pt x="98" y="349"/>
                  </a:cubicBezTo>
                  <a:cubicBezTo>
                    <a:pt x="118" y="349"/>
                    <a:pt x="135" y="346"/>
                    <a:pt x="149" y="3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47B28F9-4146-4C84-B0E6-3CD0E743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45"/>
              <a:ext cx="90" cy="207"/>
            </a:xfrm>
            <a:custGeom>
              <a:avLst/>
              <a:gdLst>
                <a:gd name="T0" fmla="*/ 149 w 149"/>
                <a:gd name="T1" fmla="*/ 144 h 338"/>
                <a:gd name="T2" fmla="*/ 149 w 149"/>
                <a:gd name="T3" fmla="*/ 144 h 338"/>
                <a:gd name="T4" fmla="*/ 149 w 149"/>
                <a:gd name="T5" fmla="*/ 95 h 338"/>
                <a:gd name="T6" fmla="*/ 91 w 149"/>
                <a:gd name="T7" fmla="*/ 95 h 338"/>
                <a:gd name="T8" fmla="*/ 91 w 149"/>
                <a:gd name="T9" fmla="*/ 68 h 338"/>
                <a:gd name="T10" fmla="*/ 109 w 149"/>
                <a:gd name="T11" fmla="*/ 49 h 338"/>
                <a:gd name="T12" fmla="*/ 144 w 149"/>
                <a:gd name="T13" fmla="*/ 57 h 338"/>
                <a:gd name="T14" fmla="*/ 144 w 149"/>
                <a:gd name="T15" fmla="*/ 11 h 338"/>
                <a:gd name="T16" fmla="*/ 93 w 149"/>
                <a:gd name="T17" fmla="*/ 0 h 338"/>
                <a:gd name="T18" fmla="*/ 35 w 149"/>
                <a:gd name="T19" fmla="*/ 57 h 338"/>
                <a:gd name="T20" fmla="*/ 35 w 149"/>
                <a:gd name="T21" fmla="*/ 95 h 338"/>
                <a:gd name="T22" fmla="*/ 0 w 149"/>
                <a:gd name="T23" fmla="*/ 95 h 338"/>
                <a:gd name="T24" fmla="*/ 0 w 149"/>
                <a:gd name="T25" fmla="*/ 144 h 338"/>
                <a:gd name="T26" fmla="*/ 35 w 149"/>
                <a:gd name="T27" fmla="*/ 144 h 338"/>
                <a:gd name="T28" fmla="*/ 35 w 149"/>
                <a:gd name="T29" fmla="*/ 338 h 338"/>
                <a:gd name="T30" fmla="*/ 91 w 149"/>
                <a:gd name="T31" fmla="*/ 338 h 338"/>
                <a:gd name="T32" fmla="*/ 91 w 149"/>
                <a:gd name="T33" fmla="*/ 144 h 338"/>
                <a:gd name="T34" fmla="*/ 149 w 149"/>
                <a:gd name="T35" fmla="*/ 14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38">
                  <a:moveTo>
                    <a:pt x="149" y="144"/>
                  </a:moveTo>
                  <a:lnTo>
                    <a:pt x="149" y="144"/>
                  </a:lnTo>
                  <a:lnTo>
                    <a:pt x="149" y="95"/>
                  </a:lnTo>
                  <a:lnTo>
                    <a:pt x="91" y="95"/>
                  </a:lnTo>
                  <a:lnTo>
                    <a:pt x="91" y="68"/>
                  </a:lnTo>
                  <a:cubicBezTo>
                    <a:pt x="91" y="55"/>
                    <a:pt x="97" y="49"/>
                    <a:pt x="109" y="49"/>
                  </a:cubicBezTo>
                  <a:cubicBezTo>
                    <a:pt x="119" y="49"/>
                    <a:pt x="131" y="52"/>
                    <a:pt x="144" y="57"/>
                  </a:cubicBezTo>
                  <a:lnTo>
                    <a:pt x="144" y="11"/>
                  </a:lnTo>
                  <a:cubicBezTo>
                    <a:pt x="129" y="4"/>
                    <a:pt x="112" y="0"/>
                    <a:pt x="93" y="0"/>
                  </a:cubicBezTo>
                  <a:cubicBezTo>
                    <a:pt x="54" y="0"/>
                    <a:pt x="35" y="19"/>
                    <a:pt x="35" y="57"/>
                  </a:cubicBezTo>
                  <a:lnTo>
                    <a:pt x="35" y="95"/>
                  </a:lnTo>
                  <a:lnTo>
                    <a:pt x="0" y="95"/>
                  </a:lnTo>
                  <a:lnTo>
                    <a:pt x="0" y="144"/>
                  </a:lnTo>
                  <a:lnTo>
                    <a:pt x="35" y="144"/>
                  </a:lnTo>
                  <a:lnTo>
                    <a:pt x="35" y="338"/>
                  </a:lnTo>
                  <a:lnTo>
                    <a:pt x="91" y="338"/>
                  </a:lnTo>
                  <a:lnTo>
                    <a:pt x="91" y="144"/>
                  </a:lnTo>
                  <a:lnTo>
                    <a:pt x="149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8D6C23-30E3-4914-8A84-550F784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1940"/>
              <a:ext cx="110" cy="181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2 h 298"/>
                <a:gd name="T10" fmla="*/ 184 w 184"/>
                <a:gd name="T11" fmla="*/ 262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2"/>
                  </a:lnTo>
                  <a:lnTo>
                    <a:pt x="184" y="262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26DDA68-E73B-469E-AD24-23B9BFFBC9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1985"/>
              <a:ext cx="113" cy="140"/>
            </a:xfrm>
            <a:custGeom>
              <a:avLst/>
              <a:gdLst>
                <a:gd name="T0" fmla="*/ 37 w 186"/>
                <a:gd name="T1" fmla="*/ 97 h 228"/>
                <a:gd name="T2" fmla="*/ 37 w 186"/>
                <a:gd name="T3" fmla="*/ 97 h 228"/>
                <a:gd name="T4" fmla="*/ 149 w 186"/>
                <a:gd name="T5" fmla="*/ 97 h 228"/>
                <a:gd name="T6" fmla="*/ 133 w 186"/>
                <a:gd name="T7" fmla="*/ 48 h 228"/>
                <a:gd name="T8" fmla="*/ 96 w 186"/>
                <a:gd name="T9" fmla="*/ 33 h 228"/>
                <a:gd name="T10" fmla="*/ 55 w 186"/>
                <a:gd name="T11" fmla="*/ 49 h 228"/>
                <a:gd name="T12" fmla="*/ 37 w 186"/>
                <a:gd name="T13" fmla="*/ 97 h 228"/>
                <a:gd name="T14" fmla="*/ 96 w 186"/>
                <a:gd name="T15" fmla="*/ 228 h 228"/>
                <a:gd name="T16" fmla="*/ 96 w 186"/>
                <a:gd name="T17" fmla="*/ 228 h 228"/>
                <a:gd name="T18" fmla="*/ 26 w 186"/>
                <a:gd name="T19" fmla="*/ 196 h 228"/>
                <a:gd name="T20" fmla="*/ 0 w 186"/>
                <a:gd name="T21" fmla="*/ 114 h 228"/>
                <a:gd name="T22" fmla="*/ 26 w 186"/>
                <a:gd name="T23" fmla="*/ 31 h 228"/>
                <a:gd name="T24" fmla="*/ 96 w 186"/>
                <a:gd name="T25" fmla="*/ 0 h 228"/>
                <a:gd name="T26" fmla="*/ 161 w 186"/>
                <a:gd name="T27" fmla="*/ 27 h 228"/>
                <a:gd name="T28" fmla="*/ 186 w 186"/>
                <a:gd name="T29" fmla="*/ 104 h 228"/>
                <a:gd name="T30" fmla="*/ 185 w 186"/>
                <a:gd name="T31" fmla="*/ 129 h 228"/>
                <a:gd name="T32" fmla="*/ 37 w 186"/>
                <a:gd name="T33" fmla="*/ 129 h 228"/>
                <a:gd name="T34" fmla="*/ 56 w 186"/>
                <a:gd name="T35" fmla="*/ 176 h 228"/>
                <a:gd name="T36" fmla="*/ 97 w 186"/>
                <a:gd name="T37" fmla="*/ 194 h 228"/>
                <a:gd name="T38" fmla="*/ 144 w 186"/>
                <a:gd name="T39" fmla="*/ 175 h 228"/>
                <a:gd name="T40" fmla="*/ 166 w 186"/>
                <a:gd name="T41" fmla="*/ 200 h 228"/>
                <a:gd name="T42" fmla="*/ 96 w 186"/>
                <a:gd name="T4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228">
                  <a:moveTo>
                    <a:pt x="37" y="97"/>
                  </a:moveTo>
                  <a:lnTo>
                    <a:pt x="37" y="97"/>
                  </a:lnTo>
                  <a:lnTo>
                    <a:pt x="149" y="97"/>
                  </a:lnTo>
                  <a:cubicBezTo>
                    <a:pt x="148" y="75"/>
                    <a:pt x="143" y="58"/>
                    <a:pt x="133" y="48"/>
                  </a:cubicBezTo>
                  <a:cubicBezTo>
                    <a:pt x="122" y="38"/>
                    <a:pt x="110" y="33"/>
                    <a:pt x="96" y="33"/>
                  </a:cubicBezTo>
                  <a:cubicBezTo>
                    <a:pt x="79" y="33"/>
                    <a:pt x="66" y="38"/>
                    <a:pt x="55" y="49"/>
                  </a:cubicBezTo>
                  <a:cubicBezTo>
                    <a:pt x="44" y="60"/>
                    <a:pt x="38" y="76"/>
                    <a:pt x="37" y="97"/>
                  </a:cubicBezTo>
                  <a:close/>
                  <a:moveTo>
                    <a:pt x="96" y="228"/>
                  </a:moveTo>
                  <a:lnTo>
                    <a:pt x="96" y="228"/>
                  </a:lnTo>
                  <a:cubicBezTo>
                    <a:pt x="67" y="228"/>
                    <a:pt x="43" y="218"/>
                    <a:pt x="26" y="196"/>
                  </a:cubicBezTo>
                  <a:cubicBezTo>
                    <a:pt x="8" y="175"/>
                    <a:pt x="0" y="148"/>
                    <a:pt x="0" y="114"/>
                  </a:cubicBezTo>
                  <a:cubicBezTo>
                    <a:pt x="0" y="79"/>
                    <a:pt x="8" y="51"/>
                    <a:pt x="26" y="31"/>
                  </a:cubicBezTo>
                  <a:cubicBezTo>
                    <a:pt x="44" y="10"/>
                    <a:pt x="67" y="0"/>
                    <a:pt x="96" y="0"/>
                  </a:cubicBezTo>
                  <a:cubicBezTo>
                    <a:pt x="122" y="0"/>
                    <a:pt x="144" y="9"/>
                    <a:pt x="161" y="27"/>
                  </a:cubicBezTo>
                  <a:cubicBezTo>
                    <a:pt x="178" y="44"/>
                    <a:pt x="186" y="70"/>
                    <a:pt x="186" y="104"/>
                  </a:cubicBezTo>
                  <a:cubicBezTo>
                    <a:pt x="186" y="112"/>
                    <a:pt x="186" y="120"/>
                    <a:pt x="185" y="129"/>
                  </a:cubicBezTo>
                  <a:lnTo>
                    <a:pt x="37" y="129"/>
                  </a:lnTo>
                  <a:cubicBezTo>
                    <a:pt x="39" y="148"/>
                    <a:pt x="45" y="164"/>
                    <a:pt x="56" y="176"/>
                  </a:cubicBezTo>
                  <a:cubicBezTo>
                    <a:pt x="67" y="188"/>
                    <a:pt x="81" y="194"/>
                    <a:pt x="97" y="194"/>
                  </a:cubicBezTo>
                  <a:cubicBezTo>
                    <a:pt x="115" y="194"/>
                    <a:pt x="131" y="188"/>
                    <a:pt x="144" y="175"/>
                  </a:cubicBezTo>
                  <a:lnTo>
                    <a:pt x="166" y="200"/>
                  </a:lnTo>
                  <a:cubicBezTo>
                    <a:pt x="148" y="219"/>
                    <a:pt x="124" y="228"/>
                    <a:pt x="96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E243ACA-F2F9-4FE5-B7CC-1E7FC4F52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5" y="1985"/>
              <a:ext cx="104" cy="140"/>
            </a:xfrm>
            <a:custGeom>
              <a:avLst/>
              <a:gdLst>
                <a:gd name="T0" fmla="*/ 81 w 172"/>
                <a:gd name="T1" fmla="*/ 195 h 228"/>
                <a:gd name="T2" fmla="*/ 81 w 172"/>
                <a:gd name="T3" fmla="*/ 195 h 228"/>
                <a:gd name="T4" fmla="*/ 137 w 172"/>
                <a:gd name="T5" fmla="*/ 167 h 228"/>
                <a:gd name="T6" fmla="*/ 137 w 172"/>
                <a:gd name="T7" fmla="*/ 129 h 228"/>
                <a:gd name="T8" fmla="*/ 86 w 172"/>
                <a:gd name="T9" fmla="*/ 115 h 228"/>
                <a:gd name="T10" fmla="*/ 49 w 172"/>
                <a:gd name="T11" fmla="*/ 125 h 228"/>
                <a:gd name="T12" fmla="*/ 35 w 172"/>
                <a:gd name="T13" fmla="*/ 155 h 228"/>
                <a:gd name="T14" fmla="*/ 47 w 172"/>
                <a:gd name="T15" fmla="*/ 184 h 228"/>
                <a:gd name="T16" fmla="*/ 81 w 172"/>
                <a:gd name="T17" fmla="*/ 195 h 228"/>
                <a:gd name="T18" fmla="*/ 137 w 172"/>
                <a:gd name="T19" fmla="*/ 223 h 228"/>
                <a:gd name="T20" fmla="*/ 137 w 172"/>
                <a:gd name="T21" fmla="*/ 223 h 228"/>
                <a:gd name="T22" fmla="*/ 137 w 172"/>
                <a:gd name="T23" fmla="*/ 203 h 228"/>
                <a:gd name="T24" fmla="*/ 75 w 172"/>
                <a:gd name="T25" fmla="*/ 228 h 228"/>
                <a:gd name="T26" fmla="*/ 20 w 172"/>
                <a:gd name="T27" fmla="*/ 209 h 228"/>
                <a:gd name="T28" fmla="*/ 0 w 172"/>
                <a:gd name="T29" fmla="*/ 155 h 228"/>
                <a:gd name="T30" fmla="*/ 23 w 172"/>
                <a:gd name="T31" fmla="*/ 101 h 228"/>
                <a:gd name="T32" fmla="*/ 81 w 172"/>
                <a:gd name="T33" fmla="*/ 83 h 228"/>
                <a:gd name="T34" fmla="*/ 137 w 172"/>
                <a:gd name="T35" fmla="*/ 97 h 228"/>
                <a:gd name="T36" fmla="*/ 137 w 172"/>
                <a:gd name="T37" fmla="*/ 82 h 228"/>
                <a:gd name="T38" fmla="*/ 125 w 172"/>
                <a:gd name="T39" fmla="*/ 44 h 228"/>
                <a:gd name="T40" fmla="*/ 90 w 172"/>
                <a:gd name="T41" fmla="*/ 33 h 228"/>
                <a:gd name="T42" fmla="*/ 26 w 172"/>
                <a:gd name="T43" fmla="*/ 54 h 228"/>
                <a:gd name="T44" fmla="*/ 16 w 172"/>
                <a:gd name="T45" fmla="*/ 23 h 228"/>
                <a:gd name="T46" fmla="*/ 95 w 172"/>
                <a:gd name="T47" fmla="*/ 0 h 228"/>
                <a:gd name="T48" fmla="*/ 172 w 172"/>
                <a:gd name="T49" fmla="*/ 79 h 228"/>
                <a:gd name="T50" fmla="*/ 172 w 172"/>
                <a:gd name="T51" fmla="*/ 223 h 228"/>
                <a:gd name="T52" fmla="*/ 137 w 172"/>
                <a:gd name="T53" fmla="*/ 2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28">
                  <a:moveTo>
                    <a:pt x="81" y="195"/>
                  </a:moveTo>
                  <a:lnTo>
                    <a:pt x="81" y="195"/>
                  </a:lnTo>
                  <a:cubicBezTo>
                    <a:pt x="102" y="195"/>
                    <a:pt x="121" y="186"/>
                    <a:pt x="137" y="167"/>
                  </a:cubicBezTo>
                  <a:lnTo>
                    <a:pt x="137" y="129"/>
                  </a:lnTo>
                  <a:cubicBezTo>
                    <a:pt x="122" y="120"/>
                    <a:pt x="104" y="115"/>
                    <a:pt x="86" y="115"/>
                  </a:cubicBezTo>
                  <a:cubicBezTo>
                    <a:pt x="71" y="115"/>
                    <a:pt x="59" y="118"/>
                    <a:pt x="49" y="125"/>
                  </a:cubicBezTo>
                  <a:cubicBezTo>
                    <a:pt x="39" y="132"/>
                    <a:pt x="35" y="142"/>
                    <a:pt x="35" y="155"/>
                  </a:cubicBezTo>
                  <a:cubicBezTo>
                    <a:pt x="35" y="167"/>
                    <a:pt x="39" y="177"/>
                    <a:pt x="47" y="184"/>
                  </a:cubicBezTo>
                  <a:cubicBezTo>
                    <a:pt x="55" y="192"/>
                    <a:pt x="66" y="195"/>
                    <a:pt x="81" y="195"/>
                  </a:cubicBezTo>
                  <a:close/>
                  <a:moveTo>
                    <a:pt x="137" y="223"/>
                  </a:moveTo>
                  <a:lnTo>
                    <a:pt x="137" y="223"/>
                  </a:lnTo>
                  <a:lnTo>
                    <a:pt x="137" y="203"/>
                  </a:lnTo>
                  <a:cubicBezTo>
                    <a:pt x="119" y="220"/>
                    <a:pt x="99" y="228"/>
                    <a:pt x="75" y="228"/>
                  </a:cubicBezTo>
                  <a:cubicBezTo>
                    <a:pt x="52" y="228"/>
                    <a:pt x="34" y="222"/>
                    <a:pt x="20" y="209"/>
                  </a:cubicBezTo>
                  <a:cubicBezTo>
                    <a:pt x="7" y="197"/>
                    <a:pt x="0" y="178"/>
                    <a:pt x="0" y="155"/>
                  </a:cubicBezTo>
                  <a:cubicBezTo>
                    <a:pt x="0" y="131"/>
                    <a:pt x="7" y="113"/>
                    <a:pt x="23" y="101"/>
                  </a:cubicBezTo>
                  <a:cubicBezTo>
                    <a:pt x="39" y="89"/>
                    <a:pt x="58" y="83"/>
                    <a:pt x="81" y="83"/>
                  </a:cubicBezTo>
                  <a:cubicBezTo>
                    <a:pt x="102" y="83"/>
                    <a:pt x="121" y="88"/>
                    <a:pt x="137" y="97"/>
                  </a:cubicBezTo>
                  <a:lnTo>
                    <a:pt x="137" y="82"/>
                  </a:lnTo>
                  <a:cubicBezTo>
                    <a:pt x="137" y="64"/>
                    <a:pt x="133" y="51"/>
                    <a:pt x="125" y="44"/>
                  </a:cubicBezTo>
                  <a:cubicBezTo>
                    <a:pt x="117" y="36"/>
                    <a:pt x="105" y="33"/>
                    <a:pt x="90" y="33"/>
                  </a:cubicBezTo>
                  <a:cubicBezTo>
                    <a:pt x="68" y="33"/>
                    <a:pt x="47" y="40"/>
                    <a:pt x="26" y="54"/>
                  </a:cubicBezTo>
                  <a:lnTo>
                    <a:pt x="16" y="23"/>
                  </a:lnTo>
                  <a:cubicBezTo>
                    <a:pt x="39" y="8"/>
                    <a:pt x="65" y="0"/>
                    <a:pt x="95" y="0"/>
                  </a:cubicBezTo>
                  <a:cubicBezTo>
                    <a:pt x="146" y="0"/>
                    <a:pt x="172" y="27"/>
                    <a:pt x="172" y="79"/>
                  </a:cubicBezTo>
                  <a:lnTo>
                    <a:pt x="172" y="223"/>
                  </a:lnTo>
                  <a:lnTo>
                    <a:pt x="137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85DC50C-8622-49B7-9150-9A98CE9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1" y="1934"/>
              <a:ext cx="109" cy="191"/>
            </a:xfrm>
            <a:custGeom>
              <a:avLst/>
              <a:gdLst>
                <a:gd name="T0" fmla="*/ 95 w 181"/>
                <a:gd name="T1" fmla="*/ 278 h 312"/>
                <a:gd name="T2" fmla="*/ 95 w 181"/>
                <a:gd name="T3" fmla="*/ 278 h 312"/>
                <a:gd name="T4" fmla="*/ 144 w 181"/>
                <a:gd name="T5" fmla="*/ 248 h 312"/>
                <a:gd name="T6" fmla="*/ 144 w 181"/>
                <a:gd name="T7" fmla="*/ 146 h 312"/>
                <a:gd name="T8" fmla="*/ 95 w 181"/>
                <a:gd name="T9" fmla="*/ 118 h 312"/>
                <a:gd name="T10" fmla="*/ 52 w 181"/>
                <a:gd name="T11" fmla="*/ 139 h 312"/>
                <a:gd name="T12" fmla="*/ 37 w 181"/>
                <a:gd name="T13" fmla="*/ 198 h 312"/>
                <a:gd name="T14" fmla="*/ 53 w 181"/>
                <a:gd name="T15" fmla="*/ 255 h 312"/>
                <a:gd name="T16" fmla="*/ 95 w 181"/>
                <a:gd name="T17" fmla="*/ 278 h 312"/>
                <a:gd name="T18" fmla="*/ 89 w 181"/>
                <a:gd name="T19" fmla="*/ 312 h 312"/>
                <a:gd name="T20" fmla="*/ 89 w 181"/>
                <a:gd name="T21" fmla="*/ 312 h 312"/>
                <a:gd name="T22" fmla="*/ 24 w 181"/>
                <a:gd name="T23" fmla="*/ 281 h 312"/>
                <a:gd name="T24" fmla="*/ 0 w 181"/>
                <a:gd name="T25" fmla="*/ 198 h 312"/>
                <a:gd name="T26" fmla="*/ 24 w 181"/>
                <a:gd name="T27" fmla="*/ 115 h 312"/>
                <a:gd name="T28" fmla="*/ 89 w 181"/>
                <a:gd name="T29" fmla="*/ 84 h 312"/>
                <a:gd name="T30" fmla="*/ 144 w 181"/>
                <a:gd name="T31" fmla="*/ 105 h 312"/>
                <a:gd name="T32" fmla="*/ 144 w 181"/>
                <a:gd name="T33" fmla="*/ 17 h 312"/>
                <a:gd name="T34" fmla="*/ 181 w 181"/>
                <a:gd name="T35" fmla="*/ 0 h 312"/>
                <a:gd name="T36" fmla="*/ 181 w 181"/>
                <a:gd name="T37" fmla="*/ 307 h 312"/>
                <a:gd name="T38" fmla="*/ 144 w 181"/>
                <a:gd name="T39" fmla="*/ 307 h 312"/>
                <a:gd name="T40" fmla="*/ 144 w 181"/>
                <a:gd name="T41" fmla="*/ 290 h 312"/>
                <a:gd name="T42" fmla="*/ 89 w 181"/>
                <a:gd name="T4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1" h="312">
                  <a:moveTo>
                    <a:pt x="95" y="278"/>
                  </a:moveTo>
                  <a:lnTo>
                    <a:pt x="95" y="278"/>
                  </a:lnTo>
                  <a:cubicBezTo>
                    <a:pt x="116" y="278"/>
                    <a:pt x="133" y="268"/>
                    <a:pt x="144" y="248"/>
                  </a:cubicBezTo>
                  <a:lnTo>
                    <a:pt x="144" y="146"/>
                  </a:lnTo>
                  <a:cubicBezTo>
                    <a:pt x="133" y="128"/>
                    <a:pt x="116" y="118"/>
                    <a:pt x="95" y="118"/>
                  </a:cubicBezTo>
                  <a:cubicBezTo>
                    <a:pt x="76" y="118"/>
                    <a:pt x="62" y="125"/>
                    <a:pt x="52" y="139"/>
                  </a:cubicBezTo>
                  <a:cubicBezTo>
                    <a:pt x="42" y="153"/>
                    <a:pt x="37" y="172"/>
                    <a:pt x="37" y="198"/>
                  </a:cubicBezTo>
                  <a:cubicBezTo>
                    <a:pt x="37" y="221"/>
                    <a:pt x="42" y="240"/>
                    <a:pt x="53" y="255"/>
                  </a:cubicBezTo>
                  <a:cubicBezTo>
                    <a:pt x="63" y="270"/>
                    <a:pt x="77" y="278"/>
                    <a:pt x="95" y="278"/>
                  </a:cubicBezTo>
                  <a:close/>
                  <a:moveTo>
                    <a:pt x="89" y="312"/>
                  </a:moveTo>
                  <a:lnTo>
                    <a:pt x="89" y="312"/>
                  </a:lnTo>
                  <a:cubicBezTo>
                    <a:pt x="62" y="312"/>
                    <a:pt x="40" y="302"/>
                    <a:pt x="24" y="281"/>
                  </a:cubicBezTo>
                  <a:cubicBezTo>
                    <a:pt x="8" y="261"/>
                    <a:pt x="0" y="233"/>
                    <a:pt x="0" y="198"/>
                  </a:cubicBezTo>
                  <a:cubicBezTo>
                    <a:pt x="0" y="163"/>
                    <a:pt x="8" y="135"/>
                    <a:pt x="24" y="115"/>
                  </a:cubicBezTo>
                  <a:cubicBezTo>
                    <a:pt x="40" y="94"/>
                    <a:pt x="62" y="84"/>
                    <a:pt x="89" y="84"/>
                  </a:cubicBezTo>
                  <a:cubicBezTo>
                    <a:pt x="111" y="84"/>
                    <a:pt x="129" y="91"/>
                    <a:pt x="144" y="105"/>
                  </a:cubicBezTo>
                  <a:lnTo>
                    <a:pt x="144" y="17"/>
                  </a:lnTo>
                  <a:lnTo>
                    <a:pt x="181" y="0"/>
                  </a:lnTo>
                  <a:lnTo>
                    <a:pt x="181" y="307"/>
                  </a:lnTo>
                  <a:lnTo>
                    <a:pt x="144" y="307"/>
                  </a:lnTo>
                  <a:lnTo>
                    <a:pt x="144" y="290"/>
                  </a:lnTo>
                  <a:cubicBezTo>
                    <a:pt x="130" y="305"/>
                    <a:pt x="112" y="312"/>
                    <a:pt x="89" y="3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5D33661-C546-4D4B-B1A3-635CFFA4A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" y="1936"/>
              <a:ext cx="28" cy="185"/>
            </a:xfrm>
            <a:custGeom>
              <a:avLst/>
              <a:gdLst>
                <a:gd name="T0" fmla="*/ 5 w 47"/>
                <a:gd name="T1" fmla="*/ 86 h 304"/>
                <a:gd name="T2" fmla="*/ 5 w 47"/>
                <a:gd name="T3" fmla="*/ 86 h 304"/>
                <a:gd name="T4" fmla="*/ 42 w 47"/>
                <a:gd name="T5" fmla="*/ 86 h 304"/>
                <a:gd name="T6" fmla="*/ 42 w 47"/>
                <a:gd name="T7" fmla="*/ 304 h 304"/>
                <a:gd name="T8" fmla="*/ 5 w 47"/>
                <a:gd name="T9" fmla="*/ 304 h 304"/>
                <a:gd name="T10" fmla="*/ 5 w 47"/>
                <a:gd name="T11" fmla="*/ 86 h 304"/>
                <a:gd name="T12" fmla="*/ 40 w 47"/>
                <a:gd name="T13" fmla="*/ 40 h 304"/>
                <a:gd name="T14" fmla="*/ 40 w 47"/>
                <a:gd name="T15" fmla="*/ 40 h 304"/>
                <a:gd name="T16" fmla="*/ 23 w 47"/>
                <a:gd name="T17" fmla="*/ 47 h 304"/>
                <a:gd name="T18" fmla="*/ 7 w 47"/>
                <a:gd name="T19" fmla="*/ 40 h 304"/>
                <a:gd name="T20" fmla="*/ 0 w 47"/>
                <a:gd name="T21" fmla="*/ 24 h 304"/>
                <a:gd name="T22" fmla="*/ 7 w 47"/>
                <a:gd name="T23" fmla="*/ 7 h 304"/>
                <a:gd name="T24" fmla="*/ 23 w 47"/>
                <a:gd name="T25" fmla="*/ 0 h 304"/>
                <a:gd name="T26" fmla="*/ 40 w 47"/>
                <a:gd name="T27" fmla="*/ 7 h 304"/>
                <a:gd name="T28" fmla="*/ 47 w 47"/>
                <a:gd name="T29" fmla="*/ 24 h 304"/>
                <a:gd name="T30" fmla="*/ 40 w 47"/>
                <a:gd name="T31" fmla="*/ 4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4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4"/>
                  </a:lnTo>
                  <a:lnTo>
                    <a:pt x="5" y="304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5"/>
                    <a:pt x="30" y="47"/>
                    <a:pt x="23" y="47"/>
                  </a:cubicBezTo>
                  <a:cubicBezTo>
                    <a:pt x="17" y="47"/>
                    <a:pt x="11" y="45"/>
                    <a:pt x="7" y="40"/>
                  </a:cubicBezTo>
                  <a:cubicBezTo>
                    <a:pt x="2" y="36"/>
                    <a:pt x="0" y="30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2"/>
                    <a:pt x="47" y="17"/>
                    <a:pt x="47" y="24"/>
                  </a:cubicBezTo>
                  <a:cubicBezTo>
                    <a:pt x="47" y="30"/>
                    <a:pt x="44" y="36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C1D29CB-7EA7-4F0B-A49F-060CF17A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985"/>
              <a:ext cx="103" cy="136"/>
            </a:xfrm>
            <a:custGeom>
              <a:avLst/>
              <a:gdLst>
                <a:gd name="T0" fmla="*/ 134 w 171"/>
                <a:gd name="T1" fmla="*/ 223 h 223"/>
                <a:gd name="T2" fmla="*/ 134 w 171"/>
                <a:gd name="T3" fmla="*/ 223 h 223"/>
                <a:gd name="T4" fmla="*/ 134 w 171"/>
                <a:gd name="T5" fmla="*/ 91 h 223"/>
                <a:gd name="T6" fmla="*/ 122 w 171"/>
                <a:gd name="T7" fmla="*/ 48 h 223"/>
                <a:gd name="T8" fmla="*/ 88 w 171"/>
                <a:gd name="T9" fmla="*/ 34 h 223"/>
                <a:gd name="T10" fmla="*/ 37 w 171"/>
                <a:gd name="T11" fmla="*/ 91 h 223"/>
                <a:gd name="T12" fmla="*/ 37 w 171"/>
                <a:gd name="T13" fmla="*/ 223 h 223"/>
                <a:gd name="T14" fmla="*/ 0 w 171"/>
                <a:gd name="T15" fmla="*/ 223 h 223"/>
                <a:gd name="T16" fmla="*/ 0 w 171"/>
                <a:gd name="T17" fmla="*/ 5 h 223"/>
                <a:gd name="T18" fmla="*/ 37 w 171"/>
                <a:gd name="T19" fmla="*/ 5 h 223"/>
                <a:gd name="T20" fmla="*/ 37 w 171"/>
                <a:gd name="T21" fmla="*/ 28 h 223"/>
                <a:gd name="T22" fmla="*/ 94 w 171"/>
                <a:gd name="T23" fmla="*/ 0 h 223"/>
                <a:gd name="T24" fmla="*/ 152 w 171"/>
                <a:gd name="T25" fmla="*/ 24 h 223"/>
                <a:gd name="T26" fmla="*/ 171 w 171"/>
                <a:gd name="T27" fmla="*/ 98 h 223"/>
                <a:gd name="T28" fmla="*/ 171 w 171"/>
                <a:gd name="T29" fmla="*/ 223 h 223"/>
                <a:gd name="T30" fmla="*/ 134 w 171"/>
                <a:gd name="T3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223">
                  <a:moveTo>
                    <a:pt x="134" y="223"/>
                  </a:moveTo>
                  <a:lnTo>
                    <a:pt x="134" y="223"/>
                  </a:lnTo>
                  <a:lnTo>
                    <a:pt x="134" y="91"/>
                  </a:lnTo>
                  <a:cubicBezTo>
                    <a:pt x="134" y="72"/>
                    <a:pt x="130" y="57"/>
                    <a:pt x="122" y="48"/>
                  </a:cubicBezTo>
                  <a:cubicBezTo>
                    <a:pt x="114" y="39"/>
                    <a:pt x="102" y="34"/>
                    <a:pt x="88" y="34"/>
                  </a:cubicBezTo>
                  <a:cubicBezTo>
                    <a:pt x="54" y="34"/>
                    <a:pt x="37" y="53"/>
                    <a:pt x="37" y="91"/>
                  </a:cubicBezTo>
                  <a:lnTo>
                    <a:pt x="37" y="223"/>
                  </a:lnTo>
                  <a:lnTo>
                    <a:pt x="0" y="223"/>
                  </a:lnTo>
                  <a:lnTo>
                    <a:pt x="0" y="5"/>
                  </a:lnTo>
                  <a:lnTo>
                    <a:pt x="37" y="5"/>
                  </a:lnTo>
                  <a:lnTo>
                    <a:pt x="37" y="28"/>
                  </a:lnTo>
                  <a:cubicBezTo>
                    <a:pt x="51" y="9"/>
                    <a:pt x="69" y="0"/>
                    <a:pt x="94" y="0"/>
                  </a:cubicBezTo>
                  <a:cubicBezTo>
                    <a:pt x="119" y="0"/>
                    <a:pt x="138" y="8"/>
                    <a:pt x="152" y="24"/>
                  </a:cubicBezTo>
                  <a:cubicBezTo>
                    <a:pt x="165" y="39"/>
                    <a:pt x="171" y="64"/>
                    <a:pt x="171" y="98"/>
                  </a:cubicBezTo>
                  <a:lnTo>
                    <a:pt x="171" y="223"/>
                  </a:lnTo>
                  <a:lnTo>
                    <a:pt x="134" y="2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5F2813E-1B00-46EC-A540-CF619A348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1" y="1985"/>
              <a:ext cx="110" cy="190"/>
            </a:xfrm>
            <a:custGeom>
              <a:avLst/>
              <a:gdLst>
                <a:gd name="T0" fmla="*/ 97 w 182"/>
                <a:gd name="T1" fmla="*/ 194 h 311"/>
                <a:gd name="T2" fmla="*/ 97 w 182"/>
                <a:gd name="T3" fmla="*/ 194 h 311"/>
                <a:gd name="T4" fmla="*/ 124 w 182"/>
                <a:gd name="T5" fmla="*/ 185 h 311"/>
                <a:gd name="T6" fmla="*/ 145 w 182"/>
                <a:gd name="T7" fmla="*/ 163 h 311"/>
                <a:gd name="T8" fmla="*/ 145 w 182"/>
                <a:gd name="T9" fmla="*/ 63 h 311"/>
                <a:gd name="T10" fmla="*/ 124 w 182"/>
                <a:gd name="T11" fmla="*/ 43 h 311"/>
                <a:gd name="T12" fmla="*/ 97 w 182"/>
                <a:gd name="T13" fmla="*/ 34 h 311"/>
                <a:gd name="T14" fmla="*/ 53 w 182"/>
                <a:gd name="T15" fmla="*/ 55 h 311"/>
                <a:gd name="T16" fmla="*/ 38 w 182"/>
                <a:gd name="T17" fmla="*/ 114 h 311"/>
                <a:gd name="T18" fmla="*/ 54 w 182"/>
                <a:gd name="T19" fmla="*/ 172 h 311"/>
                <a:gd name="T20" fmla="*/ 97 w 182"/>
                <a:gd name="T21" fmla="*/ 194 h 311"/>
                <a:gd name="T22" fmla="*/ 80 w 182"/>
                <a:gd name="T23" fmla="*/ 311 h 311"/>
                <a:gd name="T24" fmla="*/ 80 w 182"/>
                <a:gd name="T25" fmla="*/ 311 h 311"/>
                <a:gd name="T26" fmla="*/ 62 w 182"/>
                <a:gd name="T27" fmla="*/ 282 h 311"/>
                <a:gd name="T28" fmla="*/ 127 w 182"/>
                <a:gd name="T29" fmla="*/ 266 h 311"/>
                <a:gd name="T30" fmla="*/ 145 w 182"/>
                <a:gd name="T31" fmla="*/ 228 h 311"/>
                <a:gd name="T32" fmla="*/ 145 w 182"/>
                <a:gd name="T33" fmla="*/ 202 h 311"/>
                <a:gd name="T34" fmla="*/ 89 w 182"/>
                <a:gd name="T35" fmla="*/ 228 h 311"/>
                <a:gd name="T36" fmla="*/ 26 w 182"/>
                <a:gd name="T37" fmla="*/ 198 h 311"/>
                <a:gd name="T38" fmla="*/ 0 w 182"/>
                <a:gd name="T39" fmla="*/ 114 h 311"/>
                <a:gd name="T40" fmla="*/ 25 w 182"/>
                <a:gd name="T41" fmla="*/ 31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6 h 311"/>
                <a:gd name="T48" fmla="*/ 182 w 182"/>
                <a:gd name="T49" fmla="*/ 6 h 311"/>
                <a:gd name="T50" fmla="*/ 182 w 182"/>
                <a:gd name="T51" fmla="*/ 214 h 311"/>
                <a:gd name="T52" fmla="*/ 156 w 182"/>
                <a:gd name="T53" fmla="*/ 286 h 311"/>
                <a:gd name="T54" fmla="*/ 80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7" y="194"/>
                  </a:moveTo>
                  <a:lnTo>
                    <a:pt x="97" y="194"/>
                  </a:lnTo>
                  <a:cubicBezTo>
                    <a:pt x="106" y="194"/>
                    <a:pt x="115" y="191"/>
                    <a:pt x="124" y="185"/>
                  </a:cubicBezTo>
                  <a:cubicBezTo>
                    <a:pt x="133" y="180"/>
                    <a:pt x="140" y="172"/>
                    <a:pt x="145" y="163"/>
                  </a:cubicBezTo>
                  <a:lnTo>
                    <a:pt x="145" y="63"/>
                  </a:lnTo>
                  <a:cubicBezTo>
                    <a:pt x="140" y="55"/>
                    <a:pt x="133" y="48"/>
                    <a:pt x="124" y="43"/>
                  </a:cubicBezTo>
                  <a:cubicBezTo>
                    <a:pt x="114" y="37"/>
                    <a:pt x="105" y="34"/>
                    <a:pt x="97" y="34"/>
                  </a:cubicBezTo>
                  <a:cubicBezTo>
                    <a:pt x="78" y="34"/>
                    <a:pt x="63" y="41"/>
                    <a:pt x="53" y="55"/>
                  </a:cubicBezTo>
                  <a:cubicBezTo>
                    <a:pt x="43" y="69"/>
                    <a:pt x="38" y="88"/>
                    <a:pt x="38" y="114"/>
                  </a:cubicBezTo>
                  <a:cubicBezTo>
                    <a:pt x="38" y="139"/>
                    <a:pt x="43" y="158"/>
                    <a:pt x="54" y="172"/>
                  </a:cubicBezTo>
                  <a:cubicBezTo>
                    <a:pt x="65" y="187"/>
                    <a:pt x="79" y="194"/>
                    <a:pt x="97" y="194"/>
                  </a:cubicBezTo>
                  <a:close/>
                  <a:moveTo>
                    <a:pt x="80" y="311"/>
                  </a:moveTo>
                  <a:lnTo>
                    <a:pt x="80" y="311"/>
                  </a:lnTo>
                  <a:lnTo>
                    <a:pt x="62" y="282"/>
                  </a:lnTo>
                  <a:cubicBezTo>
                    <a:pt x="93" y="280"/>
                    <a:pt x="115" y="275"/>
                    <a:pt x="127" y="266"/>
                  </a:cubicBezTo>
                  <a:cubicBezTo>
                    <a:pt x="139" y="257"/>
                    <a:pt x="145" y="244"/>
                    <a:pt x="145" y="228"/>
                  </a:cubicBezTo>
                  <a:lnTo>
                    <a:pt x="145" y="202"/>
                  </a:lnTo>
                  <a:cubicBezTo>
                    <a:pt x="133" y="219"/>
                    <a:pt x="114" y="228"/>
                    <a:pt x="89" y="228"/>
                  </a:cubicBezTo>
                  <a:cubicBezTo>
                    <a:pt x="64" y="228"/>
                    <a:pt x="42" y="218"/>
                    <a:pt x="26" y="198"/>
                  </a:cubicBezTo>
                  <a:cubicBezTo>
                    <a:pt x="9" y="178"/>
                    <a:pt x="0" y="150"/>
                    <a:pt x="0" y="114"/>
                  </a:cubicBezTo>
                  <a:cubicBezTo>
                    <a:pt x="0" y="79"/>
                    <a:pt x="9" y="51"/>
                    <a:pt x="25" y="31"/>
                  </a:cubicBezTo>
                  <a:cubicBezTo>
                    <a:pt x="42" y="11"/>
                    <a:pt x="63" y="0"/>
                    <a:pt x="90" y="0"/>
                  </a:cubicBezTo>
                  <a:cubicBezTo>
                    <a:pt x="113" y="0"/>
                    <a:pt x="131" y="8"/>
                    <a:pt x="145" y="23"/>
                  </a:cubicBezTo>
                  <a:lnTo>
                    <a:pt x="145" y="6"/>
                  </a:lnTo>
                  <a:lnTo>
                    <a:pt x="182" y="6"/>
                  </a:lnTo>
                  <a:lnTo>
                    <a:pt x="182" y="214"/>
                  </a:lnTo>
                  <a:cubicBezTo>
                    <a:pt x="182" y="247"/>
                    <a:pt x="174" y="271"/>
                    <a:pt x="156" y="286"/>
                  </a:cubicBezTo>
                  <a:cubicBezTo>
                    <a:pt x="138" y="301"/>
                    <a:pt x="113" y="309"/>
                    <a:pt x="80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9474E1C-3DB1-403E-BF37-F247D63AB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2206"/>
              <a:ext cx="110" cy="182"/>
            </a:xfrm>
            <a:custGeom>
              <a:avLst/>
              <a:gdLst>
                <a:gd name="T0" fmla="*/ 0 w 184"/>
                <a:gd name="T1" fmla="*/ 298 h 298"/>
                <a:gd name="T2" fmla="*/ 0 w 184"/>
                <a:gd name="T3" fmla="*/ 298 h 298"/>
                <a:gd name="T4" fmla="*/ 0 w 184"/>
                <a:gd name="T5" fmla="*/ 0 h 298"/>
                <a:gd name="T6" fmla="*/ 37 w 184"/>
                <a:gd name="T7" fmla="*/ 0 h 298"/>
                <a:gd name="T8" fmla="*/ 37 w 184"/>
                <a:gd name="T9" fmla="*/ 263 h 298"/>
                <a:gd name="T10" fmla="*/ 184 w 184"/>
                <a:gd name="T11" fmla="*/ 263 h 298"/>
                <a:gd name="T12" fmla="*/ 184 w 184"/>
                <a:gd name="T13" fmla="*/ 298 h 298"/>
                <a:gd name="T14" fmla="*/ 0 w 184"/>
                <a:gd name="T1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298">
                  <a:moveTo>
                    <a:pt x="0" y="298"/>
                  </a:moveTo>
                  <a:lnTo>
                    <a:pt x="0" y="29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63"/>
                  </a:lnTo>
                  <a:lnTo>
                    <a:pt x="184" y="263"/>
                  </a:lnTo>
                  <a:lnTo>
                    <a:pt x="184" y="298"/>
                  </a:lnTo>
                  <a:lnTo>
                    <a:pt x="0" y="2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D45070CE-EAEC-43B5-8078-345740CB1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6" y="2253"/>
              <a:ext cx="116" cy="139"/>
            </a:xfrm>
            <a:custGeom>
              <a:avLst/>
              <a:gdLst>
                <a:gd name="T0" fmla="*/ 53 w 192"/>
                <a:gd name="T1" fmla="*/ 172 h 228"/>
                <a:gd name="T2" fmla="*/ 53 w 192"/>
                <a:gd name="T3" fmla="*/ 172 h 228"/>
                <a:gd name="T4" fmla="*/ 96 w 192"/>
                <a:gd name="T5" fmla="*/ 193 h 228"/>
                <a:gd name="T6" fmla="*/ 139 w 192"/>
                <a:gd name="T7" fmla="*/ 172 h 228"/>
                <a:gd name="T8" fmla="*/ 154 w 192"/>
                <a:gd name="T9" fmla="*/ 113 h 228"/>
                <a:gd name="T10" fmla="*/ 139 w 192"/>
                <a:gd name="T11" fmla="*/ 55 h 228"/>
                <a:gd name="T12" fmla="*/ 96 w 192"/>
                <a:gd name="T13" fmla="*/ 34 h 228"/>
                <a:gd name="T14" fmla="*/ 53 w 192"/>
                <a:gd name="T15" fmla="*/ 55 h 228"/>
                <a:gd name="T16" fmla="*/ 37 w 192"/>
                <a:gd name="T17" fmla="*/ 114 h 228"/>
                <a:gd name="T18" fmla="*/ 53 w 192"/>
                <a:gd name="T19" fmla="*/ 172 h 228"/>
                <a:gd name="T20" fmla="*/ 166 w 192"/>
                <a:gd name="T21" fmla="*/ 197 h 228"/>
                <a:gd name="T22" fmla="*/ 166 w 192"/>
                <a:gd name="T23" fmla="*/ 197 h 228"/>
                <a:gd name="T24" fmla="*/ 96 w 192"/>
                <a:gd name="T25" fmla="*/ 228 h 228"/>
                <a:gd name="T26" fmla="*/ 26 w 192"/>
                <a:gd name="T27" fmla="*/ 197 h 228"/>
                <a:gd name="T28" fmla="*/ 0 w 192"/>
                <a:gd name="T29" fmla="*/ 114 h 228"/>
                <a:gd name="T30" fmla="*/ 26 w 192"/>
                <a:gd name="T31" fmla="*/ 30 h 228"/>
                <a:gd name="T32" fmla="*/ 96 w 192"/>
                <a:gd name="T33" fmla="*/ 0 h 228"/>
                <a:gd name="T34" fmla="*/ 166 w 192"/>
                <a:gd name="T35" fmla="*/ 30 h 228"/>
                <a:gd name="T36" fmla="*/ 192 w 192"/>
                <a:gd name="T37" fmla="*/ 113 h 228"/>
                <a:gd name="T38" fmla="*/ 166 w 192"/>
                <a:gd name="T39" fmla="*/ 19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228">
                  <a:moveTo>
                    <a:pt x="53" y="172"/>
                  </a:moveTo>
                  <a:lnTo>
                    <a:pt x="53" y="172"/>
                  </a:lnTo>
                  <a:cubicBezTo>
                    <a:pt x="63" y="186"/>
                    <a:pt x="77" y="193"/>
                    <a:pt x="96" y="193"/>
                  </a:cubicBezTo>
                  <a:cubicBezTo>
                    <a:pt x="114" y="193"/>
                    <a:pt x="129" y="186"/>
                    <a:pt x="139" y="172"/>
                  </a:cubicBezTo>
                  <a:cubicBezTo>
                    <a:pt x="149" y="158"/>
                    <a:pt x="154" y="138"/>
                    <a:pt x="154" y="113"/>
                  </a:cubicBezTo>
                  <a:cubicBezTo>
                    <a:pt x="154" y="89"/>
                    <a:pt x="149" y="69"/>
                    <a:pt x="139" y="55"/>
                  </a:cubicBezTo>
                  <a:cubicBezTo>
                    <a:pt x="129" y="41"/>
                    <a:pt x="114" y="34"/>
                    <a:pt x="96" y="34"/>
                  </a:cubicBezTo>
                  <a:cubicBezTo>
                    <a:pt x="77" y="34"/>
                    <a:pt x="63" y="41"/>
                    <a:pt x="53" y="55"/>
                  </a:cubicBezTo>
                  <a:cubicBezTo>
                    <a:pt x="42" y="69"/>
                    <a:pt x="37" y="89"/>
                    <a:pt x="37" y="114"/>
                  </a:cubicBezTo>
                  <a:cubicBezTo>
                    <a:pt x="37" y="139"/>
                    <a:pt x="42" y="158"/>
                    <a:pt x="53" y="172"/>
                  </a:cubicBezTo>
                  <a:close/>
                  <a:moveTo>
                    <a:pt x="166" y="197"/>
                  </a:moveTo>
                  <a:lnTo>
                    <a:pt x="166" y="197"/>
                  </a:lnTo>
                  <a:cubicBezTo>
                    <a:pt x="149" y="217"/>
                    <a:pt x="125" y="228"/>
                    <a:pt x="96" y="228"/>
                  </a:cubicBezTo>
                  <a:cubicBezTo>
                    <a:pt x="66" y="228"/>
                    <a:pt x="43" y="217"/>
                    <a:pt x="26" y="197"/>
                  </a:cubicBezTo>
                  <a:cubicBezTo>
                    <a:pt x="8" y="177"/>
                    <a:pt x="0" y="149"/>
                    <a:pt x="0" y="114"/>
                  </a:cubicBezTo>
                  <a:cubicBezTo>
                    <a:pt x="0" y="78"/>
                    <a:pt x="8" y="51"/>
                    <a:pt x="26" y="30"/>
                  </a:cubicBezTo>
                  <a:cubicBezTo>
                    <a:pt x="43" y="10"/>
                    <a:pt x="66" y="0"/>
                    <a:pt x="96" y="0"/>
                  </a:cubicBezTo>
                  <a:cubicBezTo>
                    <a:pt x="125" y="0"/>
                    <a:pt x="149" y="10"/>
                    <a:pt x="166" y="30"/>
                  </a:cubicBezTo>
                  <a:cubicBezTo>
                    <a:pt x="183" y="50"/>
                    <a:pt x="192" y="78"/>
                    <a:pt x="192" y="113"/>
                  </a:cubicBezTo>
                  <a:cubicBezTo>
                    <a:pt x="192" y="149"/>
                    <a:pt x="183" y="177"/>
                    <a:pt x="166" y="1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2DC4515-45E5-4427-9736-92E9850D5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" y="2253"/>
              <a:ext cx="110" cy="190"/>
            </a:xfrm>
            <a:custGeom>
              <a:avLst/>
              <a:gdLst>
                <a:gd name="T0" fmla="*/ 96 w 182"/>
                <a:gd name="T1" fmla="*/ 193 h 311"/>
                <a:gd name="T2" fmla="*/ 96 w 182"/>
                <a:gd name="T3" fmla="*/ 193 h 311"/>
                <a:gd name="T4" fmla="*/ 123 w 182"/>
                <a:gd name="T5" fmla="*/ 185 h 311"/>
                <a:gd name="T6" fmla="*/ 145 w 182"/>
                <a:gd name="T7" fmla="*/ 162 h 311"/>
                <a:gd name="T8" fmla="*/ 145 w 182"/>
                <a:gd name="T9" fmla="*/ 63 h 311"/>
                <a:gd name="T10" fmla="*/ 123 w 182"/>
                <a:gd name="T11" fmla="*/ 42 h 311"/>
                <a:gd name="T12" fmla="*/ 96 w 182"/>
                <a:gd name="T13" fmla="*/ 34 h 311"/>
                <a:gd name="T14" fmla="*/ 52 w 182"/>
                <a:gd name="T15" fmla="*/ 55 h 311"/>
                <a:gd name="T16" fmla="*/ 37 w 182"/>
                <a:gd name="T17" fmla="*/ 113 h 311"/>
                <a:gd name="T18" fmla="*/ 54 w 182"/>
                <a:gd name="T19" fmla="*/ 172 h 311"/>
                <a:gd name="T20" fmla="*/ 96 w 182"/>
                <a:gd name="T21" fmla="*/ 193 h 311"/>
                <a:gd name="T22" fmla="*/ 79 w 182"/>
                <a:gd name="T23" fmla="*/ 311 h 311"/>
                <a:gd name="T24" fmla="*/ 79 w 182"/>
                <a:gd name="T25" fmla="*/ 311 h 311"/>
                <a:gd name="T26" fmla="*/ 61 w 182"/>
                <a:gd name="T27" fmla="*/ 282 h 311"/>
                <a:gd name="T28" fmla="*/ 127 w 182"/>
                <a:gd name="T29" fmla="*/ 265 h 311"/>
                <a:gd name="T30" fmla="*/ 145 w 182"/>
                <a:gd name="T31" fmla="*/ 228 h 311"/>
                <a:gd name="T32" fmla="*/ 145 w 182"/>
                <a:gd name="T33" fmla="*/ 201 h 311"/>
                <a:gd name="T34" fmla="*/ 89 w 182"/>
                <a:gd name="T35" fmla="*/ 228 h 311"/>
                <a:gd name="T36" fmla="*/ 25 w 182"/>
                <a:gd name="T37" fmla="*/ 198 h 311"/>
                <a:gd name="T38" fmla="*/ 0 w 182"/>
                <a:gd name="T39" fmla="*/ 113 h 311"/>
                <a:gd name="T40" fmla="*/ 25 w 182"/>
                <a:gd name="T41" fmla="*/ 30 h 311"/>
                <a:gd name="T42" fmla="*/ 90 w 182"/>
                <a:gd name="T43" fmla="*/ 0 h 311"/>
                <a:gd name="T44" fmla="*/ 145 w 182"/>
                <a:gd name="T45" fmla="*/ 23 h 311"/>
                <a:gd name="T46" fmla="*/ 145 w 182"/>
                <a:gd name="T47" fmla="*/ 5 h 311"/>
                <a:gd name="T48" fmla="*/ 182 w 182"/>
                <a:gd name="T49" fmla="*/ 5 h 311"/>
                <a:gd name="T50" fmla="*/ 182 w 182"/>
                <a:gd name="T51" fmla="*/ 213 h 311"/>
                <a:gd name="T52" fmla="*/ 155 w 182"/>
                <a:gd name="T53" fmla="*/ 285 h 311"/>
                <a:gd name="T54" fmla="*/ 79 w 182"/>
                <a:gd name="T5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2" h="311">
                  <a:moveTo>
                    <a:pt x="96" y="193"/>
                  </a:moveTo>
                  <a:lnTo>
                    <a:pt x="96" y="193"/>
                  </a:lnTo>
                  <a:cubicBezTo>
                    <a:pt x="105" y="193"/>
                    <a:pt x="114" y="190"/>
                    <a:pt x="123" y="185"/>
                  </a:cubicBezTo>
                  <a:cubicBezTo>
                    <a:pt x="132" y="179"/>
                    <a:pt x="139" y="172"/>
                    <a:pt x="145" y="162"/>
                  </a:cubicBezTo>
                  <a:lnTo>
                    <a:pt x="145" y="63"/>
                  </a:lnTo>
                  <a:cubicBezTo>
                    <a:pt x="140" y="54"/>
                    <a:pt x="133" y="47"/>
                    <a:pt x="123" y="42"/>
                  </a:cubicBezTo>
                  <a:cubicBezTo>
                    <a:pt x="114" y="37"/>
                    <a:pt x="105" y="34"/>
                    <a:pt x="96" y="34"/>
                  </a:cubicBezTo>
                  <a:cubicBezTo>
                    <a:pt x="77" y="34"/>
                    <a:pt x="62" y="41"/>
                    <a:pt x="52" y="55"/>
                  </a:cubicBezTo>
                  <a:cubicBezTo>
                    <a:pt x="42" y="68"/>
                    <a:pt x="37" y="88"/>
                    <a:pt x="37" y="113"/>
                  </a:cubicBezTo>
                  <a:cubicBezTo>
                    <a:pt x="37" y="138"/>
                    <a:pt x="43" y="158"/>
                    <a:pt x="54" y="172"/>
                  </a:cubicBezTo>
                  <a:cubicBezTo>
                    <a:pt x="64" y="186"/>
                    <a:pt x="79" y="193"/>
                    <a:pt x="96" y="193"/>
                  </a:cubicBezTo>
                  <a:close/>
                  <a:moveTo>
                    <a:pt x="79" y="311"/>
                  </a:moveTo>
                  <a:lnTo>
                    <a:pt x="79" y="311"/>
                  </a:lnTo>
                  <a:lnTo>
                    <a:pt x="61" y="282"/>
                  </a:lnTo>
                  <a:cubicBezTo>
                    <a:pt x="93" y="280"/>
                    <a:pt x="115" y="274"/>
                    <a:pt x="127" y="265"/>
                  </a:cubicBezTo>
                  <a:cubicBezTo>
                    <a:pt x="139" y="256"/>
                    <a:pt x="145" y="243"/>
                    <a:pt x="145" y="228"/>
                  </a:cubicBezTo>
                  <a:lnTo>
                    <a:pt x="145" y="201"/>
                  </a:lnTo>
                  <a:cubicBezTo>
                    <a:pt x="132" y="219"/>
                    <a:pt x="113" y="228"/>
                    <a:pt x="89" y="228"/>
                  </a:cubicBezTo>
                  <a:cubicBezTo>
                    <a:pt x="63" y="228"/>
                    <a:pt x="42" y="218"/>
                    <a:pt x="25" y="198"/>
                  </a:cubicBezTo>
                  <a:cubicBezTo>
                    <a:pt x="8" y="178"/>
                    <a:pt x="0" y="150"/>
                    <a:pt x="0" y="113"/>
                  </a:cubicBezTo>
                  <a:cubicBezTo>
                    <a:pt x="0" y="78"/>
                    <a:pt x="8" y="51"/>
                    <a:pt x="25" y="30"/>
                  </a:cubicBezTo>
                  <a:cubicBezTo>
                    <a:pt x="41" y="10"/>
                    <a:pt x="63" y="0"/>
                    <a:pt x="90" y="0"/>
                  </a:cubicBezTo>
                  <a:cubicBezTo>
                    <a:pt x="113" y="0"/>
                    <a:pt x="131" y="7"/>
                    <a:pt x="145" y="23"/>
                  </a:cubicBezTo>
                  <a:lnTo>
                    <a:pt x="145" y="5"/>
                  </a:lnTo>
                  <a:lnTo>
                    <a:pt x="182" y="5"/>
                  </a:lnTo>
                  <a:lnTo>
                    <a:pt x="182" y="213"/>
                  </a:lnTo>
                  <a:cubicBezTo>
                    <a:pt x="182" y="247"/>
                    <a:pt x="173" y="271"/>
                    <a:pt x="155" y="285"/>
                  </a:cubicBezTo>
                  <a:cubicBezTo>
                    <a:pt x="138" y="300"/>
                    <a:pt x="112" y="309"/>
                    <a:pt x="79" y="3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280C7014-98DF-4401-B8FE-1A98A372C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3" y="35"/>
                    <a:pt x="0" y="30"/>
                    <a:pt x="0" y="23"/>
                  </a:cubicBezTo>
                  <a:cubicBezTo>
                    <a:pt x="0" y="17"/>
                    <a:pt x="3" y="11"/>
                    <a:pt x="7" y="7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5" y="11"/>
                    <a:pt x="47" y="17"/>
                    <a:pt x="47" y="23"/>
                  </a:cubicBezTo>
                  <a:cubicBezTo>
                    <a:pt x="47" y="30"/>
                    <a:pt x="45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190D20-4BB4-4226-B9D8-B1D4A24EE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253"/>
              <a:ext cx="94" cy="139"/>
            </a:xfrm>
            <a:custGeom>
              <a:avLst/>
              <a:gdLst>
                <a:gd name="T0" fmla="*/ 78 w 156"/>
                <a:gd name="T1" fmla="*/ 228 h 228"/>
                <a:gd name="T2" fmla="*/ 78 w 156"/>
                <a:gd name="T3" fmla="*/ 228 h 228"/>
                <a:gd name="T4" fmla="*/ 34 w 156"/>
                <a:gd name="T5" fmla="*/ 218 h 228"/>
                <a:gd name="T6" fmla="*/ 0 w 156"/>
                <a:gd name="T7" fmla="*/ 191 h 228"/>
                <a:gd name="T8" fmla="*/ 26 w 156"/>
                <a:gd name="T9" fmla="*/ 168 h 228"/>
                <a:gd name="T10" fmla="*/ 79 w 156"/>
                <a:gd name="T11" fmla="*/ 194 h 228"/>
                <a:gd name="T12" fmla="*/ 109 w 156"/>
                <a:gd name="T13" fmla="*/ 187 h 228"/>
                <a:gd name="T14" fmla="*/ 120 w 156"/>
                <a:gd name="T15" fmla="*/ 167 h 228"/>
                <a:gd name="T16" fmla="*/ 112 w 156"/>
                <a:gd name="T17" fmla="*/ 148 h 228"/>
                <a:gd name="T18" fmla="*/ 95 w 156"/>
                <a:gd name="T19" fmla="*/ 136 h 228"/>
                <a:gd name="T20" fmla="*/ 70 w 156"/>
                <a:gd name="T21" fmla="*/ 125 h 228"/>
                <a:gd name="T22" fmla="*/ 20 w 156"/>
                <a:gd name="T23" fmla="*/ 98 h 228"/>
                <a:gd name="T24" fmla="*/ 3 w 156"/>
                <a:gd name="T25" fmla="*/ 57 h 228"/>
                <a:gd name="T26" fmla="*/ 23 w 156"/>
                <a:gd name="T27" fmla="*/ 15 h 228"/>
                <a:gd name="T28" fmla="*/ 76 w 156"/>
                <a:gd name="T29" fmla="*/ 0 h 228"/>
                <a:gd name="T30" fmla="*/ 149 w 156"/>
                <a:gd name="T31" fmla="*/ 33 h 228"/>
                <a:gd name="T32" fmla="*/ 124 w 156"/>
                <a:gd name="T33" fmla="*/ 54 h 228"/>
                <a:gd name="T34" fmla="*/ 75 w 156"/>
                <a:gd name="T35" fmla="*/ 33 h 228"/>
                <a:gd name="T36" fmla="*/ 49 w 156"/>
                <a:gd name="T37" fmla="*/ 39 h 228"/>
                <a:gd name="T38" fmla="*/ 39 w 156"/>
                <a:gd name="T39" fmla="*/ 57 h 228"/>
                <a:gd name="T40" fmla="*/ 42 w 156"/>
                <a:gd name="T41" fmla="*/ 69 h 228"/>
                <a:gd name="T42" fmla="*/ 54 w 156"/>
                <a:gd name="T43" fmla="*/ 79 h 228"/>
                <a:gd name="T44" fmla="*/ 67 w 156"/>
                <a:gd name="T45" fmla="*/ 86 h 228"/>
                <a:gd name="T46" fmla="*/ 85 w 156"/>
                <a:gd name="T47" fmla="*/ 93 h 228"/>
                <a:gd name="T48" fmla="*/ 138 w 156"/>
                <a:gd name="T49" fmla="*/ 122 h 228"/>
                <a:gd name="T50" fmla="*/ 156 w 156"/>
                <a:gd name="T51" fmla="*/ 166 h 228"/>
                <a:gd name="T52" fmla="*/ 135 w 156"/>
                <a:gd name="T53" fmla="*/ 211 h 228"/>
                <a:gd name="T54" fmla="*/ 78 w 156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28">
                  <a:moveTo>
                    <a:pt x="78" y="228"/>
                  </a:moveTo>
                  <a:lnTo>
                    <a:pt x="78" y="228"/>
                  </a:lnTo>
                  <a:cubicBezTo>
                    <a:pt x="63" y="228"/>
                    <a:pt x="48" y="224"/>
                    <a:pt x="34" y="218"/>
                  </a:cubicBezTo>
                  <a:cubicBezTo>
                    <a:pt x="20" y="211"/>
                    <a:pt x="8" y="202"/>
                    <a:pt x="0" y="191"/>
                  </a:cubicBezTo>
                  <a:lnTo>
                    <a:pt x="26" y="168"/>
                  </a:lnTo>
                  <a:cubicBezTo>
                    <a:pt x="42" y="186"/>
                    <a:pt x="60" y="194"/>
                    <a:pt x="79" y="194"/>
                  </a:cubicBezTo>
                  <a:cubicBezTo>
                    <a:pt x="91" y="194"/>
                    <a:pt x="101" y="192"/>
                    <a:pt x="109" y="187"/>
                  </a:cubicBezTo>
                  <a:cubicBezTo>
                    <a:pt x="116" y="183"/>
                    <a:pt x="120" y="176"/>
                    <a:pt x="120" y="167"/>
                  </a:cubicBezTo>
                  <a:cubicBezTo>
                    <a:pt x="120" y="160"/>
                    <a:pt x="117" y="154"/>
                    <a:pt x="112" y="148"/>
                  </a:cubicBezTo>
                  <a:cubicBezTo>
                    <a:pt x="106" y="143"/>
                    <a:pt x="101" y="139"/>
                    <a:pt x="95" y="136"/>
                  </a:cubicBezTo>
                  <a:cubicBezTo>
                    <a:pt x="89" y="133"/>
                    <a:pt x="81" y="130"/>
                    <a:pt x="70" y="125"/>
                  </a:cubicBezTo>
                  <a:cubicBezTo>
                    <a:pt x="48" y="117"/>
                    <a:pt x="31" y="108"/>
                    <a:pt x="20" y="98"/>
                  </a:cubicBezTo>
                  <a:cubicBezTo>
                    <a:pt x="8" y="88"/>
                    <a:pt x="3" y="74"/>
                    <a:pt x="3" y="57"/>
                  </a:cubicBezTo>
                  <a:cubicBezTo>
                    <a:pt x="3" y="40"/>
                    <a:pt x="10" y="26"/>
                    <a:pt x="23" y="15"/>
                  </a:cubicBezTo>
                  <a:cubicBezTo>
                    <a:pt x="37" y="5"/>
                    <a:pt x="55" y="0"/>
                    <a:pt x="76" y="0"/>
                  </a:cubicBezTo>
                  <a:cubicBezTo>
                    <a:pt x="106" y="0"/>
                    <a:pt x="131" y="11"/>
                    <a:pt x="149" y="33"/>
                  </a:cubicBezTo>
                  <a:lnTo>
                    <a:pt x="124" y="54"/>
                  </a:lnTo>
                  <a:cubicBezTo>
                    <a:pt x="110" y="40"/>
                    <a:pt x="94" y="33"/>
                    <a:pt x="75" y="33"/>
                  </a:cubicBezTo>
                  <a:cubicBezTo>
                    <a:pt x="64" y="33"/>
                    <a:pt x="56" y="35"/>
                    <a:pt x="49" y="39"/>
                  </a:cubicBezTo>
                  <a:cubicBezTo>
                    <a:pt x="43" y="44"/>
                    <a:pt x="39" y="50"/>
                    <a:pt x="39" y="57"/>
                  </a:cubicBezTo>
                  <a:cubicBezTo>
                    <a:pt x="39" y="62"/>
                    <a:pt x="40" y="65"/>
                    <a:pt x="42" y="69"/>
                  </a:cubicBezTo>
                  <a:cubicBezTo>
                    <a:pt x="45" y="73"/>
                    <a:pt x="48" y="76"/>
                    <a:pt x="54" y="79"/>
                  </a:cubicBezTo>
                  <a:cubicBezTo>
                    <a:pt x="59" y="82"/>
                    <a:pt x="64" y="84"/>
                    <a:pt x="67" y="86"/>
                  </a:cubicBezTo>
                  <a:cubicBezTo>
                    <a:pt x="70" y="88"/>
                    <a:pt x="76" y="90"/>
                    <a:pt x="85" y="93"/>
                  </a:cubicBezTo>
                  <a:cubicBezTo>
                    <a:pt x="108" y="102"/>
                    <a:pt x="126" y="111"/>
                    <a:pt x="138" y="122"/>
                  </a:cubicBezTo>
                  <a:cubicBezTo>
                    <a:pt x="150" y="132"/>
                    <a:pt x="156" y="147"/>
                    <a:pt x="156" y="166"/>
                  </a:cubicBezTo>
                  <a:cubicBezTo>
                    <a:pt x="156" y="185"/>
                    <a:pt x="149" y="200"/>
                    <a:pt x="135" y="211"/>
                  </a:cubicBezTo>
                  <a:cubicBezTo>
                    <a:pt x="121" y="222"/>
                    <a:pt x="102" y="228"/>
                    <a:pt x="78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0046F0B-AB0C-4897-8E95-3C21EC707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2201"/>
              <a:ext cx="77" cy="191"/>
            </a:xfrm>
            <a:custGeom>
              <a:avLst/>
              <a:gdLst>
                <a:gd name="T0" fmla="*/ 81 w 127"/>
                <a:gd name="T1" fmla="*/ 313 h 313"/>
                <a:gd name="T2" fmla="*/ 81 w 127"/>
                <a:gd name="T3" fmla="*/ 313 h 313"/>
                <a:gd name="T4" fmla="*/ 35 w 127"/>
                <a:gd name="T5" fmla="*/ 261 h 313"/>
                <a:gd name="T6" fmla="*/ 35 w 127"/>
                <a:gd name="T7" fmla="*/ 122 h 313"/>
                <a:gd name="T8" fmla="*/ 0 w 127"/>
                <a:gd name="T9" fmla="*/ 122 h 313"/>
                <a:gd name="T10" fmla="*/ 0 w 127"/>
                <a:gd name="T11" fmla="*/ 90 h 313"/>
                <a:gd name="T12" fmla="*/ 35 w 127"/>
                <a:gd name="T13" fmla="*/ 90 h 313"/>
                <a:gd name="T14" fmla="*/ 35 w 127"/>
                <a:gd name="T15" fmla="*/ 18 h 313"/>
                <a:gd name="T16" fmla="*/ 72 w 127"/>
                <a:gd name="T17" fmla="*/ 0 h 313"/>
                <a:gd name="T18" fmla="*/ 72 w 127"/>
                <a:gd name="T19" fmla="*/ 90 h 313"/>
                <a:gd name="T20" fmla="*/ 126 w 127"/>
                <a:gd name="T21" fmla="*/ 90 h 313"/>
                <a:gd name="T22" fmla="*/ 126 w 127"/>
                <a:gd name="T23" fmla="*/ 122 h 313"/>
                <a:gd name="T24" fmla="*/ 72 w 127"/>
                <a:gd name="T25" fmla="*/ 122 h 313"/>
                <a:gd name="T26" fmla="*/ 72 w 127"/>
                <a:gd name="T27" fmla="*/ 248 h 313"/>
                <a:gd name="T28" fmla="*/ 77 w 127"/>
                <a:gd name="T29" fmla="*/ 270 h 313"/>
                <a:gd name="T30" fmla="*/ 94 w 127"/>
                <a:gd name="T31" fmla="*/ 278 h 313"/>
                <a:gd name="T32" fmla="*/ 127 w 127"/>
                <a:gd name="T33" fmla="*/ 267 h 313"/>
                <a:gd name="T34" fmla="*/ 123 w 127"/>
                <a:gd name="T35" fmla="*/ 303 h 313"/>
                <a:gd name="T36" fmla="*/ 81 w 127"/>
                <a:gd name="T3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313">
                  <a:moveTo>
                    <a:pt x="81" y="313"/>
                  </a:moveTo>
                  <a:lnTo>
                    <a:pt x="81" y="313"/>
                  </a:lnTo>
                  <a:cubicBezTo>
                    <a:pt x="50" y="313"/>
                    <a:pt x="35" y="295"/>
                    <a:pt x="35" y="261"/>
                  </a:cubicBezTo>
                  <a:lnTo>
                    <a:pt x="35" y="122"/>
                  </a:lnTo>
                  <a:lnTo>
                    <a:pt x="0" y="122"/>
                  </a:lnTo>
                  <a:lnTo>
                    <a:pt x="0" y="90"/>
                  </a:lnTo>
                  <a:lnTo>
                    <a:pt x="35" y="90"/>
                  </a:lnTo>
                  <a:lnTo>
                    <a:pt x="35" y="18"/>
                  </a:lnTo>
                  <a:lnTo>
                    <a:pt x="72" y="0"/>
                  </a:lnTo>
                  <a:lnTo>
                    <a:pt x="72" y="90"/>
                  </a:lnTo>
                  <a:lnTo>
                    <a:pt x="126" y="90"/>
                  </a:lnTo>
                  <a:lnTo>
                    <a:pt x="126" y="122"/>
                  </a:lnTo>
                  <a:lnTo>
                    <a:pt x="72" y="122"/>
                  </a:lnTo>
                  <a:lnTo>
                    <a:pt x="72" y="248"/>
                  </a:lnTo>
                  <a:cubicBezTo>
                    <a:pt x="72" y="258"/>
                    <a:pt x="73" y="265"/>
                    <a:pt x="77" y="270"/>
                  </a:cubicBezTo>
                  <a:cubicBezTo>
                    <a:pt x="80" y="276"/>
                    <a:pt x="86" y="278"/>
                    <a:pt x="94" y="278"/>
                  </a:cubicBezTo>
                  <a:cubicBezTo>
                    <a:pt x="104" y="278"/>
                    <a:pt x="115" y="274"/>
                    <a:pt x="127" y="267"/>
                  </a:cubicBezTo>
                  <a:lnTo>
                    <a:pt x="123" y="303"/>
                  </a:lnTo>
                  <a:cubicBezTo>
                    <a:pt x="110" y="309"/>
                    <a:pt x="96" y="313"/>
                    <a:pt x="81" y="3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E82D826-2DB9-4495-A15C-6FC545BD8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" y="2203"/>
              <a:ext cx="28" cy="185"/>
            </a:xfrm>
            <a:custGeom>
              <a:avLst/>
              <a:gdLst>
                <a:gd name="T0" fmla="*/ 5 w 47"/>
                <a:gd name="T1" fmla="*/ 86 h 303"/>
                <a:gd name="T2" fmla="*/ 5 w 47"/>
                <a:gd name="T3" fmla="*/ 86 h 303"/>
                <a:gd name="T4" fmla="*/ 42 w 47"/>
                <a:gd name="T5" fmla="*/ 86 h 303"/>
                <a:gd name="T6" fmla="*/ 42 w 47"/>
                <a:gd name="T7" fmla="*/ 303 h 303"/>
                <a:gd name="T8" fmla="*/ 5 w 47"/>
                <a:gd name="T9" fmla="*/ 303 h 303"/>
                <a:gd name="T10" fmla="*/ 5 w 47"/>
                <a:gd name="T11" fmla="*/ 86 h 303"/>
                <a:gd name="T12" fmla="*/ 40 w 47"/>
                <a:gd name="T13" fmla="*/ 40 h 303"/>
                <a:gd name="T14" fmla="*/ 40 w 47"/>
                <a:gd name="T15" fmla="*/ 40 h 303"/>
                <a:gd name="T16" fmla="*/ 23 w 47"/>
                <a:gd name="T17" fmla="*/ 46 h 303"/>
                <a:gd name="T18" fmla="*/ 7 w 47"/>
                <a:gd name="T19" fmla="*/ 40 h 303"/>
                <a:gd name="T20" fmla="*/ 0 w 47"/>
                <a:gd name="T21" fmla="*/ 23 h 303"/>
                <a:gd name="T22" fmla="*/ 7 w 47"/>
                <a:gd name="T23" fmla="*/ 7 h 303"/>
                <a:gd name="T24" fmla="*/ 23 w 47"/>
                <a:gd name="T25" fmla="*/ 0 h 303"/>
                <a:gd name="T26" fmla="*/ 40 w 47"/>
                <a:gd name="T27" fmla="*/ 7 h 303"/>
                <a:gd name="T28" fmla="*/ 47 w 47"/>
                <a:gd name="T29" fmla="*/ 23 h 303"/>
                <a:gd name="T30" fmla="*/ 40 w 47"/>
                <a:gd name="T31" fmla="*/ 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303">
                  <a:moveTo>
                    <a:pt x="5" y="86"/>
                  </a:moveTo>
                  <a:lnTo>
                    <a:pt x="5" y="86"/>
                  </a:lnTo>
                  <a:lnTo>
                    <a:pt x="42" y="86"/>
                  </a:lnTo>
                  <a:lnTo>
                    <a:pt x="42" y="303"/>
                  </a:lnTo>
                  <a:lnTo>
                    <a:pt x="5" y="303"/>
                  </a:lnTo>
                  <a:lnTo>
                    <a:pt x="5" y="86"/>
                  </a:lnTo>
                  <a:close/>
                  <a:moveTo>
                    <a:pt x="40" y="40"/>
                  </a:moveTo>
                  <a:lnTo>
                    <a:pt x="40" y="40"/>
                  </a:lnTo>
                  <a:cubicBezTo>
                    <a:pt x="35" y="44"/>
                    <a:pt x="30" y="46"/>
                    <a:pt x="23" y="46"/>
                  </a:cubicBezTo>
                  <a:cubicBezTo>
                    <a:pt x="17" y="46"/>
                    <a:pt x="11" y="44"/>
                    <a:pt x="7" y="40"/>
                  </a:cubicBezTo>
                  <a:cubicBezTo>
                    <a:pt x="2" y="35"/>
                    <a:pt x="0" y="30"/>
                    <a:pt x="0" y="23"/>
                  </a:cubicBezTo>
                  <a:cubicBezTo>
                    <a:pt x="0" y="17"/>
                    <a:pt x="2" y="11"/>
                    <a:pt x="7" y="7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30" y="0"/>
                    <a:pt x="35" y="2"/>
                    <a:pt x="40" y="7"/>
                  </a:cubicBezTo>
                  <a:cubicBezTo>
                    <a:pt x="44" y="11"/>
                    <a:pt x="47" y="17"/>
                    <a:pt x="47" y="23"/>
                  </a:cubicBezTo>
                  <a:cubicBezTo>
                    <a:pt x="47" y="30"/>
                    <a:pt x="44" y="35"/>
                    <a:pt x="40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944E7CE0-EEE8-4ACA-B386-2D78C7D7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2253"/>
              <a:ext cx="102" cy="139"/>
            </a:xfrm>
            <a:custGeom>
              <a:avLst/>
              <a:gdLst>
                <a:gd name="T0" fmla="*/ 90 w 170"/>
                <a:gd name="T1" fmla="*/ 228 h 228"/>
                <a:gd name="T2" fmla="*/ 90 w 170"/>
                <a:gd name="T3" fmla="*/ 228 h 228"/>
                <a:gd name="T4" fmla="*/ 24 w 170"/>
                <a:gd name="T5" fmla="*/ 198 h 228"/>
                <a:gd name="T6" fmla="*/ 0 w 170"/>
                <a:gd name="T7" fmla="*/ 114 h 228"/>
                <a:gd name="T8" fmla="*/ 25 w 170"/>
                <a:gd name="T9" fmla="*/ 30 h 228"/>
                <a:gd name="T10" fmla="*/ 92 w 170"/>
                <a:gd name="T11" fmla="*/ 0 h 228"/>
                <a:gd name="T12" fmla="*/ 168 w 170"/>
                <a:gd name="T13" fmla="*/ 50 h 228"/>
                <a:gd name="T14" fmla="*/ 133 w 170"/>
                <a:gd name="T15" fmla="*/ 63 h 228"/>
                <a:gd name="T16" fmla="*/ 92 w 170"/>
                <a:gd name="T17" fmla="*/ 34 h 228"/>
                <a:gd name="T18" fmla="*/ 52 w 170"/>
                <a:gd name="T19" fmla="*/ 55 h 228"/>
                <a:gd name="T20" fmla="*/ 38 w 170"/>
                <a:gd name="T21" fmla="*/ 114 h 228"/>
                <a:gd name="T22" fmla="*/ 52 w 170"/>
                <a:gd name="T23" fmla="*/ 172 h 228"/>
                <a:gd name="T24" fmla="*/ 91 w 170"/>
                <a:gd name="T25" fmla="*/ 193 h 228"/>
                <a:gd name="T26" fmla="*/ 135 w 170"/>
                <a:gd name="T27" fmla="*/ 160 h 228"/>
                <a:gd name="T28" fmla="*/ 170 w 170"/>
                <a:gd name="T29" fmla="*/ 172 h 228"/>
                <a:gd name="T30" fmla="*/ 141 w 170"/>
                <a:gd name="T31" fmla="*/ 213 h 228"/>
                <a:gd name="T32" fmla="*/ 90 w 170"/>
                <a:gd name="T3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228">
                  <a:moveTo>
                    <a:pt x="90" y="228"/>
                  </a:moveTo>
                  <a:lnTo>
                    <a:pt x="90" y="228"/>
                  </a:lnTo>
                  <a:cubicBezTo>
                    <a:pt x="63" y="228"/>
                    <a:pt x="41" y="218"/>
                    <a:pt x="24" y="198"/>
                  </a:cubicBezTo>
                  <a:cubicBezTo>
                    <a:pt x="8" y="178"/>
                    <a:pt x="0" y="150"/>
                    <a:pt x="0" y="114"/>
                  </a:cubicBezTo>
                  <a:cubicBezTo>
                    <a:pt x="0" y="78"/>
                    <a:pt x="8" y="50"/>
                    <a:pt x="25" y="30"/>
                  </a:cubicBezTo>
                  <a:cubicBezTo>
                    <a:pt x="41" y="10"/>
                    <a:pt x="63" y="0"/>
                    <a:pt x="92" y="0"/>
                  </a:cubicBezTo>
                  <a:cubicBezTo>
                    <a:pt x="131" y="0"/>
                    <a:pt x="156" y="17"/>
                    <a:pt x="168" y="50"/>
                  </a:cubicBezTo>
                  <a:lnTo>
                    <a:pt x="133" y="63"/>
                  </a:lnTo>
                  <a:cubicBezTo>
                    <a:pt x="126" y="44"/>
                    <a:pt x="112" y="34"/>
                    <a:pt x="92" y="34"/>
                  </a:cubicBezTo>
                  <a:cubicBezTo>
                    <a:pt x="74" y="34"/>
                    <a:pt x="61" y="41"/>
                    <a:pt x="52" y="55"/>
                  </a:cubicBezTo>
                  <a:cubicBezTo>
                    <a:pt x="43" y="69"/>
                    <a:pt x="38" y="89"/>
                    <a:pt x="38" y="114"/>
                  </a:cubicBezTo>
                  <a:cubicBezTo>
                    <a:pt x="38" y="139"/>
                    <a:pt x="43" y="158"/>
                    <a:pt x="52" y="172"/>
                  </a:cubicBezTo>
                  <a:cubicBezTo>
                    <a:pt x="61" y="186"/>
                    <a:pt x="74" y="193"/>
                    <a:pt x="91" y="193"/>
                  </a:cubicBezTo>
                  <a:cubicBezTo>
                    <a:pt x="114" y="193"/>
                    <a:pt x="129" y="182"/>
                    <a:pt x="135" y="160"/>
                  </a:cubicBezTo>
                  <a:lnTo>
                    <a:pt x="170" y="172"/>
                  </a:lnTo>
                  <a:cubicBezTo>
                    <a:pt x="165" y="190"/>
                    <a:pt x="155" y="203"/>
                    <a:pt x="141" y="213"/>
                  </a:cubicBezTo>
                  <a:cubicBezTo>
                    <a:pt x="127" y="223"/>
                    <a:pt x="111" y="228"/>
                    <a:pt x="90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C47F2282-07AC-4265-BDFE-E6ABBB5AC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2253"/>
              <a:ext cx="94" cy="139"/>
            </a:xfrm>
            <a:custGeom>
              <a:avLst/>
              <a:gdLst>
                <a:gd name="T0" fmla="*/ 79 w 157"/>
                <a:gd name="T1" fmla="*/ 228 h 228"/>
                <a:gd name="T2" fmla="*/ 79 w 157"/>
                <a:gd name="T3" fmla="*/ 228 h 228"/>
                <a:gd name="T4" fmla="*/ 35 w 157"/>
                <a:gd name="T5" fmla="*/ 218 h 228"/>
                <a:gd name="T6" fmla="*/ 0 w 157"/>
                <a:gd name="T7" fmla="*/ 191 h 228"/>
                <a:gd name="T8" fmla="*/ 27 w 157"/>
                <a:gd name="T9" fmla="*/ 168 h 228"/>
                <a:gd name="T10" fmla="*/ 80 w 157"/>
                <a:gd name="T11" fmla="*/ 194 h 228"/>
                <a:gd name="T12" fmla="*/ 109 w 157"/>
                <a:gd name="T13" fmla="*/ 187 h 228"/>
                <a:gd name="T14" fmla="*/ 120 w 157"/>
                <a:gd name="T15" fmla="*/ 167 h 228"/>
                <a:gd name="T16" fmla="*/ 112 w 157"/>
                <a:gd name="T17" fmla="*/ 148 h 228"/>
                <a:gd name="T18" fmla="*/ 96 w 157"/>
                <a:gd name="T19" fmla="*/ 136 h 228"/>
                <a:gd name="T20" fmla="*/ 71 w 157"/>
                <a:gd name="T21" fmla="*/ 125 h 228"/>
                <a:gd name="T22" fmla="*/ 20 w 157"/>
                <a:gd name="T23" fmla="*/ 98 h 228"/>
                <a:gd name="T24" fmla="*/ 3 w 157"/>
                <a:gd name="T25" fmla="*/ 57 h 228"/>
                <a:gd name="T26" fmla="*/ 24 w 157"/>
                <a:gd name="T27" fmla="*/ 15 h 228"/>
                <a:gd name="T28" fmla="*/ 77 w 157"/>
                <a:gd name="T29" fmla="*/ 0 h 228"/>
                <a:gd name="T30" fmla="*/ 150 w 157"/>
                <a:gd name="T31" fmla="*/ 33 h 228"/>
                <a:gd name="T32" fmla="*/ 124 w 157"/>
                <a:gd name="T33" fmla="*/ 54 h 228"/>
                <a:gd name="T34" fmla="*/ 76 w 157"/>
                <a:gd name="T35" fmla="*/ 33 h 228"/>
                <a:gd name="T36" fmla="*/ 50 w 157"/>
                <a:gd name="T37" fmla="*/ 39 h 228"/>
                <a:gd name="T38" fmla="*/ 40 w 157"/>
                <a:gd name="T39" fmla="*/ 57 h 228"/>
                <a:gd name="T40" fmla="*/ 43 w 157"/>
                <a:gd name="T41" fmla="*/ 69 h 228"/>
                <a:gd name="T42" fmla="*/ 55 w 157"/>
                <a:gd name="T43" fmla="*/ 79 h 228"/>
                <a:gd name="T44" fmla="*/ 68 w 157"/>
                <a:gd name="T45" fmla="*/ 86 h 228"/>
                <a:gd name="T46" fmla="*/ 86 w 157"/>
                <a:gd name="T47" fmla="*/ 93 h 228"/>
                <a:gd name="T48" fmla="*/ 138 w 157"/>
                <a:gd name="T49" fmla="*/ 122 h 228"/>
                <a:gd name="T50" fmla="*/ 157 w 157"/>
                <a:gd name="T51" fmla="*/ 166 h 228"/>
                <a:gd name="T52" fmla="*/ 136 w 157"/>
                <a:gd name="T53" fmla="*/ 211 h 228"/>
                <a:gd name="T54" fmla="*/ 79 w 157"/>
                <a:gd name="T5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228">
                  <a:moveTo>
                    <a:pt x="79" y="228"/>
                  </a:moveTo>
                  <a:lnTo>
                    <a:pt x="79" y="228"/>
                  </a:lnTo>
                  <a:cubicBezTo>
                    <a:pt x="63" y="228"/>
                    <a:pt x="49" y="224"/>
                    <a:pt x="35" y="218"/>
                  </a:cubicBezTo>
                  <a:cubicBezTo>
                    <a:pt x="21" y="211"/>
                    <a:pt x="9" y="202"/>
                    <a:pt x="0" y="191"/>
                  </a:cubicBezTo>
                  <a:lnTo>
                    <a:pt x="27" y="168"/>
                  </a:lnTo>
                  <a:cubicBezTo>
                    <a:pt x="43" y="186"/>
                    <a:pt x="61" y="194"/>
                    <a:pt x="80" y="194"/>
                  </a:cubicBezTo>
                  <a:cubicBezTo>
                    <a:pt x="92" y="194"/>
                    <a:pt x="102" y="192"/>
                    <a:pt x="109" y="187"/>
                  </a:cubicBezTo>
                  <a:cubicBezTo>
                    <a:pt x="117" y="183"/>
                    <a:pt x="120" y="176"/>
                    <a:pt x="120" y="167"/>
                  </a:cubicBezTo>
                  <a:cubicBezTo>
                    <a:pt x="120" y="160"/>
                    <a:pt x="118" y="154"/>
                    <a:pt x="112" y="148"/>
                  </a:cubicBezTo>
                  <a:cubicBezTo>
                    <a:pt x="107" y="143"/>
                    <a:pt x="101" y="139"/>
                    <a:pt x="96" y="136"/>
                  </a:cubicBezTo>
                  <a:cubicBezTo>
                    <a:pt x="90" y="133"/>
                    <a:pt x="82" y="130"/>
                    <a:pt x="71" y="125"/>
                  </a:cubicBezTo>
                  <a:cubicBezTo>
                    <a:pt x="48" y="117"/>
                    <a:pt x="32" y="108"/>
                    <a:pt x="20" y="98"/>
                  </a:cubicBezTo>
                  <a:cubicBezTo>
                    <a:pt x="9" y="88"/>
                    <a:pt x="3" y="74"/>
                    <a:pt x="3" y="57"/>
                  </a:cubicBezTo>
                  <a:cubicBezTo>
                    <a:pt x="3" y="40"/>
                    <a:pt x="10" y="26"/>
                    <a:pt x="24" y="15"/>
                  </a:cubicBezTo>
                  <a:cubicBezTo>
                    <a:pt x="38" y="5"/>
                    <a:pt x="55" y="0"/>
                    <a:pt x="77" y="0"/>
                  </a:cubicBezTo>
                  <a:cubicBezTo>
                    <a:pt x="107" y="0"/>
                    <a:pt x="131" y="11"/>
                    <a:pt x="150" y="33"/>
                  </a:cubicBezTo>
                  <a:lnTo>
                    <a:pt x="124" y="54"/>
                  </a:lnTo>
                  <a:cubicBezTo>
                    <a:pt x="111" y="40"/>
                    <a:pt x="95" y="33"/>
                    <a:pt x="76" y="33"/>
                  </a:cubicBezTo>
                  <a:cubicBezTo>
                    <a:pt x="65" y="33"/>
                    <a:pt x="56" y="35"/>
                    <a:pt x="50" y="39"/>
                  </a:cubicBezTo>
                  <a:cubicBezTo>
                    <a:pt x="43" y="44"/>
                    <a:pt x="40" y="50"/>
                    <a:pt x="40" y="57"/>
                  </a:cubicBezTo>
                  <a:cubicBezTo>
                    <a:pt x="40" y="62"/>
                    <a:pt x="41" y="65"/>
                    <a:pt x="43" y="69"/>
                  </a:cubicBezTo>
                  <a:cubicBezTo>
                    <a:pt x="45" y="73"/>
                    <a:pt x="49" y="76"/>
                    <a:pt x="55" y="79"/>
                  </a:cubicBezTo>
                  <a:cubicBezTo>
                    <a:pt x="60" y="82"/>
                    <a:pt x="65" y="84"/>
                    <a:pt x="68" y="86"/>
                  </a:cubicBezTo>
                  <a:cubicBezTo>
                    <a:pt x="71" y="88"/>
                    <a:pt x="77" y="90"/>
                    <a:pt x="86" y="93"/>
                  </a:cubicBezTo>
                  <a:cubicBezTo>
                    <a:pt x="109" y="102"/>
                    <a:pt x="126" y="111"/>
                    <a:pt x="138" y="122"/>
                  </a:cubicBezTo>
                  <a:cubicBezTo>
                    <a:pt x="151" y="132"/>
                    <a:pt x="157" y="147"/>
                    <a:pt x="157" y="166"/>
                  </a:cubicBezTo>
                  <a:cubicBezTo>
                    <a:pt x="157" y="185"/>
                    <a:pt x="150" y="200"/>
                    <a:pt x="136" y="211"/>
                  </a:cubicBezTo>
                  <a:cubicBezTo>
                    <a:pt x="122" y="222"/>
                    <a:pt x="103" y="228"/>
                    <a:pt x="79" y="2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86967E05-A3CD-464E-8B20-CAB8A489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940"/>
              <a:ext cx="240" cy="185"/>
            </a:xfrm>
            <a:custGeom>
              <a:avLst/>
              <a:gdLst>
                <a:gd name="T0" fmla="*/ 290 w 397"/>
                <a:gd name="T1" fmla="*/ 103 h 303"/>
                <a:gd name="T2" fmla="*/ 290 w 397"/>
                <a:gd name="T3" fmla="*/ 103 h 303"/>
                <a:gd name="T4" fmla="*/ 372 w 397"/>
                <a:gd name="T5" fmla="*/ 0 h 303"/>
                <a:gd name="T6" fmla="*/ 331 w 397"/>
                <a:gd name="T7" fmla="*/ 0 h 303"/>
                <a:gd name="T8" fmla="*/ 214 w 397"/>
                <a:gd name="T9" fmla="*/ 146 h 303"/>
                <a:gd name="T10" fmla="*/ 214 w 397"/>
                <a:gd name="T11" fmla="*/ 0 h 303"/>
                <a:gd name="T12" fmla="*/ 177 w 397"/>
                <a:gd name="T13" fmla="*/ 0 h 303"/>
                <a:gd name="T14" fmla="*/ 177 w 397"/>
                <a:gd name="T15" fmla="*/ 186 h 303"/>
                <a:gd name="T16" fmla="*/ 158 w 397"/>
                <a:gd name="T17" fmla="*/ 250 h 303"/>
                <a:gd name="T18" fmla="*/ 107 w 397"/>
                <a:gd name="T19" fmla="*/ 268 h 303"/>
                <a:gd name="T20" fmla="*/ 56 w 397"/>
                <a:gd name="T21" fmla="*/ 250 h 303"/>
                <a:gd name="T22" fmla="*/ 37 w 397"/>
                <a:gd name="T23" fmla="*/ 186 h 303"/>
                <a:gd name="T24" fmla="*/ 37 w 397"/>
                <a:gd name="T25" fmla="*/ 0 h 303"/>
                <a:gd name="T26" fmla="*/ 0 w 397"/>
                <a:gd name="T27" fmla="*/ 0 h 303"/>
                <a:gd name="T28" fmla="*/ 0 w 397"/>
                <a:gd name="T29" fmla="*/ 186 h 303"/>
                <a:gd name="T30" fmla="*/ 107 w 397"/>
                <a:gd name="T31" fmla="*/ 303 h 303"/>
                <a:gd name="T32" fmla="*/ 214 w 397"/>
                <a:gd name="T33" fmla="*/ 197 h 303"/>
                <a:gd name="T34" fmla="*/ 265 w 397"/>
                <a:gd name="T35" fmla="*/ 134 h 303"/>
                <a:gd name="T36" fmla="*/ 354 w 397"/>
                <a:gd name="T37" fmla="*/ 298 h 303"/>
                <a:gd name="T38" fmla="*/ 397 w 397"/>
                <a:gd name="T39" fmla="*/ 298 h 303"/>
                <a:gd name="T40" fmla="*/ 290 w 397"/>
                <a:gd name="T41" fmla="*/ 1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7" h="303">
                  <a:moveTo>
                    <a:pt x="290" y="103"/>
                  </a:moveTo>
                  <a:lnTo>
                    <a:pt x="290" y="103"/>
                  </a:lnTo>
                  <a:lnTo>
                    <a:pt x="372" y="0"/>
                  </a:lnTo>
                  <a:lnTo>
                    <a:pt x="331" y="0"/>
                  </a:lnTo>
                  <a:lnTo>
                    <a:pt x="214" y="146"/>
                  </a:lnTo>
                  <a:lnTo>
                    <a:pt x="214" y="0"/>
                  </a:lnTo>
                  <a:lnTo>
                    <a:pt x="177" y="0"/>
                  </a:lnTo>
                  <a:lnTo>
                    <a:pt x="177" y="186"/>
                  </a:lnTo>
                  <a:cubicBezTo>
                    <a:pt x="177" y="216"/>
                    <a:pt x="171" y="238"/>
                    <a:pt x="158" y="250"/>
                  </a:cubicBezTo>
                  <a:cubicBezTo>
                    <a:pt x="146" y="262"/>
                    <a:pt x="129" y="268"/>
                    <a:pt x="107" y="268"/>
                  </a:cubicBezTo>
                  <a:cubicBezTo>
                    <a:pt x="86" y="268"/>
                    <a:pt x="69" y="262"/>
                    <a:pt x="56" y="250"/>
                  </a:cubicBezTo>
                  <a:cubicBezTo>
                    <a:pt x="44" y="238"/>
                    <a:pt x="37" y="216"/>
                    <a:pt x="37" y="186"/>
                  </a:cubicBezTo>
                  <a:lnTo>
                    <a:pt x="37" y="0"/>
                  </a:lnTo>
                  <a:lnTo>
                    <a:pt x="0" y="0"/>
                  </a:lnTo>
                  <a:lnTo>
                    <a:pt x="0" y="186"/>
                  </a:lnTo>
                  <a:cubicBezTo>
                    <a:pt x="0" y="264"/>
                    <a:pt x="36" y="303"/>
                    <a:pt x="107" y="303"/>
                  </a:cubicBezTo>
                  <a:cubicBezTo>
                    <a:pt x="175" y="303"/>
                    <a:pt x="211" y="268"/>
                    <a:pt x="214" y="197"/>
                  </a:cubicBezTo>
                  <a:lnTo>
                    <a:pt x="265" y="134"/>
                  </a:lnTo>
                  <a:lnTo>
                    <a:pt x="354" y="298"/>
                  </a:lnTo>
                  <a:lnTo>
                    <a:pt x="397" y="298"/>
                  </a:lnTo>
                  <a:lnTo>
                    <a:pt x="290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B8BD674-0BEC-49E2-BF3C-1ADABF772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199" y="1720800"/>
            <a:ext cx="4068000" cy="4392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13040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" y="6492876"/>
            <a:ext cx="2743200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31D9A-7E60-4A60-8BC9-E9C6E37706E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5011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72C16-D8C6-4026-BFFB-317B80BE4324}" type="datetimeFigureOut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27/03/2019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153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4C854-5079-429E-AE87-79460652D3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6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920" y="3276161"/>
            <a:ext cx="10363200" cy="14706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747" y="5686681"/>
            <a:ext cx="8534400" cy="8746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2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30140"/>
            <a:ext cx="10785623" cy="61045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651" y="1421878"/>
            <a:ext cx="10785624" cy="4704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653" y="4406906"/>
            <a:ext cx="10785623" cy="1362076"/>
          </a:xfrm>
          <a:prstGeom prst="rect">
            <a:avLst/>
          </a:prstGeo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651" y="2906713"/>
            <a:ext cx="10785624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9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329D-9C92-4D14-9137-628BA0624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400" y="6350000"/>
            <a:ext cx="852007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6085F-971E-4769-9536-3586F75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46251"/>
            <a:ext cx="8676000" cy="36933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C3E54-A1EC-44E0-AC16-3AAA04AC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00" y="1720839"/>
            <a:ext cx="107532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A7F95-B6E0-4403-8D84-CCD46FFA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0038" y="6350000"/>
            <a:ext cx="1800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3A5E8-6638-4B31-9845-9F4338CD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0600" y="6350000"/>
            <a:ext cx="4320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186869-B628-4395-96ED-AD53145CB3D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71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Overpass Light" panose="00000400000000000000" pitchFamily="2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17043109">
            <a:off x="4213796" y="1915086"/>
            <a:ext cx="13018004" cy="5634673"/>
            <a:chOff x="767571" y="1277756"/>
            <a:chExt cx="10848337" cy="4226005"/>
          </a:xfrm>
        </p:grpSpPr>
        <p:pic>
          <p:nvPicPr>
            <p:cNvPr id="9" name="Picture 2" descr="C:\Users\dale.luckhurst\Desktop\Tread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0">
              <a:off x="2081059" y="-35732"/>
              <a:ext cx="4226005" cy="68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dale.luckhurst\Desktop\Tread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0">
              <a:off x="6076414" y="-35732"/>
              <a:ext cx="4226005" cy="68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9" y="407670"/>
            <a:ext cx="5011964" cy="130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9580" y="1823354"/>
            <a:ext cx="5412787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80" b="1" dirty="0">
                <a:solidFill>
                  <a:schemeClr val="bg1"/>
                </a:solidFill>
                <a:latin typeface="Arial"/>
                <a:cs typeface="Arial"/>
              </a:rPr>
              <a:t>Driving Global</a:t>
            </a:r>
            <a:r>
              <a:rPr lang="en-US" sz="3480" b="1" baseline="0" dirty="0">
                <a:solidFill>
                  <a:schemeClr val="bg1"/>
                </a:solidFill>
                <a:latin typeface="Arial"/>
                <a:cs typeface="Arial"/>
              </a:rPr>
              <a:t> Safety</a:t>
            </a:r>
            <a:endParaRPr lang="en-US" sz="348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58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548640" rtl="0" eaLnBrk="1" latinLnBrk="0" hangingPunct="1">
        <a:spcBef>
          <a:spcPct val="0"/>
        </a:spcBef>
        <a:buNone/>
        <a:defRPr sz="528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548640" rtl="0" eaLnBrk="1" latinLnBrk="0" hangingPunct="1">
        <a:spcBef>
          <a:spcPct val="20000"/>
        </a:spcBef>
        <a:buFontTx/>
        <a:buNone/>
        <a:defRPr sz="3360" kern="1200">
          <a:solidFill>
            <a:schemeClr val="tx2">
              <a:lumMod val="20000"/>
              <a:lumOff val="80000"/>
            </a:schemeClr>
          </a:solidFill>
          <a:latin typeface="Arial"/>
          <a:ea typeface="+mn-ea"/>
          <a:cs typeface="Arial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ead-blue-block-wid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76019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651" y="6356354"/>
            <a:ext cx="2745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1E79C04-93EF-FC4F-ADBF-170D4B5166A8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22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7527" y="6356354"/>
            <a:ext cx="27207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B8DDC39-CF9B-1D48-8420-4519E14530F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read-blue-block-wid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4"/>
            <a:ext cx="755855" cy="68646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invGray">
          <a:xfrm>
            <a:off x="753264" y="57"/>
            <a:ext cx="97536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160"/>
          </a:p>
        </p:txBody>
      </p:sp>
      <p:pic>
        <p:nvPicPr>
          <p:cNvPr id="11" name="Picture 10" descr="Global - RG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07" y="200661"/>
            <a:ext cx="1486058" cy="4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marL="0" indent="0" algn="l" defTabSz="548640" rtl="0" eaLnBrk="1" latinLnBrk="0" hangingPunct="1">
        <a:spcBef>
          <a:spcPct val="0"/>
        </a:spcBef>
        <a:buFont typeface="Arial"/>
        <a:buNone/>
        <a:defRPr sz="384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617220" indent="-6172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3840" kern="1200">
          <a:solidFill>
            <a:schemeClr val="tx1"/>
          </a:solidFill>
          <a:latin typeface="Arial"/>
          <a:ea typeface="+mn-ea"/>
          <a:cs typeface="Arial"/>
        </a:defRPr>
      </a:lvl1pPr>
      <a:lvl2pPr marL="1165860" indent="-6172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3360" kern="1200">
          <a:solidFill>
            <a:schemeClr val="tx1"/>
          </a:solidFill>
          <a:latin typeface="Arial"/>
          <a:ea typeface="+mn-ea"/>
          <a:cs typeface="Arial"/>
        </a:defRPr>
      </a:lvl2pPr>
      <a:lvl3pPr marL="1371600" indent="-2743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880" kern="1200">
          <a:solidFill>
            <a:schemeClr val="tx1"/>
          </a:solidFill>
          <a:latin typeface="Arial"/>
          <a:ea typeface="+mn-ea"/>
          <a:cs typeface="Arial"/>
        </a:defRPr>
      </a:lvl3pPr>
      <a:lvl4pPr marL="2057400" indent="-41148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468880" indent="-274320" algn="l" defTabSz="548640" rtl="0" eaLnBrk="1" latinLnBrk="0" hangingPunct="1">
        <a:spcBef>
          <a:spcPct val="20000"/>
        </a:spcBef>
        <a:buClr>
          <a:schemeClr val="tx2"/>
        </a:buClr>
        <a:buFont typeface="Courier New"/>
        <a:buChar char="o"/>
        <a:defRPr sz="2160" kern="1200">
          <a:solidFill>
            <a:schemeClr val="tx1"/>
          </a:solidFill>
          <a:latin typeface="Arial"/>
          <a:ea typeface="+mn-ea"/>
          <a:cs typeface="Arial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E692-D9C3-4DF4-B161-EB290E9D2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200" y="2300931"/>
            <a:ext cx="6505629" cy="1520298"/>
          </a:xfrm>
        </p:spPr>
        <p:txBody>
          <a:bodyPr/>
          <a:lstStyle/>
          <a:p>
            <a:r>
              <a:rPr lang="en-GB" b="1" dirty="0">
                <a:latin typeface="Overpass Light" panose="000004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Blast of Innovation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309252-0148-41E7-89D6-5F5E6AF84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200" y="4620127"/>
            <a:ext cx="6206400" cy="1384995"/>
          </a:xfrm>
        </p:spPr>
        <p:txBody>
          <a:bodyPr/>
          <a:lstStyle/>
          <a:p>
            <a:r>
              <a:rPr lang="en-GB" sz="4200" dirty="0">
                <a:solidFill>
                  <a:srgbClr val="FF0000"/>
                </a:solidFill>
                <a:latin typeface="Overpass Light" panose="00000400000000000000" pitchFamily="2" charset="0"/>
              </a:rPr>
              <a:t>Tony Bowen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LCV and Projects Manager </a:t>
            </a:r>
          </a:p>
          <a:p>
            <a:r>
              <a:rPr lang="en-US" sz="2400" dirty="0">
                <a:solidFill>
                  <a:srgbClr val="FF0000"/>
                </a:solidFill>
                <a:latin typeface="Overpass Light" panose="00000400000000000000" pitchFamily="2" charset="0"/>
              </a:rPr>
              <a:t>Brigade Electronics </a:t>
            </a:r>
            <a:endParaRPr lang="en-GB" sz="2400" dirty="0">
              <a:solidFill>
                <a:srgbClr val="FF0000"/>
              </a:solidFill>
              <a:latin typeface="Overpas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028" y="2564904"/>
            <a:ext cx="9326880" cy="1470660"/>
          </a:xfrm>
        </p:spPr>
        <p:txBody>
          <a:bodyPr/>
          <a:lstStyle/>
          <a:p>
            <a:r>
              <a:rPr lang="en-GB" sz="7200" dirty="0"/>
              <a:t>Quiet Vehicle Sounder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1072" y="5416421"/>
            <a:ext cx="7680960" cy="1209734"/>
          </a:xfrm>
        </p:spPr>
        <p:txBody>
          <a:bodyPr/>
          <a:lstStyle/>
          <a:p>
            <a:r>
              <a:rPr lang="en-GB" dirty="0"/>
              <a:t>Tony Bowen</a:t>
            </a:r>
          </a:p>
          <a:p>
            <a:r>
              <a:rPr lang="en-GB" dirty="0"/>
              <a:t>FTA Van Excellence</a:t>
            </a:r>
          </a:p>
        </p:txBody>
      </p:sp>
    </p:spTree>
    <p:extLst>
      <p:ext uri="{BB962C8B-B14F-4D97-AF65-F5344CB8AC3E}">
        <p14:creationId xmlns:p14="http://schemas.microsoft.com/office/powerpoint/2010/main" val="309732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Electric &amp; Hybrid Vehicles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DD16C-24A2-461C-9767-C0120C97D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b="9422"/>
          <a:stretch/>
        </p:blipFill>
        <p:spPr>
          <a:xfrm>
            <a:off x="2437927" y="1340424"/>
            <a:ext cx="3470978" cy="2204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4AF5B-23F1-443D-8F10-D28A94EDD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6812" r="417" b="9270"/>
          <a:stretch/>
        </p:blipFill>
        <p:spPr>
          <a:xfrm>
            <a:off x="2449077" y="3770625"/>
            <a:ext cx="3500198" cy="2204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21B28-2D34-4E7E-926C-DB469C13CED8}"/>
              </a:ext>
            </a:extLst>
          </p:cNvPr>
          <p:cNvSpPr txBox="1"/>
          <p:nvPr/>
        </p:nvSpPr>
        <p:spPr>
          <a:xfrm>
            <a:off x="1257062" y="6200825"/>
            <a:ext cx="1032533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4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What are the facts?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062FB-6FAB-445E-B624-19917DC36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/>
          <a:stretch/>
        </p:blipFill>
        <p:spPr>
          <a:xfrm>
            <a:off x="6444034" y="1340425"/>
            <a:ext cx="3480362" cy="220607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D4B7FF-0747-4624-9D41-651C5929064B}"/>
              </a:ext>
            </a:extLst>
          </p:cNvPr>
          <p:cNvCxnSpPr/>
          <p:nvPr/>
        </p:nvCxnSpPr>
        <p:spPr>
          <a:xfrm>
            <a:off x="1276313" y="1058502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7ED97-E794-4008-8A08-BC5DD2893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E17F1F-2BCA-4C51-8B90-370EF83CD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347" y="4048656"/>
            <a:ext cx="3500200" cy="2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Facts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76313" y="1182350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A1FE832-0A9F-4639-847F-673CDA6D0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671-F7B8-4B59-859B-94D3BC02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80" b="1" dirty="0"/>
              <a:t>Increased risk of accidents between EV’s &amp; Hybrids and pedestrians compared with an ICE type vehicle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Turning manoeuvres – </a:t>
            </a:r>
            <a:r>
              <a:rPr lang="en-GB" sz="2400" b="1" dirty="0">
                <a:solidFill>
                  <a:srgbClr val="FF0000"/>
                </a:solidFill>
              </a:rPr>
              <a:t>80%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Reversing, moving off, entering/leaving a parking space – </a:t>
            </a:r>
            <a:r>
              <a:rPr lang="en-GB" sz="2400" b="1" dirty="0">
                <a:solidFill>
                  <a:srgbClr val="FF0000"/>
                </a:solidFill>
              </a:rPr>
              <a:t>100%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Collisions in speed limit areas 30mph and under – </a:t>
            </a:r>
            <a:r>
              <a:rPr lang="en-GB" sz="2400" b="1" dirty="0">
                <a:solidFill>
                  <a:srgbClr val="FF0000"/>
                </a:solidFill>
              </a:rPr>
              <a:t>50%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Supermarket/Retail Car Parks </a:t>
            </a:r>
            <a:r>
              <a:rPr lang="en-GB" sz="2400" b="1" dirty="0">
                <a:solidFill>
                  <a:srgbClr val="FF0000"/>
                </a:solidFill>
              </a:rPr>
              <a:t>– x7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What have the regulators been doing?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0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Regulation UNECE-R138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76313" y="1182350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A1FE832-0A9F-4639-847F-673CDA6D0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671-F7B8-4B59-859B-94D3BC02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80" b="1" dirty="0"/>
              <a:t>United Nations Economic Commission for Europe</a:t>
            </a:r>
          </a:p>
          <a:p>
            <a:pPr marL="0" indent="0" algn="ctr">
              <a:buNone/>
            </a:pPr>
            <a:r>
              <a:rPr lang="en-GB" sz="2880" b="1" dirty="0"/>
              <a:t>Acoustic Vehicle Alerting System - AVAS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880" b="1" dirty="0"/>
              <a:t>	September 2019</a:t>
            </a:r>
            <a:endParaRPr lang="en-GB" sz="288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	All NEW MODEL vehicle registrations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80" b="1" dirty="0"/>
              <a:t>	September 2021</a:t>
            </a:r>
          </a:p>
          <a:p>
            <a:pPr marL="0" indent="0">
              <a:buNone/>
            </a:pPr>
            <a:r>
              <a:rPr lang="en-GB" sz="2400" b="1" dirty="0"/>
              <a:t>	All NEW VEHICLE registrations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      </a:t>
            </a:r>
            <a:r>
              <a:rPr lang="en-GB" sz="2400" b="1" dirty="0">
                <a:solidFill>
                  <a:srgbClr val="002060"/>
                </a:solidFill>
              </a:rPr>
              <a:t> What has Brigade Electronics been doing?</a:t>
            </a:r>
          </a:p>
        </p:txBody>
      </p:sp>
    </p:spTree>
    <p:extLst>
      <p:ext uri="{BB962C8B-B14F-4D97-AF65-F5344CB8AC3E}">
        <p14:creationId xmlns:p14="http://schemas.microsoft.com/office/powerpoint/2010/main" val="312443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Marketing Animation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85721" y="1095941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08E660-01B0-451E-B89B-2949D207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pic>
        <p:nvPicPr>
          <p:cNvPr id="3" name="QVS Animation">
            <a:hlinkClick r:id="" action="ppaction://media"/>
            <a:extLst>
              <a:ext uri="{FF2B5EF4-FFF2-40B4-BE49-F238E27FC236}">
                <a16:creationId xmlns:a16="http://schemas.microsoft.com/office/drawing/2014/main" id="{3191A964-38FF-4799-A0C8-6DDC73C9E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8408" y="1179242"/>
            <a:ext cx="8070145" cy="56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063" y="430138"/>
            <a:ext cx="9707060" cy="610453"/>
          </a:xfrm>
        </p:spPr>
        <p:txBody>
          <a:bodyPr/>
          <a:lstStyle/>
          <a:p>
            <a:r>
              <a:rPr lang="en-GB" dirty="0"/>
              <a:t>University of Birmingham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85721" y="1095941"/>
            <a:ext cx="9654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08E660-01B0-451E-B89B-2949D207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pic>
        <p:nvPicPr>
          <p:cNvPr id="5" name="UofB QVS">
            <a:hlinkClick r:id="" action="ppaction://media"/>
            <a:extLst>
              <a:ext uri="{FF2B5EF4-FFF2-40B4-BE49-F238E27FC236}">
                <a16:creationId xmlns:a16="http://schemas.microsoft.com/office/drawing/2014/main" id="{4904724D-3BEE-4ED2-809B-48E75DCDD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5701" y="1290363"/>
            <a:ext cx="9288422" cy="52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80A29A-A551-4185-A494-C8307729A335}"/>
              </a:ext>
            </a:extLst>
          </p:cNvPr>
          <p:cNvSpPr/>
          <p:nvPr/>
        </p:nvSpPr>
        <p:spPr>
          <a:xfrm>
            <a:off x="609600" y="0"/>
            <a:ext cx="109728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D8D425-1291-42AA-9BB6-1C93CD863F73}"/>
              </a:ext>
            </a:extLst>
          </p:cNvPr>
          <p:cNvSpPr txBox="1">
            <a:spLocks/>
          </p:cNvSpPr>
          <p:nvPr/>
        </p:nvSpPr>
        <p:spPr>
          <a:xfrm>
            <a:off x="1524000" y="1182351"/>
            <a:ext cx="9875520" cy="17640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Solving the problem of quiet vehicles</a:t>
            </a:r>
            <a:b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" name="Picture 2" descr="Y:\ 8. Work In Progress\3812 EVS Marketing Launch\bus graphic.png">
            <a:extLst>
              <a:ext uri="{FF2B5EF4-FFF2-40B4-BE49-F238E27FC236}">
                <a16:creationId xmlns:a16="http://schemas.microsoft.com/office/drawing/2014/main" id="{8289010F-509B-4C44-A04A-C7B03937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10" y="3466766"/>
            <a:ext cx="5083817" cy="33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3C26B-C647-4277-B5D1-1502F598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886" y="196946"/>
            <a:ext cx="2312100" cy="6936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3765220-ADAA-4F3F-8385-F49DF6C4ACD0}"/>
              </a:ext>
            </a:extLst>
          </p:cNvPr>
          <p:cNvSpPr txBox="1">
            <a:spLocks/>
          </p:cNvSpPr>
          <p:nvPr/>
        </p:nvSpPr>
        <p:spPr>
          <a:xfrm>
            <a:off x="6873686" y="6064851"/>
            <a:ext cx="5212080" cy="111538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Blk Cn" panose="020B0806030702040204" pitchFamily="34" charset="0"/>
                <a:ea typeface="+mn-ea"/>
                <a:cs typeface="Arial"/>
              </a:rPr>
              <a:t>Quiet Vehicle Sounder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305FA-BCDC-44A0-BBF2-B5D80B813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767273" y="-1150708"/>
            <a:ext cx="5790980" cy="9571619"/>
          </a:xfrm>
          <a:prstGeom prst="rect">
            <a:avLst/>
          </a:prstGeom>
        </p:spPr>
      </p:pic>
      <p:pic>
        <p:nvPicPr>
          <p:cNvPr id="14" name="Picture 2" descr="Y:\ 8. Work In Progress\3812 EVS Marketing Launch\bus graphic.png">
            <a:extLst>
              <a:ext uri="{FF2B5EF4-FFF2-40B4-BE49-F238E27FC236}">
                <a16:creationId xmlns:a16="http://schemas.microsoft.com/office/drawing/2014/main" id="{26D352C6-F31B-4848-945E-0914662FE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35" b="77259" l="13138" r="36656">
                        <a14:foregroundMark x1="22199" y1="70717" x2="22199" y2="70717"/>
                        <a14:foregroundMark x1="13839" y1="54953" x2="19893" y2="70841"/>
                        <a14:foregroundMark x1="19893" y1="70841" x2="18369" y2="53333"/>
                        <a14:foregroundMark x1="18369" y1="53333" x2="17669" y2="52835"/>
                        <a14:foregroundMark x1="17298" y1="55452" x2="22817" y2="72835"/>
                        <a14:foregroundMark x1="22817" y1="72835" x2="34514" y2="76199"/>
                        <a14:foregroundMark x1="34514" y1="76199" x2="26647" y2="61558"/>
                        <a14:foregroundMark x1="26647" y1="61558" x2="15198" y2="65358"/>
                        <a14:foregroundMark x1="15198" y1="65358" x2="24259" y2="77072"/>
                        <a14:foregroundMark x1="24259" y1="77072" x2="36656" y2="76449"/>
                        <a14:foregroundMark x1="36656" y1="76449" x2="31219" y2="69657"/>
                        <a14:foregroundMark x1="14868" y1="56511" x2="17792" y2="73458"/>
                        <a14:foregroundMark x1="17792" y1="73458" x2="14951" y2="55452"/>
                        <a14:foregroundMark x1="14951" y1="55452" x2="19522" y2="72523"/>
                        <a14:foregroundMark x1="19522" y1="72523" x2="16351" y2="55389"/>
                        <a14:foregroundMark x1="16351" y1="55389" x2="19893" y2="71713"/>
                        <a14:foregroundMark x1="19893" y1="71713" x2="30272" y2="79377"/>
                        <a14:foregroundMark x1="30272" y1="79377" x2="19728" y2="68100"/>
                        <a14:foregroundMark x1="19728" y1="68100" x2="31178" y2="67165"/>
                        <a14:foregroundMark x1="31178" y1="67165" x2="19893" y2="62555"/>
                        <a14:foregroundMark x1="19893" y1="62555" x2="30478" y2="77259"/>
                        <a14:foregroundMark x1="30478" y1="77259" x2="30189" y2="77072"/>
                        <a14:foregroundMark x1="15568" y1="71277" x2="13138" y2="63364"/>
                      </a14:backgroundRemoval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51124" r="60907" b="20595"/>
          <a:stretch/>
        </p:blipFill>
        <p:spPr bwMode="auto">
          <a:xfrm>
            <a:off x="8429490" y="5474023"/>
            <a:ext cx="1250792" cy="8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87852"/>
      </p:ext>
    </p:extLst>
  </p:cSld>
  <p:clrMapOvr>
    <a:masterClrMapping/>
  </p:clrMapOvr>
</p:sld>
</file>

<file path=ppt/theme/theme1.xml><?xml version="1.0" encoding="utf-8"?>
<a:theme xmlns:a="http://schemas.openxmlformats.org/drawingml/2006/main" name="FTA">
  <a:themeElements>
    <a:clrScheme name="FTA">
      <a:dk1>
        <a:srgbClr val="000000"/>
      </a:dk1>
      <a:lt1>
        <a:sysClr val="window" lastClr="FFFFFF"/>
      </a:lt1>
      <a:dk2>
        <a:srgbClr val="595959"/>
      </a:dk2>
      <a:lt2>
        <a:srgbClr val="D8D8D8"/>
      </a:lt2>
      <a:accent1>
        <a:srgbClr val="090041"/>
      </a:accent1>
      <a:accent2>
        <a:srgbClr val="008CFF"/>
      </a:accent2>
      <a:accent3>
        <a:srgbClr val="FF0000"/>
      </a:accent3>
      <a:accent4>
        <a:srgbClr val="E1EBFF"/>
      </a:accent4>
      <a:accent5>
        <a:srgbClr val="FFFFFF"/>
      </a:accent5>
      <a:accent6>
        <a:srgbClr val="FFFFFF"/>
      </a:accent6>
      <a:hlink>
        <a:srgbClr val="090041"/>
      </a:hlink>
      <a:folHlink>
        <a:srgbClr val="FF0000"/>
      </a:folHlink>
    </a:clrScheme>
    <a:fontScheme name="Custom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gade ppt template 16.10 - Sept16">
  <a:themeElements>
    <a:clrScheme name="Brigade">
      <a:dk1>
        <a:sysClr val="windowText" lastClr="000000"/>
      </a:dk1>
      <a:lt1>
        <a:sysClr val="window" lastClr="FFFFFF"/>
      </a:lt1>
      <a:dk2>
        <a:srgbClr val="507BAF"/>
      </a:dk2>
      <a:lt2>
        <a:srgbClr val="C9D1CF"/>
      </a:lt2>
      <a:accent1>
        <a:srgbClr val="507CB1"/>
      </a:accent1>
      <a:accent2>
        <a:srgbClr val="7BB74E"/>
      </a:accent2>
      <a:accent3>
        <a:srgbClr val="696198"/>
      </a:accent3>
      <a:accent4>
        <a:srgbClr val="E47823"/>
      </a:accent4>
      <a:accent5>
        <a:srgbClr val="5F9AAB"/>
      </a:accent5>
      <a:accent6>
        <a:srgbClr val="F3BA1C"/>
      </a:accent6>
      <a:hlink>
        <a:srgbClr val="98ADCB"/>
      </a:hlink>
      <a:folHlink>
        <a:srgbClr val="FDFCF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rigade master wide">
  <a:themeElements>
    <a:clrScheme name="Brigade">
      <a:dk1>
        <a:sysClr val="windowText" lastClr="000000"/>
      </a:dk1>
      <a:lt1>
        <a:sysClr val="window" lastClr="FFFFFF"/>
      </a:lt1>
      <a:dk2>
        <a:srgbClr val="507BAF"/>
      </a:dk2>
      <a:lt2>
        <a:srgbClr val="C9D1CF"/>
      </a:lt2>
      <a:accent1>
        <a:srgbClr val="507CB1"/>
      </a:accent1>
      <a:accent2>
        <a:srgbClr val="7BB74E"/>
      </a:accent2>
      <a:accent3>
        <a:srgbClr val="696198"/>
      </a:accent3>
      <a:accent4>
        <a:srgbClr val="E47823"/>
      </a:accent4>
      <a:accent5>
        <a:srgbClr val="5F9AAB"/>
      </a:accent5>
      <a:accent6>
        <a:srgbClr val="F3BA1C"/>
      </a:accent6>
      <a:hlink>
        <a:srgbClr val="98ADCB"/>
      </a:hlink>
      <a:folHlink>
        <a:srgbClr val="FDFC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Widescreen</PresentationFormat>
  <Paragraphs>44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Courier New</vt:lpstr>
      <vt:lpstr>HelveticaNeueLT Std Blk Cn</vt:lpstr>
      <vt:lpstr>Overpass Light</vt:lpstr>
      <vt:lpstr>Verdana</vt:lpstr>
      <vt:lpstr>FTA</vt:lpstr>
      <vt:lpstr>Brigade ppt template 16.10 - Sept16</vt:lpstr>
      <vt:lpstr>Brigade master wide</vt:lpstr>
      <vt:lpstr>Blast of Innovation      </vt:lpstr>
      <vt:lpstr>Quiet Vehicle Sounder</vt:lpstr>
      <vt:lpstr>Electric &amp; Hybrid Vehicles</vt:lpstr>
      <vt:lpstr>Facts</vt:lpstr>
      <vt:lpstr>Regulation UNECE-R138</vt:lpstr>
      <vt:lpstr>Marketing Animation</vt:lpstr>
      <vt:lpstr>University of Birmingham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Blast of Innovation      </dc:title>
  <dc:creator>Aimee Redmond</dc:creator>
  <cp:lastModifiedBy>Aimee Redmond</cp:lastModifiedBy>
  <cp:revision>1</cp:revision>
  <dcterms:created xsi:type="dcterms:W3CDTF">2019-03-27T12:57:32Z</dcterms:created>
  <dcterms:modified xsi:type="dcterms:W3CDTF">2019-03-27T12:57:47Z</dcterms:modified>
</cp:coreProperties>
</file>