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96" r:id="rId3"/>
  </p:sldMasterIdLst>
  <p:notesMasterIdLst>
    <p:notesMasterId r:id="rId11"/>
  </p:notesMasterIdLst>
  <p:sldIdLst>
    <p:sldId id="270" r:id="rId4"/>
    <p:sldId id="1238" r:id="rId5"/>
    <p:sldId id="1239" r:id="rId6"/>
    <p:sldId id="1240" r:id="rId7"/>
    <p:sldId id="1241" r:id="rId8"/>
    <p:sldId id="1244" r:id="rId9"/>
    <p:sldId id="124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F1406-6EF3-4B8B-AA81-F4CE40DD39AB}" type="datetimeFigureOut">
              <a:rPr lang="en-GB" smtClean="0"/>
              <a:t>27/03/2019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4FF0C-243A-4B97-8DC0-885827EA5D56}" type="slidenum">
              <a:rPr lang="en-GB" smtClean="0"/>
              <a:t>‹#›</a:t>
            </a:fld>
            <a:endParaRPr lang="en-GB"/>
          </a:p>
        </p:txBody>
      </p:sp>
    </p:spTree>
    <p:extLst>
      <p:ext uri="{BB962C8B-B14F-4D97-AF65-F5344CB8AC3E}">
        <p14:creationId xmlns:p14="http://schemas.microsoft.com/office/powerpoint/2010/main" val="68290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06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Introduction</a:t>
            </a:r>
            <a:r>
              <a:rPr lang="en-GB" baseline="0" dirty="0"/>
              <a:t> and explanation that I’m not here as part of a sales pitch – far from it – we know that running a business or a fleet of vans is hard enough</a:t>
            </a:r>
            <a:endParaRPr lang="en-GB" dirty="0"/>
          </a:p>
          <a:p>
            <a:endParaRPr lang="en-GB" dirty="0"/>
          </a:p>
        </p:txBody>
      </p:sp>
    </p:spTree>
    <p:extLst>
      <p:ext uri="{BB962C8B-B14F-4D97-AF65-F5344CB8AC3E}">
        <p14:creationId xmlns:p14="http://schemas.microsoft.com/office/powerpoint/2010/main" val="371747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 here today to provide</a:t>
            </a:r>
            <a:r>
              <a:rPr lang="en-GB" baseline="0" dirty="0"/>
              <a:t> a bit of an overview to the day. We have undertaken a survey of 2,000 UK van drivers, owners and operators as part of our Business Barometer study, which you may have heard of, and I wanted to share some of the stats with you that I’m sure you will all relate to. We know that there are 4.3 million vans on the UK roads today, but only 420,000 people list their profession as van drivers, so the other 4.1 million simply drive a van to enable them to do their job – they are a service engineer or work in facilities management perhaps for example. Therefore they probably don’t see themselves as the </a:t>
            </a:r>
            <a:r>
              <a:rPr lang="en-GB" b="1" baseline="0" dirty="0"/>
              <a:t>industrial athletes </a:t>
            </a:r>
            <a:r>
              <a:rPr lang="en-GB" baseline="0" dirty="0"/>
              <a:t>that they are, doing hard, physical work while also dealing with the stresses and pressures that come from their jobs, which we highlighted last year if you remember. </a:t>
            </a:r>
          </a:p>
          <a:p>
            <a:pPr marL="342900" indent="-342900">
              <a:buFont typeface="Arial" panose="020B0604020202020204" pitchFamily="34" charset="0"/>
              <a:buChar char="•"/>
            </a:pPr>
            <a:r>
              <a:rPr lang="en-GB" sz="2000" i="1" dirty="0"/>
              <a:t>ALMOST </a:t>
            </a:r>
            <a:r>
              <a:rPr lang="en-GB" sz="2000" b="1" i="1" dirty="0">
                <a:solidFill>
                  <a:schemeClr val="accent2"/>
                </a:solidFill>
              </a:rPr>
              <a:t>A FIFTH</a:t>
            </a:r>
            <a:r>
              <a:rPr lang="en-GB" sz="2000" i="1" dirty="0"/>
              <a:t> OF UK VAN DRIVERS ARE </a:t>
            </a:r>
            <a:r>
              <a:rPr lang="en-GB" sz="2000" b="1" i="1" dirty="0">
                <a:solidFill>
                  <a:schemeClr val="accent2"/>
                </a:solidFill>
              </a:rPr>
              <a:t>LIFTING LARGER PACKAGES</a:t>
            </a:r>
            <a:r>
              <a:rPr lang="en-GB" sz="2000" i="1" dirty="0"/>
              <a:t> MORE THAN </a:t>
            </a:r>
            <a:r>
              <a:rPr lang="en-GB" sz="2000" b="1" i="1" dirty="0">
                <a:solidFill>
                  <a:schemeClr val="accent2"/>
                </a:solidFill>
              </a:rPr>
              <a:t>10 TIMES </a:t>
            </a:r>
            <a:r>
              <a:rPr lang="en-GB" sz="2000" i="1" dirty="0"/>
              <a:t>THROUGHOUT THE DAY</a:t>
            </a:r>
          </a:p>
          <a:p>
            <a:pPr marL="342900" indent="-342900">
              <a:buFont typeface="Arial" panose="020B0604020202020204" pitchFamily="34" charset="0"/>
              <a:buChar char="•"/>
            </a:pPr>
            <a:r>
              <a:rPr lang="en-GB" sz="2000" b="1" i="1" dirty="0">
                <a:solidFill>
                  <a:schemeClr val="accent2"/>
                </a:solidFill>
              </a:rPr>
              <a:t>20% </a:t>
            </a:r>
            <a:r>
              <a:rPr lang="en-GB" sz="2000" i="1" dirty="0"/>
              <a:t>OF UK VAN DRIVERS WALK </a:t>
            </a:r>
            <a:r>
              <a:rPr lang="en-GB" sz="2000" b="1" i="1" dirty="0">
                <a:solidFill>
                  <a:schemeClr val="accent2"/>
                </a:solidFill>
              </a:rPr>
              <a:t>UP AND DOWN STAIRS </a:t>
            </a:r>
            <a:r>
              <a:rPr lang="en-GB" sz="2000" i="1" dirty="0"/>
              <a:t>OVER </a:t>
            </a:r>
            <a:r>
              <a:rPr lang="en-GB" sz="2000" b="1" i="1" dirty="0">
                <a:solidFill>
                  <a:schemeClr val="accent2"/>
                </a:solidFill>
              </a:rPr>
              <a:t>10 TIMES </a:t>
            </a:r>
            <a:r>
              <a:rPr lang="en-GB" sz="2000" i="1" dirty="0"/>
              <a:t>A DAY</a:t>
            </a:r>
          </a:p>
          <a:p>
            <a:pPr marL="342900" indent="-342900">
              <a:buFont typeface="Arial" panose="020B0604020202020204" pitchFamily="34" charset="0"/>
              <a:buChar char="•"/>
            </a:pPr>
            <a:r>
              <a:rPr lang="en-GB" sz="2000" b="1" i="1" dirty="0">
                <a:solidFill>
                  <a:srgbClr val="00B0F0"/>
                </a:solidFill>
              </a:rPr>
              <a:t>49% </a:t>
            </a:r>
            <a:r>
              <a:rPr lang="en-GB" sz="2000" i="1" dirty="0"/>
              <a:t>OF UK VAN DRIVES RATE THEIR SLEEP AS </a:t>
            </a:r>
            <a:r>
              <a:rPr lang="en-GB" sz="2000" b="1" i="1" dirty="0">
                <a:solidFill>
                  <a:srgbClr val="00B0F0"/>
                </a:solidFill>
              </a:rPr>
              <a:t>AVERAGE TO VERY BAD</a:t>
            </a:r>
            <a:endParaRPr lang="en-GB" sz="2000" i="1" dirty="0"/>
          </a:p>
          <a:p>
            <a:pPr marL="342900" indent="-342900">
              <a:buFont typeface="Arial" panose="020B0604020202020204" pitchFamily="34" charset="0"/>
              <a:buChar char="•"/>
            </a:pPr>
            <a:r>
              <a:rPr lang="en-GB" sz="2000" b="1" i="1" dirty="0">
                <a:solidFill>
                  <a:schemeClr val="accent2"/>
                </a:solidFill>
              </a:rPr>
              <a:t>40% </a:t>
            </a:r>
            <a:r>
              <a:rPr lang="en-GB" sz="2000" i="1" dirty="0"/>
              <a:t>OF UK VAN DRIVERS, OWNERS AND OPERATORS HAVE ONLY BEEN TO THE </a:t>
            </a:r>
            <a:r>
              <a:rPr lang="en-GB" sz="2000" b="1" i="1" dirty="0">
                <a:solidFill>
                  <a:schemeClr val="accent2"/>
                </a:solidFill>
              </a:rPr>
              <a:t>DOCTORS ONCE</a:t>
            </a:r>
            <a:r>
              <a:rPr lang="en-GB" sz="2000" i="1" dirty="0"/>
              <a:t>, IF NOT AT ALL, </a:t>
            </a:r>
            <a:r>
              <a:rPr lang="en-GB" sz="2000" b="1" i="1" dirty="0">
                <a:solidFill>
                  <a:schemeClr val="accent2"/>
                </a:solidFill>
              </a:rPr>
              <a:t>IN THE PAST YEAR</a:t>
            </a:r>
            <a:endParaRPr lang="en-GB" sz="2000" i="1" dirty="0"/>
          </a:p>
          <a:p>
            <a:pPr marL="342900" indent="-342900">
              <a:buFont typeface="Arial" panose="020B0604020202020204" pitchFamily="34" charset="0"/>
              <a:buChar char="•"/>
            </a:pPr>
            <a:r>
              <a:rPr lang="en-GB" sz="2000" b="1" i="1" dirty="0">
                <a:solidFill>
                  <a:schemeClr val="accent2"/>
                </a:solidFill>
              </a:rPr>
              <a:t>20% </a:t>
            </a:r>
            <a:r>
              <a:rPr lang="en-GB" sz="2000" i="1" dirty="0"/>
              <a:t>OF UK VAN DRIVERS SAY THEY </a:t>
            </a:r>
            <a:r>
              <a:rPr lang="en-GB" sz="2000" b="1" i="1" dirty="0">
                <a:solidFill>
                  <a:schemeClr val="accent2"/>
                </a:solidFill>
              </a:rPr>
              <a:t>HAVEN’T BEEN TO A DOCTOR </a:t>
            </a:r>
            <a:r>
              <a:rPr lang="en-GB" sz="2000" i="1" dirty="0"/>
              <a:t>IN THE PAST 12 MONTHS</a:t>
            </a:r>
            <a:endParaRPr lang="en-GB" baseline="0" dirty="0"/>
          </a:p>
          <a:p>
            <a:r>
              <a:rPr lang="en-GB" baseline="0" dirty="0"/>
              <a:t>It is also highlighted by the lack of decent sleep… For me though, the most worrying stat on here is the lack of visits to the doctors – now either you’re all superhuman, or you’re not taking proper care of yourselves… </a:t>
            </a:r>
          </a:p>
        </p:txBody>
      </p:sp>
    </p:spTree>
    <p:extLst>
      <p:ext uri="{BB962C8B-B14F-4D97-AF65-F5344CB8AC3E}">
        <p14:creationId xmlns:p14="http://schemas.microsoft.com/office/powerpoint/2010/main" val="274681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a:t>
            </a:r>
            <a:r>
              <a:rPr lang="en-GB" baseline="0" dirty="0"/>
              <a:t> I’m sure that the health &amp; safety bods in your companies will ensure that manual handling and all that fun stuff is taken care of, so I don’t want to focus on that. I want to instead focus on how well we take care of ourselves and sow some seeds to think about as today unfolds. Our Business Barometer research shows that potentially, we are making ourselves feel worse when we’re out on the road thanks to a lack of healthy options when out driving. If we think about this in the context of van drivers as ‘industrial athletes’, quite simply, we’re not fuelling our body for the task ahead. The British Dietetic Association is here to help advise on how we can help fuel ourselves better so that we don’t experience a dip in energy, which again, as ‘athletes’, we just can’t afford to have. </a:t>
            </a:r>
            <a:endParaRPr lang="en-GB" dirty="0"/>
          </a:p>
        </p:txBody>
      </p:sp>
    </p:spTree>
    <p:extLst>
      <p:ext uri="{BB962C8B-B14F-4D97-AF65-F5344CB8AC3E}">
        <p14:creationId xmlns:p14="http://schemas.microsoft.com/office/powerpoint/2010/main" val="171101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Not going to the doctors</a:t>
            </a:r>
            <a:r>
              <a:rPr lang="en-GB" baseline="0" dirty="0"/>
              <a:t> isn’t something to be proud of I’m afraid, especially amongst the men out there who are statistically much less likely to go to the doctor. This week, if you do one thing, phone the doctor for a health check, especially if you’ve been ignoring a health niggle. Please. </a:t>
            </a:r>
          </a:p>
          <a:p>
            <a:pPr marL="0" marR="0" lvl="0" indent="0" algn="l" defTabSz="914271" rtl="0" eaLnBrk="1" fontAlgn="auto" latinLnBrk="0" hangingPunct="1">
              <a:lnSpc>
                <a:spcPct val="108000"/>
              </a:lnSpc>
              <a:spcBef>
                <a:spcPts val="0"/>
              </a:spcBef>
              <a:spcAft>
                <a:spcPts val="1008"/>
              </a:spcAft>
              <a:buClrTx/>
              <a:buSzTx/>
              <a:buFontTx/>
              <a:buNone/>
              <a:tabLst/>
              <a:defRPr/>
            </a:pPr>
            <a:r>
              <a:rPr lang="en-GB" baseline="0" dirty="0"/>
              <a:t>Now I’m not going to steal the thunder of the fab team from the British Dietetic Association, but they can explain how it’s not about cutting the foods you like out, but its worth seeing if simple food swaps can help, particularly with energy levels. For example, swapping crisps in a meal deal with some nuts instead. And if you’re eating right, there is a strong correlation with sleep right too, but certainly try keeping track of this, either through a </a:t>
            </a:r>
            <a:r>
              <a:rPr lang="en-GB" baseline="0" dirty="0" err="1"/>
              <a:t>fitbit</a:t>
            </a:r>
            <a:r>
              <a:rPr lang="en-GB" baseline="0" dirty="0"/>
              <a:t> type device, or simply by making a note of your bed and wake time, how you feel when you’ve just woken up, if you’ve had to rely on an alarm to wake up etc. I’m no doctor of course so if you have serious sleep issues, do speak to your doctor. And lastly, speak to your HR folk and see what they’re doing about wellbeing – if the office has a healthy canteen policy, but you’re out on the road eating rubbish, can they perhaps provide you with a lunch allowance which makes buying </a:t>
            </a:r>
            <a:r>
              <a:rPr lang="en-GB" baseline="0" dirty="0" err="1"/>
              <a:t>healtier</a:t>
            </a:r>
            <a:r>
              <a:rPr lang="en-GB" baseline="0" dirty="0"/>
              <a:t> food more affordable? And if you’re self-employed or you own the company, have a discussion with local health clubs and see if you can set up a partnership to enable more favourable rates – if you don’t ask, you don’t get. Right?! </a:t>
            </a:r>
            <a:endParaRPr lang="en-GB" dirty="0"/>
          </a:p>
        </p:txBody>
      </p:sp>
    </p:spTree>
    <p:extLst>
      <p:ext uri="{BB962C8B-B14F-4D97-AF65-F5344CB8AC3E}">
        <p14:creationId xmlns:p14="http://schemas.microsoft.com/office/powerpoint/2010/main" val="156848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what can we do to help? Well, in addition to our </a:t>
            </a:r>
            <a:r>
              <a:rPr lang="en-GB" baseline="0" dirty="0" err="1"/>
              <a:t>Citan</a:t>
            </a:r>
            <a:r>
              <a:rPr lang="en-GB" baseline="0" dirty="0"/>
              <a:t>, Vito, Sprinter and X-Class models, we are also offering our </a:t>
            </a:r>
            <a:r>
              <a:rPr lang="en-GB" baseline="0" dirty="0" err="1"/>
              <a:t>eDrive</a:t>
            </a:r>
            <a:r>
              <a:rPr lang="en-GB" baseline="0" dirty="0"/>
              <a:t> range, starting with the </a:t>
            </a:r>
            <a:r>
              <a:rPr lang="en-GB" baseline="0" dirty="0" err="1"/>
              <a:t>eVito</a:t>
            </a:r>
            <a:r>
              <a:rPr lang="en-GB" baseline="0" dirty="0"/>
              <a:t> this year and offering the </a:t>
            </a:r>
            <a:r>
              <a:rPr lang="en-GB" baseline="0" dirty="0" err="1"/>
              <a:t>eSprinter</a:t>
            </a:r>
            <a:r>
              <a:rPr lang="en-GB" baseline="0" dirty="0"/>
              <a:t> next – electric vehicles might not be for everyone, but if you think they might be for you, have a chat with us so that we can see how they could work for your business. We also offer with every vehicle a free, round-the-clock roadside recovery service with our trained technicians to fix your van and keep you moving – we don’t just lift and shift you to a garage. Our dealers offer an out-of-hours service too so that you don’t need to interrupt your working day to service your vans. We are also now in our 6</a:t>
            </a:r>
            <a:r>
              <a:rPr lang="en-GB" baseline="30000" dirty="0"/>
              <a:t>th</a:t>
            </a:r>
            <a:r>
              <a:rPr lang="en-GB" baseline="0" dirty="0"/>
              <a:t> year of working in partnership with the FTA Van Excellence programme and are very proud to be Platinum Partner. We genuinely do work in partnership with these guys and our customers, so if you run or are thinking of running our vans, have a chat with us to see how we can support you through the van excellence programme. </a:t>
            </a:r>
            <a:endParaRPr lang="en-GB" dirty="0"/>
          </a:p>
        </p:txBody>
      </p:sp>
    </p:spTree>
    <p:extLst>
      <p:ext uri="{BB962C8B-B14F-4D97-AF65-F5344CB8AC3E}">
        <p14:creationId xmlns:p14="http://schemas.microsoft.com/office/powerpoint/2010/main" val="214634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1" rtl="0" eaLnBrk="1" fontAlgn="auto" latinLnBrk="0" hangingPunct="1">
              <a:lnSpc>
                <a:spcPct val="108000"/>
              </a:lnSpc>
              <a:spcBef>
                <a:spcPts val="0"/>
              </a:spcBef>
              <a:spcAft>
                <a:spcPts val="1008"/>
              </a:spcAft>
              <a:buClrTx/>
              <a:buSzTx/>
              <a:buFontTx/>
              <a:buNone/>
              <a:tabLst/>
              <a:defRPr/>
            </a:pPr>
            <a:r>
              <a:rPr lang="en-GB" dirty="0"/>
              <a:t>And that’s me done!</a:t>
            </a:r>
            <a:r>
              <a:rPr lang="en-GB" baseline="0" dirty="0"/>
              <a:t> Thank you very much for listening. </a:t>
            </a:r>
            <a:endParaRPr lang="en-GB" dirty="0"/>
          </a:p>
          <a:p>
            <a:endParaRPr lang="en-GB" dirty="0"/>
          </a:p>
        </p:txBody>
      </p:sp>
    </p:spTree>
    <p:extLst>
      <p:ext uri="{BB962C8B-B14F-4D97-AF65-F5344CB8AC3E}">
        <p14:creationId xmlns:p14="http://schemas.microsoft.com/office/powerpoint/2010/main" val="63379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3211026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Textplatzhalter 10"/>
          <p:cNvSpPr>
            <a:spLocks noGrp="1"/>
          </p:cNvSpPr>
          <p:nvPr>
            <p:ph type="body" sz="quarter" idx="20" hasCustomPrompt="1"/>
          </p:nvPr>
        </p:nvSpPr>
        <p:spPr>
          <a:xfrm>
            <a:off x="395794" y="1511300"/>
            <a:ext cx="11404800" cy="4140000"/>
          </a:xfrm>
          <a:ln>
            <a:solidFill>
              <a:schemeClr val="tx2"/>
            </a:solidFill>
          </a:ln>
        </p:spPr>
        <p:txBody>
          <a:bodyPr lIns="72000" tIns="72000" rIns="72000" bIns="72000" numCol="2" spcCol="244765"/>
          <a:lstStyle>
            <a:lvl1pPr marL="431507" indent="-431507">
              <a:buFont typeface="+mj-lt"/>
              <a:buAutoNum type="arabicPeriod"/>
              <a:defRPr baseline="0"/>
            </a:lvl1pPr>
            <a:lvl2pPr marL="863014" indent="-431507">
              <a:buFont typeface="+mj-lt"/>
              <a:buAutoNum type="alphaLcPeriod"/>
              <a:defRPr/>
            </a:lvl2pPr>
            <a:lvl3pPr marL="863014" indent="-431507">
              <a:buFont typeface="+mj-lt"/>
              <a:buAutoNum type="alphaLcPeriod"/>
              <a:defRPr sz="1998"/>
            </a:lvl3pPr>
            <a:lvl4pPr marL="863014" indent="-431507">
              <a:buFont typeface="+mj-lt"/>
              <a:buAutoNum type="alphaLcPeriod"/>
              <a:defRPr sz="1998"/>
            </a:lvl4pPr>
            <a:lvl5pPr marL="863014" indent="-431507">
              <a:buFont typeface="+mj-lt"/>
              <a:buAutoNum type="alphaLcPeriod"/>
              <a:defRPr sz="1998"/>
            </a:lvl5pPr>
            <a:lvl6pPr marL="863014" indent="-431507">
              <a:buFont typeface="+mj-lt"/>
              <a:buAutoNum type="alphaLcPeriod"/>
              <a:defRPr sz="1998"/>
            </a:lvl6pPr>
            <a:lvl7pPr marL="863014" indent="-431507">
              <a:buFont typeface="+mj-lt"/>
              <a:buAutoNum type="alphaLcPeriod"/>
              <a:defRPr sz="1998"/>
            </a:lvl7pPr>
            <a:lvl8pPr marL="863014" indent="-431507">
              <a:buFont typeface="+mj-lt"/>
              <a:buAutoNum type="alphaLcPeriod"/>
              <a:defRPr sz="1998"/>
            </a:lvl8pPr>
            <a:lvl9pPr marL="863014" indent="-431507">
              <a:buFont typeface="+mj-lt"/>
              <a:buAutoNum type="alphaLcPeriod"/>
              <a:defRPr sz="1998"/>
            </a:lvl9pPr>
          </a:lstStyle>
          <a:p>
            <a:pPr lvl="0"/>
            <a:r>
              <a:rPr lang="en-US" noProof="0" dirty="0"/>
              <a:t>Insert agenda point in </a:t>
            </a:r>
            <a:r>
              <a:rPr lang="en-US" noProof="0" dirty="0" err="1"/>
              <a:t>CorpoS</a:t>
            </a:r>
            <a:r>
              <a:rPr lang="en-US" noProof="0" dirty="0"/>
              <a:t> (Body), 20 pt. // for sub-item: Home // Paragraph// Increase/Decrease List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Tree>
    <p:extLst>
      <p:ext uri="{BB962C8B-B14F-4D97-AF65-F5344CB8AC3E}">
        <p14:creationId xmlns:p14="http://schemas.microsoft.com/office/powerpoint/2010/main" val="17415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Bod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7" name="Inhaltsplatzhalter 6"/>
          <p:cNvSpPr>
            <a:spLocks noGrp="1"/>
          </p:cNvSpPr>
          <p:nvPr>
            <p:ph sz="quarter" idx="14" hasCustomPrompt="1"/>
          </p:nvPr>
        </p:nvSpPr>
        <p:spPr>
          <a:xfrm>
            <a:off x="395082" y="1511301"/>
            <a:ext cx="114048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1392622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Inhalt in weißem Satzspiegel">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395289" y="368300"/>
            <a:ext cx="11406187"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de-DE" noProof="0" dirty="0"/>
          </a:p>
        </p:txBody>
      </p:sp>
      <p:sp>
        <p:nvSpPr>
          <p:cNvPr id="11" name="Textplatzhalter 7"/>
          <p:cNvSpPr>
            <a:spLocks noGrp="1"/>
          </p:cNvSpPr>
          <p:nvPr>
            <p:ph type="body" sz="quarter" idx="13" hasCustomPrompt="1"/>
          </p:nvPr>
        </p:nvSpPr>
        <p:spPr>
          <a:xfrm>
            <a:off x="395288" y="151202"/>
            <a:ext cx="5508000"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US" noProof="0" dirty="0"/>
              <a:t>Optional chapter heading</a:t>
            </a:r>
          </a:p>
        </p:txBody>
      </p:sp>
      <p:sp>
        <p:nvSpPr>
          <p:cNvPr id="15" name="Inhaltsplatzhalter 6"/>
          <p:cNvSpPr>
            <a:spLocks noGrp="1"/>
          </p:cNvSpPr>
          <p:nvPr>
            <p:ph sz="quarter" idx="14" hasCustomPrompt="1"/>
          </p:nvPr>
        </p:nvSpPr>
        <p:spPr>
          <a:xfrm>
            <a:off x="395288" y="1511301"/>
            <a:ext cx="11406187" cy="4914900"/>
          </a:xfrm>
          <a:solidFill>
            <a:srgbClr val="FFFFFF"/>
          </a:solidFill>
          <a:ln>
            <a:solidFill>
              <a:schemeClr val="tx2"/>
            </a:solidFill>
          </a:ln>
        </p:spPr>
        <p:txBody>
          <a:bodyPr lIns="72000" tIns="72000" rIns="72000" bIns="7200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8" name="Textplatzhalter 3"/>
          <p:cNvSpPr>
            <a:spLocks noGrp="1"/>
          </p:cNvSpPr>
          <p:nvPr>
            <p:ph type="body" sz="quarter" idx="2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de-DE" noProof="0" dirty="0"/>
              <a:t>                                             </a:t>
            </a:r>
          </a:p>
        </p:txBody>
      </p:sp>
      <p:sp>
        <p:nvSpPr>
          <p:cNvPr id="12"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13" name="Foliennummernplatzhalter 5"/>
          <p:cNvSpPr>
            <a:spLocks noGrp="1"/>
          </p:cNvSpPr>
          <p:nvPr>
            <p:ph type="sldNum" sz="quarter" idx="4"/>
          </p:nvPr>
        </p:nvSpPr>
        <p:spPr>
          <a:xfrm>
            <a:off x="11484001" y="6552000"/>
            <a:ext cx="323999"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00508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ellenplatzhalter 2"/>
          <p:cNvSpPr>
            <a:spLocks noGrp="1"/>
          </p:cNvSpPr>
          <p:nvPr>
            <p:ph type="tbl" sz="quarter" idx="20" hasCustomPrompt="1"/>
          </p:nvPr>
        </p:nvSpPr>
        <p:spPr>
          <a:xfrm>
            <a:off x="395287" y="2484000"/>
            <a:ext cx="11406189" cy="2700000"/>
          </a:xfrm>
        </p:spPr>
        <p:txBody>
          <a:bodyPr/>
          <a:lstStyle>
            <a:lvl1pPr algn="ctr">
              <a:spcAft>
                <a:spcPts val="0"/>
              </a:spcAft>
              <a:defRPr/>
            </a:lvl1pPr>
          </a:lstStyle>
          <a:p>
            <a:br>
              <a:rPr lang="en-US" dirty="0"/>
            </a:br>
            <a:br>
              <a:rPr lang="en-US" dirty="0"/>
            </a:br>
            <a:br>
              <a:rPr lang="en-US" dirty="0"/>
            </a:br>
            <a:br>
              <a:rPr lang="en-US" dirty="0"/>
            </a:br>
            <a:br>
              <a:rPr lang="en-US" dirty="0"/>
            </a:br>
            <a:r>
              <a:rPr lang="en-US" dirty="0"/>
              <a:t>Insert table</a:t>
            </a:r>
          </a:p>
        </p:txBody>
      </p:sp>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8" name="Textplatzhalter 3"/>
          <p:cNvSpPr>
            <a:spLocks noGrp="1"/>
          </p:cNvSpPr>
          <p:nvPr>
            <p:ph type="body" sz="quarter" idx="1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5" name="Textplatzhalter 4"/>
          <p:cNvSpPr>
            <a:spLocks noGrp="1"/>
          </p:cNvSpPr>
          <p:nvPr>
            <p:ph type="body" sz="quarter" idx="21" hasCustomPrompt="1"/>
          </p:nvPr>
        </p:nvSpPr>
        <p:spPr>
          <a:xfrm>
            <a:off x="395286" y="1512001"/>
            <a:ext cx="11405514" cy="720000"/>
          </a:xfrm>
        </p:spPr>
        <p:txBody>
          <a:bodyPr/>
          <a:lstStyle>
            <a:lvl1pPr>
              <a:spcAft>
                <a:spcPts val="0"/>
              </a:spcAft>
              <a:defRPr b="1"/>
            </a:lvl1pPr>
            <a:lvl2pPr marL="0" indent="0">
              <a:spcAft>
                <a:spcPts val="0"/>
              </a:spcAft>
              <a:buNone/>
              <a:defRPr sz="1999" b="1"/>
            </a:lvl2pPr>
            <a:lvl3pPr marL="0" indent="0">
              <a:spcAft>
                <a:spcPts val="0"/>
              </a:spcAft>
              <a:buNone/>
              <a:defRPr sz="1999" b="1"/>
            </a:lvl3pPr>
            <a:lvl4pPr marL="0" indent="0">
              <a:spcAft>
                <a:spcPts val="0"/>
              </a:spcAft>
              <a:buNone/>
              <a:defRPr sz="1999" b="1"/>
            </a:lvl4pPr>
            <a:lvl5pPr marL="0" indent="0">
              <a:spcAft>
                <a:spcPts val="0"/>
              </a:spcAft>
              <a:buNone/>
              <a:defRPr sz="1999" b="1"/>
            </a:lvl5pPr>
            <a:lvl6pPr marL="0" indent="0">
              <a:spcAft>
                <a:spcPts val="0"/>
              </a:spcAft>
              <a:buNone/>
              <a:defRPr sz="1999" b="1"/>
            </a:lvl6pPr>
            <a:lvl7pPr marL="0" indent="0">
              <a:spcAft>
                <a:spcPts val="0"/>
              </a:spcAft>
              <a:buNone/>
              <a:defRPr sz="1999" b="1"/>
            </a:lvl7pPr>
            <a:lvl8pPr marL="0" indent="0">
              <a:spcAft>
                <a:spcPts val="0"/>
              </a:spcAft>
              <a:buNone/>
              <a:defRPr sz="1999" b="1"/>
            </a:lvl8pPr>
            <a:lvl9pPr marL="0" indent="0">
              <a:spcAft>
                <a:spcPts val="0"/>
              </a:spcAft>
              <a:buNone/>
              <a:defRPr sz="1999" b="1"/>
            </a:lvl9pPr>
          </a:lstStyle>
          <a:p>
            <a:pPr lvl="0"/>
            <a:r>
              <a:rPr lang="en-US" dirty="0"/>
              <a:t>Table headline in </a:t>
            </a:r>
            <a:r>
              <a:rPr lang="en-US" noProof="0" dirty="0" err="1"/>
              <a:t>CorpoS</a:t>
            </a:r>
            <a:r>
              <a:rPr lang="en-US" dirty="0"/>
              <a:t> (</a:t>
            </a:r>
            <a:r>
              <a:rPr lang="en-US" noProof="0" dirty="0"/>
              <a:t>Body</a:t>
            </a:r>
            <a:r>
              <a:rPr lang="en-US" dirty="0"/>
              <a:t>) in 20 pt. bold</a:t>
            </a:r>
          </a:p>
        </p:txBody>
      </p:sp>
      <p:sp>
        <p:nvSpPr>
          <p:cNvPr id="7" name="Textplatzhalter 6"/>
          <p:cNvSpPr>
            <a:spLocks noGrp="1"/>
          </p:cNvSpPr>
          <p:nvPr>
            <p:ph type="body" sz="quarter" idx="22" hasCustomPrompt="1"/>
          </p:nvPr>
        </p:nvSpPr>
        <p:spPr>
          <a:xfrm>
            <a:off x="395290" y="5328001"/>
            <a:ext cx="11405511" cy="1098200"/>
          </a:xfrm>
          <a:ln>
            <a:noFill/>
          </a:ln>
        </p:spPr>
        <p:txBody>
          <a:bodyPr lIns="0" tIns="0" rIns="0" bIns="0"/>
          <a:lstStyle>
            <a:lvl1pPr marL="0" indent="0">
              <a:spcAft>
                <a:spcPts val="0"/>
              </a:spcAft>
              <a:buFont typeface="Arial" panose="020B0604020202020204" pitchFamily="34" charset="0"/>
              <a:buNone/>
              <a:defRPr sz="1499"/>
            </a:lvl1pPr>
            <a:lvl2pPr marL="0" indent="0">
              <a:spcAft>
                <a:spcPts val="0"/>
              </a:spcAft>
              <a:buNone/>
              <a:defRPr sz="1499"/>
            </a:lvl2pPr>
            <a:lvl3pPr marL="0" indent="0">
              <a:spcAft>
                <a:spcPts val="0"/>
              </a:spcAft>
              <a:buNone/>
              <a:defRPr sz="1499" baseline="0"/>
            </a:lvl3pPr>
            <a:lvl4pPr marL="0" indent="0">
              <a:spcAft>
                <a:spcPts val="0"/>
              </a:spcAft>
              <a:buNone/>
              <a:defRPr sz="1499"/>
            </a:lvl4pPr>
            <a:lvl5pPr marL="0" indent="0">
              <a:spcAft>
                <a:spcPts val="0"/>
              </a:spcAft>
              <a:buNone/>
              <a:defRPr sz="1499"/>
            </a:lvl5pPr>
            <a:lvl6pPr marL="0" indent="0">
              <a:spcAft>
                <a:spcPts val="0"/>
              </a:spcAft>
              <a:buNone/>
              <a:defRPr sz="1499"/>
            </a:lvl6pPr>
            <a:lvl7pPr marL="0" indent="0">
              <a:spcAft>
                <a:spcPts val="0"/>
              </a:spcAft>
              <a:buNone/>
              <a:defRPr sz="1499"/>
            </a:lvl7pPr>
            <a:lvl8pPr marL="0" indent="0">
              <a:spcAft>
                <a:spcPts val="0"/>
              </a:spcAft>
              <a:buNone/>
              <a:defRPr sz="1499"/>
            </a:lvl8pPr>
            <a:lvl9pPr marL="0" indent="0">
              <a:spcAft>
                <a:spcPts val="0"/>
              </a:spcAft>
              <a:buNone/>
              <a:defRPr sz="1499"/>
            </a:lvl9pPr>
          </a:lstStyle>
          <a:p>
            <a:pPr lvl="0"/>
            <a:r>
              <a:rPr lang="en-US" dirty="0"/>
              <a:t>Table description  in </a:t>
            </a:r>
            <a:r>
              <a:rPr lang="en-US" noProof="0" dirty="0" err="1"/>
              <a:t>CorpoS</a:t>
            </a:r>
            <a:r>
              <a:rPr lang="en-US" dirty="0"/>
              <a:t> (</a:t>
            </a:r>
            <a:r>
              <a:rPr lang="en-US" noProof="0" dirty="0"/>
              <a:t>Body</a:t>
            </a:r>
            <a:r>
              <a:rPr lang="en-US" dirty="0"/>
              <a:t>) in 15 pt. </a:t>
            </a:r>
          </a:p>
          <a:p>
            <a:pPr lvl="1"/>
            <a:r>
              <a:rPr lang="en-US" dirty="0"/>
              <a:t>Second Level</a:t>
            </a:r>
          </a:p>
          <a:p>
            <a:pPr lvl="2"/>
            <a:r>
              <a:rPr lang="en-US" dirty="0"/>
              <a:t>Third Level</a:t>
            </a:r>
          </a:p>
        </p:txBody>
      </p:sp>
      <p:sp>
        <p:nvSpPr>
          <p:cNvPr id="19"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20"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2" name="Fußzeilenplatzhalter 1"/>
          <p:cNvSpPr>
            <a:spLocks noGrp="1"/>
          </p:cNvSpPr>
          <p:nvPr>
            <p:ph type="ftr" sz="quarter" idx="23"/>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p:ph type="sldNum" sz="quarter" idx="24"/>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91364978"/>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Body with description">
    <p:spTree>
      <p:nvGrpSpPr>
        <p:cNvPr id="1" name=""/>
        <p:cNvGrpSpPr/>
        <p:nvPr/>
      </p:nvGrpSpPr>
      <p:grpSpPr>
        <a:xfrm>
          <a:off x="0" y="0"/>
          <a:ext cx="0" cy="0"/>
          <a:chOff x="0" y="0"/>
          <a:chExt cx="0" cy="0"/>
        </a:xfrm>
      </p:grpSpPr>
      <p:sp>
        <p:nvSpPr>
          <p:cNvPr id="16" name="Textplatzhalter 3"/>
          <p:cNvSpPr>
            <a:spLocks noGrp="1"/>
          </p:cNvSpPr>
          <p:nvPr>
            <p:ph type="body" sz="quarter" idx="17" hasCustomPrompt="1"/>
          </p:nvPr>
        </p:nvSpPr>
        <p:spPr>
          <a:xfrm>
            <a:off x="6973200" y="0"/>
            <a:ext cx="936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7" name="Textplatzhalter 3"/>
          <p:cNvSpPr>
            <a:spLocks noGrp="1"/>
          </p:cNvSpPr>
          <p:nvPr>
            <p:ph type="body" sz="quarter" idx="18" hasCustomPrompt="1"/>
          </p:nvPr>
        </p:nvSpPr>
        <p:spPr>
          <a:xfrm>
            <a:off x="7984801"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8" name="Textplatzhalter 3"/>
          <p:cNvSpPr>
            <a:spLocks noGrp="1"/>
          </p:cNvSpPr>
          <p:nvPr>
            <p:ph type="body" sz="quarter" idx="19" hasCustomPrompt="1"/>
          </p:nvPr>
        </p:nvSpPr>
        <p:spPr>
          <a:xfrm>
            <a:off x="9928800" y="0"/>
            <a:ext cx="1872000"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dirty="0"/>
              <a:t>                                             </a:t>
            </a:r>
          </a:p>
        </p:txBody>
      </p:sp>
      <p:sp>
        <p:nvSpPr>
          <p:cNvPr id="10" name="Textplatzhalter 6"/>
          <p:cNvSpPr>
            <a:spLocks noGrp="1"/>
          </p:cNvSpPr>
          <p:nvPr>
            <p:ph type="body" sz="quarter" idx="22" hasCustomPrompt="1"/>
          </p:nvPr>
        </p:nvSpPr>
        <p:spPr>
          <a:xfrm>
            <a:off x="395290" y="5904000"/>
            <a:ext cx="11405511" cy="522000"/>
          </a:xfrm>
          <a:ln>
            <a:noFill/>
          </a:ln>
        </p:spPr>
        <p:txBody>
          <a:bodyPr lIns="0" tIns="0" rIns="0" bIns="0"/>
          <a:lstStyle>
            <a:lvl1pPr marL="0" indent="0">
              <a:spcAft>
                <a:spcPts val="0"/>
              </a:spcAft>
              <a:buFont typeface="Arial" panose="020B0604020202020204" pitchFamily="34" charset="0"/>
              <a:buNone/>
              <a:defRPr sz="1499"/>
            </a:lvl1pPr>
            <a:lvl2pPr marL="0" indent="0">
              <a:spcAft>
                <a:spcPts val="0"/>
              </a:spcAft>
              <a:buNone/>
              <a:defRPr sz="1499"/>
            </a:lvl2pPr>
            <a:lvl3pPr marL="0" indent="0">
              <a:spcAft>
                <a:spcPts val="0"/>
              </a:spcAft>
              <a:buNone/>
              <a:defRPr sz="1499"/>
            </a:lvl3pPr>
            <a:lvl4pPr marL="0" indent="0">
              <a:spcAft>
                <a:spcPts val="0"/>
              </a:spcAft>
              <a:buNone/>
              <a:defRPr sz="1499"/>
            </a:lvl4pPr>
            <a:lvl5pPr marL="0" indent="0">
              <a:spcAft>
                <a:spcPts val="0"/>
              </a:spcAft>
              <a:buNone/>
              <a:defRPr sz="1499"/>
            </a:lvl5pPr>
            <a:lvl6pPr marL="0" indent="0">
              <a:spcAft>
                <a:spcPts val="0"/>
              </a:spcAft>
              <a:buNone/>
              <a:defRPr sz="1499"/>
            </a:lvl6pPr>
            <a:lvl7pPr marL="0" indent="0">
              <a:spcAft>
                <a:spcPts val="0"/>
              </a:spcAft>
              <a:buNone/>
              <a:defRPr sz="1499"/>
            </a:lvl7pPr>
            <a:lvl8pPr marL="0" indent="0">
              <a:spcAft>
                <a:spcPts val="0"/>
              </a:spcAft>
              <a:buNone/>
              <a:defRPr sz="1499"/>
            </a:lvl8pPr>
            <a:lvl9pPr marL="0" indent="0">
              <a:spcAft>
                <a:spcPts val="0"/>
              </a:spcAft>
              <a:buNone/>
              <a:defRPr sz="1499"/>
            </a:lvl9pPr>
          </a:lstStyle>
          <a:p>
            <a:pPr lvl="0"/>
            <a:r>
              <a:rPr lang="en-US" dirty="0"/>
              <a:t>Description in </a:t>
            </a:r>
            <a:r>
              <a:rPr lang="en-US" noProof="0" dirty="0" err="1"/>
              <a:t>CorpoS</a:t>
            </a:r>
            <a:r>
              <a:rPr lang="en-US" dirty="0"/>
              <a:t> (</a:t>
            </a:r>
            <a:r>
              <a:rPr lang="en-US" noProof="0" dirty="0"/>
              <a:t>Body</a:t>
            </a:r>
            <a:r>
              <a:rPr lang="en-US" dirty="0"/>
              <a:t>) in 15 pt. </a:t>
            </a:r>
          </a:p>
          <a:p>
            <a:pPr lvl="1"/>
            <a:r>
              <a:rPr lang="en-US" dirty="0"/>
              <a:t>Second Level</a:t>
            </a:r>
          </a:p>
        </p:txBody>
      </p:sp>
      <p:sp>
        <p:nvSpPr>
          <p:cNvPr id="19"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20" name="Inhaltsplatzhalter 6"/>
          <p:cNvSpPr>
            <a:spLocks noGrp="1"/>
          </p:cNvSpPr>
          <p:nvPr>
            <p:ph sz="quarter" idx="14" hasCustomPrompt="1"/>
          </p:nvPr>
        </p:nvSpPr>
        <p:spPr>
          <a:xfrm>
            <a:off x="395082" y="1511300"/>
            <a:ext cx="11404800" cy="42480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2"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11"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12" name="Foliennummernplatzhalter 5"/>
          <p:cNvSpPr>
            <a:spLocks noGrp="1"/>
          </p:cNvSpPr>
          <p:nvPr>
            <p:ph type="sldNum" sz="quarter" idx="4"/>
          </p:nvPr>
        </p:nvSpPr>
        <p:spPr>
          <a:xfrm>
            <a:off x="11484000" y="6552000"/>
            <a:ext cx="32383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697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ody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7" name="Inhaltsplatzhalter 6"/>
          <p:cNvSpPr>
            <a:spLocks noGrp="1"/>
          </p:cNvSpPr>
          <p:nvPr>
            <p:ph sz="quarter" idx="14" hasCustomPrompt="1"/>
          </p:nvPr>
        </p:nvSpPr>
        <p:spPr>
          <a:xfrm>
            <a:off x="395081" y="1511301"/>
            <a:ext cx="55800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Inhaltsplatzhalter 6"/>
          <p:cNvSpPr>
            <a:spLocks noGrp="1"/>
          </p:cNvSpPr>
          <p:nvPr>
            <p:ph sz="quarter" idx="20" hasCustomPrompt="1"/>
          </p:nvPr>
        </p:nvSpPr>
        <p:spPr>
          <a:xfrm>
            <a:off x="6218236" y="1511301"/>
            <a:ext cx="5580000" cy="4914900"/>
          </a:xfrm>
          <a:ln>
            <a:solidFill>
              <a:schemeClr val="tx2"/>
            </a:solidFill>
          </a:ln>
        </p:spPr>
        <p:txBody>
          <a:bodyPr lIns="72000" tIns="72000" rIns="72000" bIns="72000"/>
          <a:lstStyle>
            <a:lvl1pPr>
              <a:defRPr/>
            </a:lvl1pPr>
          </a:lstStyle>
          <a:p>
            <a:pPr lvl="0"/>
            <a:r>
              <a:rPr lang="en-US" dirty="0"/>
              <a:t>Insert content or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258032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Picture // Bod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2" name="Bildplatzhalter 8"/>
          <p:cNvSpPr>
            <a:spLocks noGrp="1"/>
          </p:cNvSpPr>
          <p:nvPr>
            <p:ph type="pic" sz="quarter" idx="10" hasCustomPrompt="1"/>
          </p:nvPr>
        </p:nvSpPr>
        <p:spPr bwMode="gray">
          <a:xfrm>
            <a:off x="395795" y="1512003"/>
            <a:ext cx="5580000" cy="49142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4" name="Textplatzhalter 13"/>
          <p:cNvSpPr>
            <a:spLocks noGrp="1"/>
          </p:cNvSpPr>
          <p:nvPr>
            <p:ph type="body" sz="quarter" idx="20" hasCustomPrompt="1"/>
          </p:nvPr>
        </p:nvSpPr>
        <p:spPr>
          <a:xfrm>
            <a:off x="6217560" y="1512003"/>
            <a:ext cx="5580000" cy="4914201"/>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5081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3" y="368300"/>
            <a:ext cx="11404800"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Bildplatzhalter 8"/>
          <p:cNvSpPr>
            <a:spLocks noGrp="1"/>
          </p:cNvSpPr>
          <p:nvPr>
            <p:ph type="pic" sz="quarter" idx="10" hasCustomPrompt="1"/>
          </p:nvPr>
        </p:nvSpPr>
        <p:spPr bwMode="gray">
          <a:xfrm>
            <a:off x="395795" y="1512000"/>
            <a:ext cx="55800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p:cNvSpPr>
          <p:nvPr>
            <p:ph type="pic" sz="quarter" idx="25" hasCustomPrompt="1"/>
          </p:nvPr>
        </p:nvSpPr>
        <p:spPr bwMode="gray">
          <a:xfrm>
            <a:off x="6218238" y="1511300"/>
            <a:ext cx="55800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4" name="Textplatzhalter 13"/>
          <p:cNvSpPr>
            <a:spLocks noGrp="1"/>
          </p:cNvSpPr>
          <p:nvPr>
            <p:ph type="body" sz="quarter" idx="20" hasCustomPrompt="1"/>
          </p:nvPr>
        </p:nvSpPr>
        <p:spPr>
          <a:xfrm>
            <a:off x="6218238" y="3502801"/>
            <a:ext cx="5580000" cy="2923400"/>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extplatzhalter 13"/>
          <p:cNvSpPr>
            <a:spLocks noGrp="1"/>
          </p:cNvSpPr>
          <p:nvPr>
            <p:ph type="body" sz="quarter" idx="26" hasCustomPrompt="1"/>
          </p:nvPr>
        </p:nvSpPr>
        <p:spPr>
          <a:xfrm>
            <a:off x="395082" y="3502801"/>
            <a:ext cx="5580000" cy="2923400"/>
          </a:xfrm>
          <a:ln>
            <a:solidFill>
              <a:schemeClr val="tx2"/>
            </a:solidFill>
          </a:ln>
        </p:spPr>
        <p:txBody>
          <a:bodyPr lIns="72000" tIns="72000" rIns="72000" bIns="72000"/>
          <a:lstStyle/>
          <a:p>
            <a:pPr lvl="0"/>
            <a:r>
              <a:rPr lang="en-US" dirty="0"/>
              <a:t>Insert text in </a:t>
            </a:r>
            <a:r>
              <a:rPr lang="en-US" noProof="0" dirty="0" err="1"/>
              <a:t>CorpoS</a:t>
            </a:r>
            <a:r>
              <a:rPr lang="en-US" noProof="0" dirty="0"/>
              <a:t> (Body), 20 pt. </a:t>
            </a:r>
            <a:r>
              <a:rPr lang="en-US" dirty="0"/>
              <a:t>// for bullets: Home // Paragraph// Increase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37621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Picture // Cap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1" name="Bildplatzhalter 8"/>
          <p:cNvSpPr>
            <a:spLocks noGrp="1"/>
          </p:cNvSpPr>
          <p:nvPr>
            <p:ph type="pic" sz="quarter" idx="10" hasCustomPrompt="1"/>
          </p:nvPr>
        </p:nvSpPr>
        <p:spPr bwMode="gray">
          <a:xfrm>
            <a:off x="395794" y="1512000"/>
            <a:ext cx="11404800" cy="4476227"/>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3" name="Textplatzhalter 3"/>
          <p:cNvSpPr>
            <a:spLocks noGrp="1"/>
          </p:cNvSpPr>
          <p:nvPr>
            <p:ph type="body" sz="quarter" idx="20" hasCustomPrompt="1"/>
          </p:nvPr>
        </p:nvSpPr>
        <p:spPr>
          <a:xfrm>
            <a:off x="395794" y="6030980"/>
            <a:ext cx="11398862"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grpSp>
        <p:nvGrpSpPr>
          <p:cNvPr id="12" name="Bildhandling"/>
          <p:cNvGrpSpPr/>
          <p:nvPr userDrawn="1"/>
        </p:nvGrpSpPr>
        <p:grpSpPr>
          <a:xfrm>
            <a:off x="12298396" y="403200"/>
            <a:ext cx="1799063" cy="6584747"/>
            <a:chOff x="12304800" y="403200"/>
            <a:chExt cx="1800000" cy="6584747"/>
          </a:xfrm>
        </p:grpSpPr>
        <p:sp>
          <p:nvSpPr>
            <p:cNvPr id="1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18" indent="-71918">
                <a:buFont typeface="Arial" panose="020B0604020202020204" pitchFamily="34" charset="0"/>
                <a:buChar char="•"/>
              </a:pPr>
              <a:r>
                <a:rPr lang="en-US" sz="999" dirty="0">
                  <a:solidFill>
                    <a:srgbClr val="444444"/>
                  </a:solidFill>
                </a:rPr>
                <a:t>Change image detail via menu bar: Picture Tools // Format // Size // Crop</a:t>
              </a:r>
            </a:p>
            <a:p>
              <a:pPr marL="71918" indent="-71918">
                <a:buFont typeface="Arial" panose="020B0604020202020204" pitchFamily="34" charset="0"/>
                <a:buChar char="•"/>
              </a:pPr>
              <a:r>
                <a:rPr lang="en-US" sz="999" dirty="0">
                  <a:solidFill>
                    <a:srgbClr val="444444"/>
                  </a:solidFill>
                </a:rPr>
                <a:t>Image can be moved within the black boundaries, to adjust easily press Alt-key.</a:t>
              </a: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r>
                <a:rPr lang="en-US" sz="999" dirty="0">
                  <a:solidFill>
                    <a:srgbClr val="444444"/>
                  </a:solidFill>
                </a:rPr>
                <a:t>Crop image size via menu bar: Picture Tools // Format // </a:t>
              </a:r>
              <a:br>
                <a:rPr lang="en-US" sz="999" dirty="0">
                  <a:solidFill>
                    <a:srgbClr val="444444"/>
                  </a:solidFill>
                </a:rPr>
              </a:br>
              <a:r>
                <a:rPr lang="en-US" sz="999" dirty="0">
                  <a:solidFill>
                    <a:srgbClr val="444444"/>
                  </a:solidFill>
                </a:rPr>
                <a:t>Size // Crop</a:t>
              </a:r>
            </a:p>
            <a:p>
              <a:pPr marL="71918" indent="-71918">
                <a:buFont typeface="Arial" panose="020B0604020202020204" pitchFamily="34" charset="0"/>
                <a:buChar char="•"/>
              </a:pPr>
              <a:r>
                <a:rPr lang="en-US" sz="999" dirty="0">
                  <a:solidFill>
                    <a:srgbClr val="444444"/>
                  </a:solidFill>
                </a:rPr>
                <a:t>While holding the shift-key, adjust the size of the image with the white corner points. </a:t>
              </a: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marL="71918" indent="-71918">
                <a:buFont typeface="Arial" panose="020B0604020202020204" pitchFamily="34" charset="0"/>
                <a:buChar char="•"/>
              </a:pPr>
              <a:endParaRPr lang="en-US" sz="999" dirty="0">
                <a:solidFill>
                  <a:srgbClr val="444444"/>
                </a:solidFill>
              </a:endParaRPr>
            </a:p>
            <a:p>
              <a:pPr>
                <a:buFont typeface="Arial" panose="020B0604020202020204" pitchFamily="34" charset="0"/>
                <a:buNone/>
              </a:pPr>
              <a:endParaRPr lang="en-US" sz="999" dirty="0">
                <a:solidFill>
                  <a:srgbClr val="444444"/>
                </a:solidFill>
              </a:endParaRPr>
            </a:p>
            <a:p>
              <a:pPr marL="71918" indent="-71918">
                <a:buFont typeface="Arial" panose="020B0604020202020204" pitchFamily="34" charset="0"/>
                <a:buChar char="•"/>
              </a:pPr>
              <a:r>
                <a:rPr lang="en-US" sz="999" dirty="0">
                  <a:solidFill>
                    <a:srgbClr val="444444"/>
                  </a:solidFill>
                </a:rPr>
                <a:t>To fit the image size  into the frame via menu bar: Picture Tools // Format // Size // Crop // Fit</a:t>
              </a:r>
            </a:p>
            <a:p>
              <a:pPr marL="71918" indent="-71918">
                <a:buFont typeface="Arial" panose="020B0604020202020204" pitchFamily="34" charset="0"/>
                <a:buChar char="•"/>
              </a:pPr>
              <a:endParaRPr lang="en-US" sz="999" dirty="0">
                <a:solidFill>
                  <a:srgbClr val="444444"/>
                </a:solidFill>
              </a:endParaRPr>
            </a:p>
          </p:txBody>
        </p:sp>
        <p:pic>
          <p:nvPicPr>
            <p:cNvPr id="15" name="Einpass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Bildtools // Forma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US" sz="1498" dirty="0">
                  <a:solidFill>
                    <a:srgbClr val="444444"/>
                  </a:solidFill>
                  <a:cs typeface="Arial" panose="020B0604020202020204" pitchFamily="34" charset="0"/>
                  <a:sym typeface="Webdings"/>
                </a:rPr>
                <a:t></a:t>
              </a:r>
              <a:r>
                <a:rPr lang="en-US" sz="1498" b="1" dirty="0">
                  <a:solidFill>
                    <a:srgbClr val="444444"/>
                  </a:solidFill>
                  <a:cs typeface="Arial" panose="020B0604020202020204" pitchFamily="34" charset="0"/>
                  <a:sym typeface="Webdings"/>
                </a:rPr>
                <a:t> </a:t>
              </a:r>
              <a:r>
                <a:rPr lang="en-US" sz="999" b="1" dirty="0">
                  <a:solidFill>
                    <a:srgbClr val="444444"/>
                  </a:solidFill>
                  <a:cs typeface="Arial" panose="020B0604020202020204" pitchFamily="34" charset="0"/>
                  <a:sym typeface="Webdings"/>
                </a:rPr>
                <a:t>Image Handling</a:t>
              </a:r>
              <a:endParaRPr lang="en-US" sz="1498" b="1" dirty="0">
                <a:solidFill>
                  <a:srgbClr val="444444"/>
                </a:solidFill>
                <a:cs typeface="Arial" panose="020B0604020202020204" pitchFamily="34" charset="0"/>
              </a:endParaRPr>
            </a:p>
          </p:txBody>
        </p:sp>
        <p:pic>
          <p:nvPicPr>
            <p:cNvPr id="18" name="Beispielbild"/>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7403" b="26297"/>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Zuschneid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131383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426389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3405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olbox 8 pictures">
    <p:spTree>
      <p:nvGrpSpPr>
        <p:cNvPr id="1" name=""/>
        <p:cNvGrpSpPr/>
        <p:nvPr/>
      </p:nvGrpSpPr>
      <p:grpSpPr>
        <a:xfrm>
          <a:off x="0" y="0"/>
          <a:ext cx="0" cy="0"/>
          <a:chOff x="0" y="0"/>
          <a:chExt cx="0" cy="0"/>
        </a:xfrm>
      </p:grpSpPr>
      <p:sp>
        <p:nvSpPr>
          <p:cNvPr id="81" name="Textplatzhalter 3"/>
          <p:cNvSpPr>
            <a:spLocks noGrp="1"/>
          </p:cNvSpPr>
          <p:nvPr>
            <p:ph type="body" sz="quarter" idx="40" hasCustomPrompt="1"/>
          </p:nvPr>
        </p:nvSpPr>
        <p:spPr bwMode="gray">
          <a:xfrm>
            <a:off x="4476843" y="52526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4" name="Textplatzhalter 3"/>
          <p:cNvSpPr>
            <a:spLocks noGrp="1"/>
          </p:cNvSpPr>
          <p:nvPr userDrawn="1">
            <p:ph type="body" sz="quarter" idx="19" hasCustomPrompt="1"/>
          </p:nvPr>
        </p:nvSpPr>
        <p:spPr bwMode="gray">
          <a:xfrm>
            <a:off x="4476843" y="15113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79" name="Textplatzhalter 3"/>
          <p:cNvSpPr>
            <a:spLocks noGrp="1"/>
          </p:cNvSpPr>
          <p:nvPr>
            <p:ph type="body" sz="quarter" idx="38" hasCustomPrompt="1"/>
          </p:nvPr>
        </p:nvSpPr>
        <p:spPr bwMode="gray">
          <a:xfrm>
            <a:off x="4476843" y="27584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0" name="Textplatzhalter 3"/>
          <p:cNvSpPr>
            <a:spLocks noGrp="1"/>
          </p:cNvSpPr>
          <p:nvPr>
            <p:ph type="body" sz="quarter" idx="39" hasCustomPrompt="1"/>
          </p:nvPr>
        </p:nvSpPr>
        <p:spPr bwMode="gray">
          <a:xfrm>
            <a:off x="4476843" y="40055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2" name="Textplatzhalter 3"/>
          <p:cNvSpPr>
            <a:spLocks noGrp="1"/>
          </p:cNvSpPr>
          <p:nvPr>
            <p:ph type="body" sz="quarter" idx="41" hasCustomPrompt="1"/>
          </p:nvPr>
        </p:nvSpPr>
        <p:spPr bwMode="gray">
          <a:xfrm>
            <a:off x="6203946" y="52526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598"/>
            </a:lvl2pPr>
            <a:lvl3pPr marL="0" indent="0" algn="ctr">
              <a:lnSpc>
                <a:spcPct val="100000"/>
              </a:lnSpc>
              <a:spcAft>
                <a:spcPts val="0"/>
              </a:spcAft>
              <a:buNone/>
              <a:defRPr sz="1598"/>
            </a:lvl3pPr>
            <a:lvl4pPr marL="0" indent="0" algn="ctr">
              <a:lnSpc>
                <a:spcPct val="100000"/>
              </a:lnSpc>
              <a:spcAft>
                <a:spcPts val="0"/>
              </a:spcAft>
              <a:buNone/>
              <a:defRPr sz="1598"/>
            </a:lvl4pPr>
            <a:lvl5pPr marL="0" indent="0" algn="ctr">
              <a:lnSpc>
                <a:spcPct val="100000"/>
              </a:lnSpc>
              <a:spcAft>
                <a:spcPts val="0"/>
              </a:spcAft>
              <a:buNone/>
              <a:defRPr sz="1598"/>
            </a:lvl5pPr>
            <a:lvl6pPr marL="0" indent="0" algn="ctr">
              <a:lnSpc>
                <a:spcPct val="100000"/>
              </a:lnSpc>
              <a:spcAft>
                <a:spcPts val="0"/>
              </a:spcAft>
              <a:buNone/>
              <a:defRPr sz="1598"/>
            </a:lvl6pPr>
            <a:lvl7pPr marL="0" indent="0" algn="ctr">
              <a:lnSpc>
                <a:spcPct val="100000"/>
              </a:lnSpc>
              <a:spcAft>
                <a:spcPts val="0"/>
              </a:spcAft>
              <a:buNone/>
              <a:defRPr sz="1598"/>
            </a:lvl7pPr>
            <a:lvl8pPr marL="0" indent="0" algn="ctr">
              <a:lnSpc>
                <a:spcPct val="100000"/>
              </a:lnSpc>
              <a:spcAft>
                <a:spcPts val="0"/>
              </a:spcAft>
              <a:buNone/>
              <a:defRPr sz="1598"/>
            </a:lvl8pPr>
            <a:lvl9pPr marL="0" indent="0" algn="ctr">
              <a:lnSpc>
                <a:spcPct val="100000"/>
              </a:lnSpc>
              <a:spcAft>
                <a:spcPts val="0"/>
              </a:spcAft>
              <a:buNone/>
              <a:defRPr sz="15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3" name="Textplatzhalter 3"/>
          <p:cNvSpPr>
            <a:spLocks noGrp="1"/>
          </p:cNvSpPr>
          <p:nvPr>
            <p:ph type="body" sz="quarter" idx="42" hasCustomPrompt="1"/>
          </p:nvPr>
        </p:nvSpPr>
        <p:spPr bwMode="gray">
          <a:xfrm>
            <a:off x="6203946" y="27584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4" name="Textplatzhalter 3"/>
          <p:cNvSpPr>
            <a:spLocks noGrp="1"/>
          </p:cNvSpPr>
          <p:nvPr>
            <p:ph type="body" sz="quarter" idx="43" hasCustomPrompt="1"/>
          </p:nvPr>
        </p:nvSpPr>
        <p:spPr bwMode="gray">
          <a:xfrm>
            <a:off x="6203946" y="40055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85" name="Textplatzhalter 3"/>
          <p:cNvSpPr>
            <a:spLocks noGrp="1"/>
          </p:cNvSpPr>
          <p:nvPr>
            <p:ph type="body" sz="quarter" idx="44" hasCustomPrompt="1"/>
          </p:nvPr>
        </p:nvSpPr>
        <p:spPr bwMode="gray">
          <a:xfrm>
            <a:off x="6203946" y="1511301"/>
            <a:ext cx="1511213" cy="1173600"/>
          </a:xfrm>
          <a:solidFill>
            <a:schemeClr val="tx2"/>
          </a:solidFill>
          <a:ln>
            <a:noFill/>
          </a:ln>
        </p:spPr>
        <p:txBody>
          <a:bodyPr lIns="0" tIns="0" rIns="0" bIns="0" anchor="ctr" anchorCtr="0"/>
          <a:lstStyle>
            <a:lvl1pPr marL="0" indent="0" algn="ctr">
              <a:lnSpc>
                <a:spcPct val="100000"/>
              </a:lnSpc>
              <a:spcAft>
                <a:spcPts val="0"/>
              </a:spcAft>
              <a:buFont typeface="Arial" panose="020B0604020202020204" pitchFamily="34" charset="0"/>
              <a:buNone/>
              <a:defRPr sz="1498"/>
            </a:lvl1pPr>
            <a:lvl2pPr marL="0" indent="0" algn="ctr">
              <a:lnSpc>
                <a:spcPct val="100000"/>
              </a:lnSpc>
              <a:spcAft>
                <a:spcPts val="0"/>
              </a:spcAft>
              <a:buNone/>
              <a:defRPr sz="1498"/>
            </a:lvl2pPr>
            <a:lvl3pPr marL="0" indent="0" algn="ctr">
              <a:lnSpc>
                <a:spcPct val="100000"/>
              </a:lnSpc>
              <a:spcAft>
                <a:spcPts val="0"/>
              </a:spcAft>
              <a:buNone/>
              <a:defRPr sz="1498"/>
            </a:lvl3pPr>
            <a:lvl4pPr marL="0" indent="0" algn="ctr">
              <a:lnSpc>
                <a:spcPct val="100000"/>
              </a:lnSpc>
              <a:spcAft>
                <a:spcPts val="0"/>
              </a:spcAft>
              <a:buNone/>
              <a:defRPr sz="1498"/>
            </a:lvl4pPr>
            <a:lvl5pPr marL="0" indent="0" algn="ctr">
              <a:lnSpc>
                <a:spcPct val="100000"/>
              </a:lnSpc>
              <a:spcAft>
                <a:spcPts val="0"/>
              </a:spcAft>
              <a:buNone/>
              <a:defRPr sz="1498"/>
            </a:lvl5pPr>
            <a:lvl6pPr marL="0" indent="0" algn="ctr">
              <a:lnSpc>
                <a:spcPct val="100000"/>
              </a:lnSpc>
              <a:spcAft>
                <a:spcPts val="0"/>
              </a:spcAft>
              <a:buNone/>
              <a:defRPr sz="1498"/>
            </a:lvl6pPr>
            <a:lvl7pPr marL="0" indent="0" algn="ctr">
              <a:lnSpc>
                <a:spcPct val="100000"/>
              </a:lnSpc>
              <a:spcAft>
                <a:spcPts val="0"/>
              </a:spcAft>
              <a:buNone/>
              <a:defRPr sz="1498"/>
            </a:lvl7pPr>
            <a:lvl8pPr marL="0" indent="0" algn="ctr">
              <a:lnSpc>
                <a:spcPct val="100000"/>
              </a:lnSpc>
              <a:spcAft>
                <a:spcPts val="0"/>
              </a:spcAft>
              <a:buNone/>
              <a:defRPr sz="1498"/>
            </a:lvl8pPr>
            <a:lvl9pPr marL="0" indent="0" algn="ctr">
              <a:lnSpc>
                <a:spcPct val="100000"/>
              </a:lnSpc>
              <a:spcAft>
                <a:spcPts val="0"/>
              </a:spcAft>
              <a:buNone/>
              <a:defRPr sz="1498"/>
            </a:lvl9pPr>
          </a:lstStyle>
          <a:p>
            <a:pPr lvl="0"/>
            <a:r>
              <a:rPr lang="en-US" noProof="0" dirty="0"/>
              <a:t>Insert text in </a:t>
            </a:r>
            <a:r>
              <a:rPr lang="en-US" noProof="0" dirty="0" err="1"/>
              <a:t>CorpoS</a:t>
            </a:r>
            <a:r>
              <a:rPr lang="en-US" noProof="0" dirty="0"/>
              <a:t> (Body),</a:t>
            </a:r>
            <a:br>
              <a:rPr lang="en-US" noProof="0" dirty="0"/>
            </a:br>
            <a:r>
              <a:rPr lang="en-US" noProof="0" dirty="0"/>
              <a:t>1</a:t>
            </a:r>
            <a:r>
              <a:rPr lang="en-US" dirty="0"/>
              <a:t>5 pt.</a:t>
            </a:r>
          </a:p>
        </p:txBody>
      </p:sp>
      <p:sp>
        <p:nvSpPr>
          <p:cNvPr id="75" name="Textplatzhalter 3"/>
          <p:cNvSpPr>
            <a:spLocks noGrp="1"/>
          </p:cNvSpPr>
          <p:nvPr>
            <p:ph type="body" sz="quarter" idx="34" hasCustomPrompt="1"/>
          </p:nvPr>
        </p:nvSpPr>
        <p:spPr>
          <a:xfrm>
            <a:off x="395795" y="15113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baseline="0"/>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6" name="Textplatzhalter 3"/>
          <p:cNvSpPr>
            <a:spLocks noGrp="1"/>
          </p:cNvSpPr>
          <p:nvPr>
            <p:ph type="body" sz="quarter" idx="35" hasCustomPrompt="1"/>
          </p:nvPr>
        </p:nvSpPr>
        <p:spPr>
          <a:xfrm>
            <a:off x="395795" y="52526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7" name="Textplatzhalter 3"/>
          <p:cNvSpPr>
            <a:spLocks noGrp="1"/>
          </p:cNvSpPr>
          <p:nvPr>
            <p:ph type="body" sz="quarter" idx="36" hasCustomPrompt="1"/>
          </p:nvPr>
        </p:nvSpPr>
        <p:spPr>
          <a:xfrm>
            <a:off x="395795" y="40055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8" name="Textplatzhalter 3"/>
          <p:cNvSpPr>
            <a:spLocks noGrp="1"/>
          </p:cNvSpPr>
          <p:nvPr>
            <p:ph type="body" sz="quarter" idx="37" hasCustomPrompt="1"/>
          </p:nvPr>
        </p:nvSpPr>
        <p:spPr>
          <a:xfrm>
            <a:off x="395795" y="2758401"/>
            <a:ext cx="1799063" cy="1173600"/>
          </a:xfrm>
          <a:ln>
            <a:noFill/>
          </a:ln>
        </p:spPr>
        <p:txBody>
          <a:bodyPr lIns="0" tIns="0" rIns="0" bIns="0" anchor="ctr" anchorCtr="0"/>
          <a:lstStyle>
            <a:lvl1pPr marL="0" indent="0" algn="r">
              <a:lnSpc>
                <a:spcPct val="100000"/>
              </a:lnSpc>
              <a:spcAft>
                <a:spcPts val="0"/>
              </a:spcAft>
              <a:buFont typeface="Arial" panose="020B0604020202020204" pitchFamily="34" charset="0"/>
              <a:buNone/>
              <a:defRPr sz="1498"/>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62" name="Textplatzhalter 3"/>
          <p:cNvSpPr>
            <a:spLocks noGrp="1"/>
          </p:cNvSpPr>
          <p:nvPr userDrawn="1">
            <p:ph type="body" sz="quarter" idx="30" hasCustomPrompt="1"/>
          </p:nvPr>
        </p:nvSpPr>
        <p:spPr>
          <a:xfrm>
            <a:off x="9996269" y="15113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2" name="Textplatzhalter 3"/>
          <p:cNvSpPr>
            <a:spLocks noGrp="1"/>
          </p:cNvSpPr>
          <p:nvPr>
            <p:ph type="body" sz="quarter" idx="31" hasCustomPrompt="1"/>
          </p:nvPr>
        </p:nvSpPr>
        <p:spPr>
          <a:xfrm>
            <a:off x="9996269" y="52526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3" name="Textplatzhalter 3"/>
          <p:cNvSpPr>
            <a:spLocks noGrp="1"/>
          </p:cNvSpPr>
          <p:nvPr>
            <p:ph type="body" sz="quarter" idx="32" hasCustomPrompt="1"/>
          </p:nvPr>
        </p:nvSpPr>
        <p:spPr>
          <a:xfrm>
            <a:off x="9996269" y="40055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74" name="Textplatzhalter 3"/>
          <p:cNvSpPr>
            <a:spLocks noGrp="1"/>
          </p:cNvSpPr>
          <p:nvPr>
            <p:ph type="body" sz="quarter" idx="33" hasCustomPrompt="1"/>
          </p:nvPr>
        </p:nvSpPr>
        <p:spPr>
          <a:xfrm>
            <a:off x="9996269" y="2758401"/>
            <a:ext cx="1799063" cy="1173600"/>
          </a:xfrm>
          <a:ln>
            <a:noFill/>
          </a:ln>
        </p:spPr>
        <p:txBody>
          <a:bodyPr lIns="0" tIns="0" rIns="0" bIns="0" anchor="ctr" anchorCtr="0"/>
          <a:lstStyle>
            <a:lvl1pPr marL="0" indent="0" algn="l">
              <a:lnSpc>
                <a:spcPct val="100000"/>
              </a:lnSpc>
              <a:spcAft>
                <a:spcPts val="0"/>
              </a:spcAft>
              <a:buFont typeface="Arial" panose="020B0604020202020204" pitchFamily="34" charset="0"/>
              <a:buNone/>
              <a:defRPr sz="1498"/>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US" noProof="0" dirty="0"/>
              <a:t>Insert text in </a:t>
            </a:r>
            <a:r>
              <a:rPr lang="en-US" noProof="0" dirty="0" err="1"/>
              <a:t>CorpoS</a:t>
            </a:r>
            <a:r>
              <a:rPr lang="en-US" noProof="0" dirty="0"/>
              <a:t> (Body), </a:t>
            </a:r>
            <a:r>
              <a:rPr lang="en-US" dirty="0"/>
              <a:t>15 pt. </a:t>
            </a:r>
            <a:r>
              <a:rPr lang="en-US" noProof="0" dirty="0"/>
              <a:t>// for smaller text: Increase List Level</a:t>
            </a:r>
            <a:endParaRPr lang="en-US" dirty="0"/>
          </a:p>
        </p:txBody>
      </p:sp>
      <p:sp>
        <p:nvSpPr>
          <p:cNvPr id="9" name="Bildplatzhalter 8"/>
          <p:cNvSpPr>
            <a:spLocks noGrp="1" noChangeAspect="1"/>
          </p:cNvSpPr>
          <p:nvPr userDrawn="1">
            <p:ph type="pic" sz="quarter" idx="11" hasCustomPrompt="1"/>
          </p:nvPr>
        </p:nvSpPr>
        <p:spPr bwMode="gray">
          <a:xfrm>
            <a:off x="8194405" y="15113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1" name="Bildplatzhalter 8"/>
          <p:cNvSpPr>
            <a:spLocks noGrp="1" noChangeAspect="1"/>
          </p:cNvSpPr>
          <p:nvPr userDrawn="1">
            <p:ph type="pic" sz="quarter" idx="17" hasCustomPrompt="1"/>
          </p:nvPr>
        </p:nvSpPr>
        <p:spPr bwMode="gray">
          <a:xfrm>
            <a:off x="8194405" y="40055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noChangeAspect="1"/>
          </p:cNvSpPr>
          <p:nvPr userDrawn="1">
            <p:ph type="pic" sz="quarter" idx="18" hasCustomPrompt="1"/>
          </p:nvPr>
        </p:nvSpPr>
        <p:spPr bwMode="gray">
          <a:xfrm>
            <a:off x="8194405" y="27584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0" name="Bildplatzhalter 8"/>
          <p:cNvSpPr>
            <a:spLocks noGrp="1" noChangeAspect="1"/>
          </p:cNvSpPr>
          <p:nvPr userDrawn="1">
            <p:ph type="pic" sz="quarter" idx="29" hasCustomPrompt="1"/>
          </p:nvPr>
        </p:nvSpPr>
        <p:spPr bwMode="gray">
          <a:xfrm>
            <a:off x="8194405" y="52526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 name="Bildplatzhalter 8"/>
          <p:cNvSpPr>
            <a:spLocks noGrp="1" noChangeAspect="1"/>
          </p:cNvSpPr>
          <p:nvPr userDrawn="1">
            <p:ph type="pic" sz="quarter" idx="10" hasCustomPrompt="1"/>
          </p:nvPr>
        </p:nvSpPr>
        <p:spPr bwMode="gray">
          <a:xfrm>
            <a:off x="2302801" y="15113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noChangeAspect="1"/>
          </p:cNvSpPr>
          <p:nvPr userDrawn="1">
            <p:ph type="pic" sz="quarter" idx="12" hasCustomPrompt="1"/>
          </p:nvPr>
        </p:nvSpPr>
        <p:spPr bwMode="gray">
          <a:xfrm>
            <a:off x="2302801" y="40055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noChangeAspect="1"/>
          </p:cNvSpPr>
          <p:nvPr userDrawn="1">
            <p:ph type="pic" sz="quarter" idx="14" hasCustomPrompt="1"/>
          </p:nvPr>
        </p:nvSpPr>
        <p:spPr bwMode="gray">
          <a:xfrm>
            <a:off x="2302801" y="27584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39" name="Bildplatzhalter 8"/>
          <p:cNvSpPr>
            <a:spLocks noGrp="1" noChangeAspect="1"/>
          </p:cNvSpPr>
          <p:nvPr userDrawn="1">
            <p:ph type="pic" sz="quarter" idx="28" hasCustomPrompt="1"/>
          </p:nvPr>
        </p:nvSpPr>
        <p:spPr bwMode="gray">
          <a:xfrm>
            <a:off x="2302801" y="5252601"/>
            <a:ext cx="1691124" cy="1173600"/>
          </a:xfrm>
          <a:solidFill>
            <a:srgbClr val="9F0002"/>
          </a:solidFill>
          <a:ln w="3175">
            <a:noFill/>
            <a:miter lim="800000"/>
          </a:ln>
        </p:spPr>
        <p:txBody>
          <a:bodyPr/>
          <a:lstStyle>
            <a:lvl1pPr algn="ctr">
              <a:lnSpc>
                <a:spcPct val="100000"/>
              </a:lnSpc>
              <a:spcAft>
                <a:spcPts val="0"/>
              </a:spcAft>
              <a:defRPr sz="1498">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cxnSp>
        <p:nvCxnSpPr>
          <p:cNvPr id="54" name="Gerade Verbindung 53"/>
          <p:cNvCxnSpPr>
            <a:stCxn id="7" idx="3"/>
            <a:endCxn id="4" idx="1"/>
          </p:cNvCxnSpPr>
          <p:nvPr/>
        </p:nvCxnSpPr>
        <p:spPr>
          <a:xfrm>
            <a:off x="3993925" y="20981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Gerade Verbindung 54"/>
          <p:cNvCxnSpPr>
            <a:stCxn id="12" idx="3"/>
            <a:endCxn id="79" idx="1"/>
          </p:cNvCxnSpPr>
          <p:nvPr/>
        </p:nvCxnSpPr>
        <p:spPr>
          <a:xfrm>
            <a:off x="3993925" y="33452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6" name="Gerade Verbindung 55"/>
          <p:cNvCxnSpPr>
            <a:stCxn id="9" idx="1"/>
            <a:endCxn id="85" idx="3"/>
          </p:cNvCxnSpPr>
          <p:nvPr/>
        </p:nvCxnSpPr>
        <p:spPr>
          <a:xfrm flipH="1">
            <a:off x="7715159" y="20981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7" name="Gerade Verbindung 56"/>
          <p:cNvCxnSpPr>
            <a:stCxn id="83" idx="3"/>
            <a:endCxn id="13" idx="1"/>
          </p:cNvCxnSpPr>
          <p:nvPr/>
        </p:nvCxnSpPr>
        <p:spPr>
          <a:xfrm>
            <a:off x="7715159" y="33452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8" name="Gerade Verbindung 57"/>
          <p:cNvCxnSpPr>
            <a:stCxn id="84" idx="3"/>
            <a:endCxn id="11" idx="1"/>
          </p:cNvCxnSpPr>
          <p:nvPr/>
        </p:nvCxnSpPr>
        <p:spPr>
          <a:xfrm>
            <a:off x="7715159" y="45923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82" idx="3"/>
            <a:endCxn id="40" idx="1"/>
          </p:cNvCxnSpPr>
          <p:nvPr/>
        </p:nvCxnSpPr>
        <p:spPr>
          <a:xfrm>
            <a:off x="7715159" y="5839401"/>
            <a:ext cx="479245"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0" name="Gerade Verbindung 59"/>
          <p:cNvCxnSpPr>
            <a:stCxn id="39" idx="3"/>
            <a:endCxn id="81" idx="1"/>
          </p:cNvCxnSpPr>
          <p:nvPr/>
        </p:nvCxnSpPr>
        <p:spPr>
          <a:xfrm>
            <a:off x="3993925" y="58394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10" idx="3"/>
            <a:endCxn id="80" idx="1"/>
          </p:cNvCxnSpPr>
          <p:nvPr/>
        </p:nvCxnSpPr>
        <p:spPr>
          <a:xfrm>
            <a:off x="3993925" y="4592301"/>
            <a:ext cx="482918" cy="0"/>
          </a:xfrm>
          <a:prstGeom prst="line">
            <a:avLst/>
          </a:prstGeom>
          <a:ln w="3175">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0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duct highlights">
    <p:spTree>
      <p:nvGrpSpPr>
        <p:cNvPr id="1" name=""/>
        <p:cNvGrpSpPr/>
        <p:nvPr/>
      </p:nvGrpSpPr>
      <p:grpSpPr>
        <a:xfrm>
          <a:off x="0" y="0"/>
          <a:ext cx="0" cy="0"/>
          <a:chOff x="0" y="0"/>
          <a:chExt cx="0" cy="0"/>
        </a:xfrm>
      </p:grpSpPr>
      <p:sp>
        <p:nvSpPr>
          <p:cNvPr id="7" name="Bildplatzhalter 8"/>
          <p:cNvSpPr>
            <a:spLocks noGrp="1"/>
          </p:cNvSpPr>
          <p:nvPr userDrawn="1">
            <p:ph type="pic" sz="quarter" idx="10" hasCustomPrompt="1"/>
          </p:nvPr>
        </p:nvSpPr>
        <p:spPr bwMode="gray">
          <a:xfrm>
            <a:off x="3022762" y="2757600"/>
            <a:ext cx="6148800" cy="2421734"/>
          </a:xfrm>
          <a:solidFill>
            <a:srgbClr val="9F0002"/>
          </a:solidFill>
          <a:ln w="3175">
            <a:noFill/>
            <a:miter lim="800000"/>
          </a:ln>
        </p:spPr>
        <p:txBody>
          <a:bodyPr/>
          <a:lstStyle>
            <a:lvl1pPr algn="ctr">
              <a:lnSpc>
                <a:spcPct val="100000"/>
              </a:lnSpc>
              <a:spcAft>
                <a:spcPts val="0"/>
              </a:spcAft>
              <a:defRPr sz="1998">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246995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duct highlights 3">
    <p:spTree>
      <p:nvGrpSpPr>
        <p:cNvPr id="1" name=""/>
        <p:cNvGrpSpPr/>
        <p:nvPr/>
      </p:nvGrpSpPr>
      <p:grpSpPr>
        <a:xfrm>
          <a:off x="0" y="0"/>
          <a:ext cx="0" cy="0"/>
          <a:chOff x="0" y="0"/>
          <a:chExt cx="0" cy="0"/>
        </a:xfrm>
      </p:grpSpPr>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endParaRPr lang="en-US"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userDrawn="1">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userDrawn="1">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20" name="Textplatzhalter 3"/>
          <p:cNvSpPr>
            <a:spLocks noGrp="1"/>
          </p:cNvSpPr>
          <p:nvPr userDrawn="1">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4" name="Textplatzhalter 3"/>
          <p:cNvSpPr>
            <a:spLocks noGrp="1"/>
          </p:cNvSpPr>
          <p:nvPr userDrawn="1">
            <p:ph type="body" sz="quarter" idx="19" hasCustomPrompt="1"/>
          </p:nvPr>
        </p:nvSpPr>
        <p:spPr bwMode="gray">
          <a:xfrm>
            <a:off x="395794" y="1511301"/>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baseline="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48" name="Textplatzhalter 3"/>
          <p:cNvSpPr>
            <a:spLocks noGrp="1"/>
          </p:cNvSpPr>
          <p:nvPr>
            <p:ph type="body" sz="quarter" idx="28" hasCustomPrompt="1"/>
          </p:nvPr>
        </p:nvSpPr>
        <p:spPr bwMode="gray">
          <a:xfrm>
            <a:off x="395794" y="1979418"/>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49" name="Textplatzhalter 3"/>
          <p:cNvSpPr>
            <a:spLocks noGrp="1"/>
          </p:cNvSpPr>
          <p:nvPr>
            <p:ph type="body" sz="quarter" idx="29" hasCustomPrompt="1"/>
          </p:nvPr>
        </p:nvSpPr>
        <p:spPr bwMode="gray">
          <a:xfrm>
            <a:off x="395794" y="2915651"/>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0" name="Textplatzhalter 3"/>
          <p:cNvSpPr>
            <a:spLocks noGrp="1"/>
          </p:cNvSpPr>
          <p:nvPr>
            <p:ph type="body" sz="quarter" idx="30" hasCustomPrompt="1"/>
          </p:nvPr>
        </p:nvSpPr>
        <p:spPr bwMode="gray">
          <a:xfrm>
            <a:off x="395794" y="4320000"/>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1" name="Textplatzhalter 3"/>
          <p:cNvSpPr>
            <a:spLocks noGrp="1"/>
          </p:cNvSpPr>
          <p:nvPr>
            <p:ph type="body" sz="quarter" idx="31" hasCustomPrompt="1"/>
          </p:nvPr>
        </p:nvSpPr>
        <p:spPr bwMode="gray">
          <a:xfrm>
            <a:off x="395794" y="2447534"/>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53" name="Textplatzhalter 3"/>
          <p:cNvSpPr>
            <a:spLocks noGrp="1"/>
          </p:cNvSpPr>
          <p:nvPr>
            <p:ph type="body" sz="quarter" idx="32" hasCustomPrompt="1"/>
          </p:nvPr>
        </p:nvSpPr>
        <p:spPr bwMode="gray">
          <a:xfrm>
            <a:off x="395794" y="3851886"/>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63" name="Textplatzhalter 3"/>
          <p:cNvSpPr>
            <a:spLocks noGrp="1"/>
          </p:cNvSpPr>
          <p:nvPr>
            <p:ph type="body" sz="quarter" idx="33" hasCustomPrompt="1"/>
          </p:nvPr>
        </p:nvSpPr>
        <p:spPr bwMode="gray">
          <a:xfrm>
            <a:off x="395794" y="3383769"/>
            <a:ext cx="3752845" cy="396000"/>
          </a:xfrm>
          <a:solidFill>
            <a:schemeClr val="tx2"/>
          </a:solidFill>
          <a:ln>
            <a:noFill/>
          </a:ln>
        </p:spPr>
        <p:txBody>
          <a:bodyPr lIns="107985" tIns="35995" rIns="107985" bIns="35995" anchor="ctr" anchorCtr="0"/>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a:t>
            </a:r>
            <a:r>
              <a:rPr lang="en-US" dirty="0"/>
              <a:t>20 pt.</a:t>
            </a:r>
          </a:p>
        </p:txBody>
      </p:sp>
      <p:sp>
        <p:nvSpPr>
          <p:cNvPr id="64" name="Bildplatzhalter 8"/>
          <p:cNvSpPr>
            <a:spLocks noGrp="1"/>
          </p:cNvSpPr>
          <p:nvPr>
            <p:ph type="pic" sz="quarter" idx="10" hasCustomPrompt="1"/>
          </p:nvPr>
        </p:nvSpPr>
        <p:spPr bwMode="gray">
          <a:xfrm>
            <a:off x="4220602" y="1511300"/>
            <a:ext cx="7578000" cy="32047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Tree>
    <p:extLst>
      <p:ext uri="{BB962C8B-B14F-4D97-AF65-F5344CB8AC3E}">
        <p14:creationId xmlns:p14="http://schemas.microsoft.com/office/powerpoint/2010/main" val="1288045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95794"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p:cNvSpPr>
          <p:nvPr>
            <p:ph type="pic" sz="quarter" idx="12" hasCustomPrompt="1"/>
          </p:nvPr>
        </p:nvSpPr>
        <p:spPr bwMode="gray">
          <a:xfrm>
            <a:off x="8042487"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1" name="Bildplatzhalter 8"/>
          <p:cNvSpPr>
            <a:spLocks noGrp="1"/>
          </p:cNvSpPr>
          <p:nvPr>
            <p:ph type="pic" sz="quarter" idx="17" hasCustomPrompt="1"/>
          </p:nvPr>
        </p:nvSpPr>
        <p:spPr bwMode="gray">
          <a:xfrm>
            <a:off x="8042487"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p:cNvSpPr>
          <p:nvPr>
            <p:ph type="pic" sz="quarter" idx="14" hasCustomPrompt="1"/>
          </p:nvPr>
        </p:nvSpPr>
        <p:spPr bwMode="gray">
          <a:xfrm>
            <a:off x="4219141" y="1512000"/>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3" name="Bildplatzhalter 8"/>
          <p:cNvSpPr>
            <a:spLocks noGrp="1"/>
          </p:cNvSpPr>
          <p:nvPr>
            <p:ph type="pic" sz="quarter" idx="18" hasCustomPrompt="1"/>
          </p:nvPr>
        </p:nvSpPr>
        <p:spPr bwMode="gray">
          <a:xfrm>
            <a:off x="4219141" y="4044227"/>
            <a:ext cx="3752845"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3"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6" name="Textplatzhalter 3"/>
          <p:cNvSpPr>
            <a:spLocks noGrp="1"/>
          </p:cNvSpPr>
          <p:nvPr>
            <p:ph type="body" sz="quarter" idx="21" hasCustomPrompt="1"/>
          </p:nvPr>
        </p:nvSpPr>
        <p:spPr>
          <a:xfrm>
            <a:off x="4219141"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7" name="Textplatzhalter 3"/>
          <p:cNvSpPr>
            <a:spLocks noGrp="1"/>
          </p:cNvSpPr>
          <p:nvPr>
            <p:ph type="body" sz="quarter" idx="22" hasCustomPrompt="1"/>
          </p:nvPr>
        </p:nvSpPr>
        <p:spPr>
          <a:xfrm>
            <a:off x="8042487" y="3501248"/>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8" name="Textplatzhalter 3"/>
          <p:cNvSpPr>
            <a:spLocks noGrp="1"/>
          </p:cNvSpPr>
          <p:nvPr>
            <p:ph type="body" sz="quarter" idx="23" hasCustomPrompt="1"/>
          </p:nvPr>
        </p:nvSpPr>
        <p:spPr>
          <a:xfrm>
            <a:off x="4219142"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9" name="Textplatzhalter 3"/>
          <p:cNvSpPr>
            <a:spLocks noGrp="1"/>
          </p:cNvSpPr>
          <p:nvPr>
            <p:ph type="body" sz="quarter" idx="24" hasCustomPrompt="1"/>
          </p:nvPr>
        </p:nvSpPr>
        <p:spPr>
          <a:xfrm>
            <a:off x="8042487" y="603098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0" name="Textplatzhalter 3"/>
          <p:cNvSpPr>
            <a:spLocks noGrp="1"/>
          </p:cNvSpPr>
          <p:nvPr>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3516939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0" name="Bildplatzhalter 8"/>
          <p:cNvSpPr>
            <a:spLocks noGrp="1"/>
          </p:cNvSpPr>
          <p:nvPr>
            <p:ph type="pic" sz="quarter" idx="12" hasCustomPrompt="1"/>
          </p:nvPr>
        </p:nvSpPr>
        <p:spPr bwMode="gray">
          <a:xfrm>
            <a:off x="8042487"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12" name="Bildplatzhalter 8"/>
          <p:cNvSpPr>
            <a:spLocks noGrp="1"/>
          </p:cNvSpPr>
          <p:nvPr>
            <p:ph type="pic" sz="quarter" idx="14" hasCustomPrompt="1"/>
          </p:nvPr>
        </p:nvSpPr>
        <p:spPr bwMode="gray">
          <a:xfrm>
            <a:off x="4219141" y="1512000"/>
            <a:ext cx="3752845" cy="37548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3"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6" name="Textplatzhalter 3"/>
          <p:cNvSpPr>
            <a:spLocks noGrp="1"/>
          </p:cNvSpPr>
          <p:nvPr>
            <p:ph type="body" sz="quarter" idx="21" hasCustomPrompt="1"/>
          </p:nvPr>
        </p:nvSpPr>
        <p:spPr>
          <a:xfrm>
            <a:off x="4219141"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7" name="Textplatzhalter 3"/>
          <p:cNvSpPr>
            <a:spLocks noGrp="1"/>
          </p:cNvSpPr>
          <p:nvPr>
            <p:ph type="body" sz="quarter" idx="22" hasCustomPrompt="1"/>
          </p:nvPr>
        </p:nvSpPr>
        <p:spPr>
          <a:xfrm>
            <a:off x="8042487" y="5313600"/>
            <a:ext cx="3752845"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0" name="Textplatzhalter 3"/>
          <p:cNvSpPr>
            <a:spLocks noGrp="1"/>
          </p:cNvSpPr>
          <p:nvPr>
            <p:ph type="body" sz="quarter" idx="25"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406818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5" y="1512000"/>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89794" y="4069795"/>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5" y="3501248"/>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1" name="Bildplatzhalter 8"/>
          <p:cNvSpPr>
            <a:spLocks noGrp="1"/>
          </p:cNvSpPr>
          <p:nvPr>
            <p:ph type="pic" sz="quarter" idx="25" hasCustomPrompt="1"/>
          </p:nvPr>
        </p:nvSpPr>
        <p:spPr bwMode="gray">
          <a:xfrm>
            <a:off x="6131883" y="1511300"/>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2" name="Bildplatzhalter 8"/>
          <p:cNvSpPr>
            <a:spLocks noGrp="1"/>
          </p:cNvSpPr>
          <p:nvPr>
            <p:ph type="pic" sz="quarter" idx="26" hasCustomPrompt="1"/>
          </p:nvPr>
        </p:nvSpPr>
        <p:spPr bwMode="gray">
          <a:xfrm>
            <a:off x="6131883" y="4043527"/>
            <a:ext cx="5666400"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3" name="Textplatzhalter 3"/>
          <p:cNvSpPr>
            <a:spLocks noGrp="1"/>
          </p:cNvSpPr>
          <p:nvPr>
            <p:ph type="body" sz="quarter" idx="27" hasCustomPrompt="1"/>
          </p:nvPr>
        </p:nvSpPr>
        <p:spPr>
          <a:xfrm>
            <a:off x="6131883" y="3500548"/>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4" name="Textplatzhalter 3"/>
          <p:cNvSpPr>
            <a:spLocks noGrp="1"/>
          </p:cNvSpPr>
          <p:nvPr>
            <p:ph type="body" sz="quarter" idx="28" hasCustomPrompt="1"/>
          </p:nvPr>
        </p:nvSpPr>
        <p:spPr>
          <a:xfrm>
            <a:off x="6131883" y="6030280"/>
            <a:ext cx="5666400"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5"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6"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7"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26846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5" y="368300"/>
            <a:ext cx="11400249" cy="1008360"/>
          </a:xfrm>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16"/>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Bildplatzhalter 8"/>
          <p:cNvSpPr>
            <a:spLocks noGrp="1"/>
          </p:cNvSpPr>
          <p:nvPr>
            <p:ph type="pic" sz="quarter" idx="10" hasCustomPrompt="1"/>
          </p:nvPr>
        </p:nvSpPr>
        <p:spPr bwMode="gray">
          <a:xfrm>
            <a:off x="395794" y="15120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9" name="Bildplatzhalter 8"/>
          <p:cNvSpPr>
            <a:spLocks noGrp="1"/>
          </p:cNvSpPr>
          <p:nvPr>
            <p:ph type="pic" sz="quarter" idx="11" hasCustomPrompt="1"/>
          </p:nvPr>
        </p:nvSpPr>
        <p:spPr bwMode="gray">
          <a:xfrm>
            <a:off x="395794" y="40442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4" name="Textplatzhalter 3"/>
          <p:cNvSpPr>
            <a:spLocks noGrp="1"/>
          </p:cNvSpPr>
          <p:nvPr>
            <p:ph type="body" sz="quarter" idx="19" hasCustomPrompt="1"/>
          </p:nvPr>
        </p:nvSpPr>
        <p:spPr>
          <a:xfrm>
            <a:off x="395794" y="35012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4" name="Textplatzhalter 3"/>
          <p:cNvSpPr>
            <a:spLocks noGrp="1"/>
          </p:cNvSpPr>
          <p:nvPr>
            <p:ph type="body" sz="quarter" idx="20" hasCustomPrompt="1"/>
          </p:nvPr>
        </p:nvSpPr>
        <p:spPr>
          <a:xfrm>
            <a:off x="395795" y="60309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1" name="Bildplatzhalter 8"/>
          <p:cNvSpPr>
            <a:spLocks noGrp="1"/>
          </p:cNvSpPr>
          <p:nvPr>
            <p:ph type="pic" sz="quarter" idx="25" hasCustomPrompt="1"/>
          </p:nvPr>
        </p:nvSpPr>
        <p:spPr bwMode="gray">
          <a:xfrm>
            <a:off x="6131655"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2" name="Bildplatzhalter 8"/>
          <p:cNvSpPr>
            <a:spLocks noGrp="1"/>
          </p:cNvSpPr>
          <p:nvPr>
            <p:ph type="pic" sz="quarter" idx="26" hasCustomPrompt="1"/>
          </p:nvPr>
        </p:nvSpPr>
        <p:spPr bwMode="gray">
          <a:xfrm>
            <a:off x="6131655"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3" name="Textplatzhalter 3"/>
          <p:cNvSpPr>
            <a:spLocks noGrp="1"/>
          </p:cNvSpPr>
          <p:nvPr>
            <p:ph type="body" sz="quarter" idx="27" hasCustomPrompt="1"/>
          </p:nvPr>
        </p:nvSpPr>
        <p:spPr>
          <a:xfrm>
            <a:off x="6131655"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4" name="Textplatzhalter 3"/>
          <p:cNvSpPr>
            <a:spLocks noGrp="1"/>
          </p:cNvSpPr>
          <p:nvPr>
            <p:ph type="body" sz="quarter" idx="28" hasCustomPrompt="1"/>
          </p:nvPr>
        </p:nvSpPr>
        <p:spPr>
          <a:xfrm>
            <a:off x="6131657"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5" name="Bildplatzhalter 8"/>
          <p:cNvSpPr>
            <a:spLocks noGrp="1"/>
          </p:cNvSpPr>
          <p:nvPr>
            <p:ph type="pic" sz="quarter" idx="29" hasCustomPrompt="1"/>
          </p:nvPr>
        </p:nvSpPr>
        <p:spPr bwMode="gray">
          <a:xfrm>
            <a:off x="3263725"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6" name="Bildplatzhalter 8"/>
          <p:cNvSpPr>
            <a:spLocks noGrp="1"/>
          </p:cNvSpPr>
          <p:nvPr>
            <p:ph type="pic" sz="quarter" idx="30" hasCustomPrompt="1"/>
          </p:nvPr>
        </p:nvSpPr>
        <p:spPr bwMode="gray">
          <a:xfrm>
            <a:off x="3263725"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17" name="Textplatzhalter 3"/>
          <p:cNvSpPr>
            <a:spLocks noGrp="1"/>
          </p:cNvSpPr>
          <p:nvPr>
            <p:ph type="body" sz="quarter" idx="31" hasCustomPrompt="1"/>
          </p:nvPr>
        </p:nvSpPr>
        <p:spPr>
          <a:xfrm>
            <a:off x="3263725"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8" name="Textplatzhalter 3"/>
          <p:cNvSpPr>
            <a:spLocks noGrp="1"/>
          </p:cNvSpPr>
          <p:nvPr>
            <p:ph type="body" sz="quarter" idx="32" hasCustomPrompt="1"/>
          </p:nvPr>
        </p:nvSpPr>
        <p:spPr>
          <a:xfrm>
            <a:off x="3263726"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19" name="Bildplatzhalter 8"/>
          <p:cNvSpPr>
            <a:spLocks noGrp="1"/>
          </p:cNvSpPr>
          <p:nvPr>
            <p:ph type="pic" sz="quarter" idx="33" hasCustomPrompt="1"/>
          </p:nvPr>
        </p:nvSpPr>
        <p:spPr bwMode="gray">
          <a:xfrm>
            <a:off x="8999588" y="1511300"/>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0" name="Bildplatzhalter 8"/>
          <p:cNvSpPr>
            <a:spLocks noGrp="1"/>
          </p:cNvSpPr>
          <p:nvPr>
            <p:ph type="pic" sz="quarter" idx="34" hasCustomPrompt="1"/>
          </p:nvPr>
        </p:nvSpPr>
        <p:spPr bwMode="gray">
          <a:xfrm>
            <a:off x="8999588" y="4043527"/>
            <a:ext cx="2795744" cy="1944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25" name="Textplatzhalter 3"/>
          <p:cNvSpPr>
            <a:spLocks noGrp="1"/>
          </p:cNvSpPr>
          <p:nvPr>
            <p:ph type="body" sz="quarter" idx="35" hasCustomPrompt="1"/>
          </p:nvPr>
        </p:nvSpPr>
        <p:spPr>
          <a:xfrm>
            <a:off x="8999588" y="3500548"/>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26" name="Textplatzhalter 3"/>
          <p:cNvSpPr>
            <a:spLocks noGrp="1"/>
          </p:cNvSpPr>
          <p:nvPr>
            <p:ph type="body" sz="quarter" idx="36" hasCustomPrompt="1"/>
          </p:nvPr>
        </p:nvSpPr>
        <p:spPr>
          <a:xfrm>
            <a:off x="8999588" y="6030280"/>
            <a:ext cx="2795744" cy="324000"/>
          </a:xfrm>
          <a:ln>
            <a:noFill/>
          </a:ln>
        </p:spPr>
        <p:txBody>
          <a:bodyPr lIns="0" tIns="0" rIns="0" bIns="0"/>
          <a:lstStyle>
            <a:lvl1pPr marL="0" indent="0">
              <a:lnSpc>
                <a:spcPct val="100000"/>
              </a:lnSpc>
              <a:spcAft>
                <a:spcPts val="0"/>
              </a:spcAft>
              <a:buFont typeface="Arial" panose="020B0604020202020204" pitchFamily="34" charset="0"/>
              <a:buNone/>
              <a:defRPr sz="1498"/>
            </a:lvl1pPr>
            <a:lvl2pPr marL="0" indent="0">
              <a:lnSpc>
                <a:spcPct val="100000"/>
              </a:lnSpc>
              <a:spcAft>
                <a:spcPts val="0"/>
              </a:spcAft>
              <a:buNone/>
              <a:defRPr sz="1498"/>
            </a:lvl2pPr>
            <a:lvl3pPr marL="0" indent="0">
              <a:lnSpc>
                <a:spcPct val="100000"/>
              </a:lnSpc>
              <a:spcAft>
                <a:spcPts val="0"/>
              </a:spcAft>
              <a:buNone/>
              <a:defRPr sz="1498"/>
            </a:lvl3pPr>
            <a:lvl4pPr marL="0" indent="0">
              <a:lnSpc>
                <a:spcPct val="100000"/>
              </a:lnSpc>
              <a:spcAft>
                <a:spcPts val="0"/>
              </a:spcAft>
              <a:buNone/>
              <a:defRPr sz="1498"/>
            </a:lvl4pPr>
            <a:lvl5pPr marL="0" indent="0">
              <a:lnSpc>
                <a:spcPct val="100000"/>
              </a:lnSpc>
              <a:spcAft>
                <a:spcPts val="0"/>
              </a:spcAft>
              <a:buNone/>
              <a:defRPr sz="1498"/>
            </a:lvl5pPr>
            <a:lvl6pPr marL="0" indent="0">
              <a:lnSpc>
                <a:spcPct val="100000"/>
              </a:lnSpc>
              <a:spcAft>
                <a:spcPts val="0"/>
              </a:spcAft>
              <a:buNone/>
              <a:defRPr sz="1498"/>
            </a:lvl6pPr>
            <a:lvl7pPr marL="0" indent="0">
              <a:lnSpc>
                <a:spcPct val="100000"/>
              </a:lnSpc>
              <a:spcAft>
                <a:spcPts val="0"/>
              </a:spcAft>
              <a:buNone/>
              <a:defRPr sz="1498"/>
            </a:lvl7pPr>
            <a:lvl8pPr marL="0" indent="0">
              <a:lnSpc>
                <a:spcPct val="100000"/>
              </a:lnSpc>
              <a:spcAft>
                <a:spcPts val="0"/>
              </a:spcAft>
              <a:buNone/>
              <a:defRPr sz="1498"/>
            </a:lvl8pPr>
            <a:lvl9pPr marL="0" indent="0">
              <a:lnSpc>
                <a:spcPct val="100000"/>
              </a:lnSpc>
              <a:spcAft>
                <a:spcPts val="0"/>
              </a:spcAft>
              <a:buNone/>
              <a:defRPr sz="1498"/>
            </a:lvl9pPr>
          </a:lstStyle>
          <a:p>
            <a:pPr lvl="0"/>
            <a:r>
              <a:rPr lang="en-US" noProof="0" dirty="0"/>
              <a:t>Caption </a:t>
            </a:r>
            <a:r>
              <a:rPr lang="en-US" noProof="0" dirty="0" err="1"/>
              <a:t>CorpoS</a:t>
            </a:r>
            <a:r>
              <a:rPr lang="en-US" noProof="0" dirty="0"/>
              <a:t> 15 pt.</a:t>
            </a:r>
          </a:p>
        </p:txBody>
      </p:sp>
      <p:sp>
        <p:nvSpPr>
          <p:cNvPr id="32"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4"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2366861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icture 3">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5" name="Abstand Horizontal // fein" hidden="1"/>
          <p:cNvGrpSpPr/>
          <p:nvPr userDrawn="1"/>
        </p:nvGrpSpPr>
        <p:grpSpPr>
          <a:xfrm>
            <a:off x="1280394"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Fußzeilenplatzhalter 2"/>
          <p:cNvSpPr>
            <a:spLocks noGrp="1"/>
          </p:cNvSpPr>
          <p:nvPr userDrawn="1">
            <p:ph type="ftr" sz="quarter" idx="10"/>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userDrawn="1">
            <p:ph type="sldNum" sz="quarter" idx="11"/>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6"/>
          <p:cNvSpPr>
            <a:spLocks noGrp="1"/>
          </p:cNvSpPr>
          <p:nvPr userDrawn="1">
            <p:ph type="body" sz="quarter" idx="12" hasCustomPrompt="1"/>
          </p:nvPr>
        </p:nvSpPr>
        <p:spPr>
          <a:xfrm>
            <a:off x="395084" y="5436002"/>
            <a:ext cx="11400249" cy="990200"/>
          </a:xfrm>
          <a:ln>
            <a:solidFill>
              <a:schemeClr val="tx2"/>
            </a:solidFill>
          </a:ln>
        </p:spPr>
        <p:txBody>
          <a:bodyPr lIns="72000" tIns="72000" rIns="72000" bIns="72000"/>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p:txBody>
      </p:sp>
      <p:sp>
        <p:nvSpPr>
          <p:cNvPr id="68" name="Bildplatzhalter 8"/>
          <p:cNvSpPr>
            <a:spLocks noGrp="1"/>
          </p:cNvSpPr>
          <p:nvPr userDrawn="1">
            <p:ph type="pic" sz="quarter" idx="13" hasCustomPrompt="1"/>
          </p:nvPr>
        </p:nvSpPr>
        <p:spPr bwMode="gray">
          <a:xfrm>
            <a:off x="39667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6" name="Bildplatzhalter 8"/>
          <p:cNvSpPr>
            <a:spLocks noGrp="1"/>
          </p:cNvSpPr>
          <p:nvPr userDrawn="1">
            <p:ph type="pic" sz="quarter" idx="14" hasCustomPrompt="1"/>
          </p:nvPr>
        </p:nvSpPr>
        <p:spPr bwMode="gray">
          <a:xfrm>
            <a:off x="2307263"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8" name="Bildplatzhalter 8"/>
          <p:cNvSpPr>
            <a:spLocks noGrp="1"/>
          </p:cNvSpPr>
          <p:nvPr userDrawn="1">
            <p:ph type="pic" sz="quarter" idx="16" hasCustomPrompt="1"/>
          </p:nvPr>
        </p:nvSpPr>
        <p:spPr bwMode="gray">
          <a:xfrm>
            <a:off x="395082"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5" name="Bildplatzhalter 8"/>
          <p:cNvSpPr>
            <a:spLocks noGrp="1"/>
          </p:cNvSpPr>
          <p:nvPr userDrawn="1">
            <p:ph type="pic" sz="quarter" idx="23" hasCustomPrompt="1"/>
          </p:nvPr>
        </p:nvSpPr>
        <p:spPr bwMode="gray">
          <a:xfrm>
            <a:off x="4220203" y="2503829"/>
            <a:ext cx="3754800" cy="1910916"/>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9" name="Bildplatzhalter 8"/>
          <p:cNvSpPr>
            <a:spLocks noGrp="1"/>
          </p:cNvSpPr>
          <p:nvPr userDrawn="1">
            <p:ph type="pic" sz="quarter" idx="27" hasCustomPrompt="1"/>
          </p:nvPr>
        </p:nvSpPr>
        <p:spPr bwMode="gray">
          <a:xfrm>
            <a:off x="6130958" y="4486750"/>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1" name="Bildplatzhalter 8"/>
          <p:cNvSpPr>
            <a:spLocks noGrp="1"/>
          </p:cNvSpPr>
          <p:nvPr>
            <p:ph type="pic" sz="quarter" idx="29" hasCustomPrompt="1"/>
          </p:nvPr>
        </p:nvSpPr>
        <p:spPr bwMode="gray">
          <a:xfrm>
            <a:off x="4220204" y="4486750"/>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3" name="Bildplatzhalter 8"/>
          <p:cNvSpPr>
            <a:spLocks noGrp="1"/>
          </p:cNvSpPr>
          <p:nvPr userDrawn="1">
            <p:ph type="pic" sz="quarter" idx="31" hasCustomPrompt="1"/>
          </p:nvPr>
        </p:nvSpPr>
        <p:spPr bwMode="gray">
          <a:xfrm>
            <a:off x="8042487" y="3495680"/>
            <a:ext cx="3752845"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5" name="Bildplatzhalter 8"/>
          <p:cNvSpPr>
            <a:spLocks noGrp="1"/>
          </p:cNvSpPr>
          <p:nvPr userDrawn="1">
            <p:ph type="pic" sz="quarter" idx="33" hasCustomPrompt="1"/>
          </p:nvPr>
        </p:nvSpPr>
        <p:spPr bwMode="gray">
          <a:xfrm>
            <a:off x="804248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6" name="Bildplatzhalter 8"/>
          <p:cNvSpPr>
            <a:spLocks noGrp="1"/>
          </p:cNvSpPr>
          <p:nvPr userDrawn="1">
            <p:ph type="pic" sz="quarter" idx="34" hasCustomPrompt="1"/>
          </p:nvPr>
        </p:nvSpPr>
        <p:spPr bwMode="gray">
          <a:xfrm>
            <a:off x="9956690"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35" hasCustomPrompt="1"/>
          </p:nvPr>
        </p:nvSpPr>
        <p:spPr bwMode="gray">
          <a:xfrm>
            <a:off x="6130691" y="1511771"/>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5" name="Bildplatzhalter 8"/>
          <p:cNvSpPr>
            <a:spLocks noGrp="1"/>
          </p:cNvSpPr>
          <p:nvPr>
            <p:ph type="pic" sz="quarter" idx="36" hasCustomPrompt="1"/>
          </p:nvPr>
        </p:nvSpPr>
        <p:spPr bwMode="gray">
          <a:xfrm>
            <a:off x="4220304" y="1511771"/>
            <a:ext cx="1843200" cy="92006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9"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0"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1"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2" name="Textplatzhalter 7"/>
          <p:cNvSpPr>
            <a:spLocks noGrp="1"/>
          </p:cNvSpPr>
          <p:nvPr>
            <p:ph type="body" sz="quarter" idx="38"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Tree>
    <p:extLst>
      <p:ext uri="{BB962C8B-B14F-4D97-AF65-F5344CB8AC3E}">
        <p14:creationId xmlns:p14="http://schemas.microsoft.com/office/powerpoint/2010/main" val="14037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picture 4">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5" name="Abstand Horizontal // fein" hidden="1"/>
          <p:cNvGrpSpPr/>
          <p:nvPr userDrawn="1"/>
        </p:nvGrpSpPr>
        <p:grpSpPr>
          <a:xfrm>
            <a:off x="1280394"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sp>
        <p:nvSpPr>
          <p:cNvPr id="2" name="Titel 1"/>
          <p:cNvSpPr>
            <a:spLocks noGrp="1"/>
          </p:cNvSpPr>
          <p:nvPr userDrawn="1">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Fußzeilenplatzhalter 2"/>
          <p:cNvSpPr>
            <a:spLocks noGrp="1"/>
          </p:cNvSpPr>
          <p:nvPr userDrawn="1">
            <p:ph type="ftr" sz="quarter" idx="10"/>
          </p:nvPr>
        </p:nvSpPr>
        <p:spPr/>
        <p:txBody>
          <a:bodyPr/>
          <a:lstStyle/>
          <a:p>
            <a:r>
              <a:rPr lang="en-US" dirty="0">
                <a:solidFill>
                  <a:srgbClr val="000000"/>
                </a:solidFill>
              </a:rPr>
              <a:t>Presentation title in CorpoS (Body) 10 pt | Department | Date</a:t>
            </a:r>
          </a:p>
        </p:txBody>
      </p:sp>
      <p:sp>
        <p:nvSpPr>
          <p:cNvPr id="4" name="Foliennummernplatzhalter 3"/>
          <p:cNvSpPr>
            <a:spLocks noGrp="1"/>
          </p:cNvSpPr>
          <p:nvPr userDrawn="1">
            <p:ph type="sldNum" sz="quarter" idx="11"/>
          </p:nvPr>
        </p:nvSpPr>
        <p:spPr/>
        <p:txBody>
          <a:bodyPr/>
          <a:lstStyle/>
          <a:p>
            <a:fld id="{AD1D1349-391B-44DC-865F-5996B3E40F26}" type="slidenum">
              <a:rPr lang="en-US" smtClean="0">
                <a:solidFill>
                  <a:srgbClr val="000000"/>
                </a:solidFill>
              </a:rPr>
              <a:pPr/>
              <a:t>‹#›</a:t>
            </a:fld>
            <a:endParaRPr lang="en-US" dirty="0">
              <a:solidFill>
                <a:srgbClr val="000000"/>
              </a:solidFill>
            </a:endParaRPr>
          </a:p>
        </p:txBody>
      </p:sp>
      <p:sp>
        <p:nvSpPr>
          <p:cNvPr id="7" name="Textplatzhalter 6"/>
          <p:cNvSpPr>
            <a:spLocks noGrp="1"/>
          </p:cNvSpPr>
          <p:nvPr userDrawn="1">
            <p:ph type="body" sz="quarter" idx="12" hasCustomPrompt="1"/>
          </p:nvPr>
        </p:nvSpPr>
        <p:spPr>
          <a:xfrm>
            <a:off x="395084" y="5436002"/>
            <a:ext cx="11400249" cy="990200"/>
          </a:xfrm>
          <a:ln>
            <a:solidFill>
              <a:schemeClr val="tx2"/>
            </a:solidFill>
          </a:ln>
        </p:spPr>
        <p:txBody>
          <a:bodyPr lIns="72000" tIns="72000" rIns="72000" bIns="72000"/>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p:txBody>
      </p:sp>
      <p:sp>
        <p:nvSpPr>
          <p:cNvPr id="68" name="Bildplatzhalter 8"/>
          <p:cNvSpPr>
            <a:spLocks noGrp="1"/>
          </p:cNvSpPr>
          <p:nvPr userDrawn="1">
            <p:ph type="pic" sz="quarter" idx="13" hasCustomPrompt="1"/>
          </p:nvPr>
        </p:nvSpPr>
        <p:spPr bwMode="gray">
          <a:xfrm>
            <a:off x="39667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6" name="Bildplatzhalter 8"/>
          <p:cNvSpPr>
            <a:spLocks noGrp="1"/>
          </p:cNvSpPr>
          <p:nvPr userDrawn="1">
            <p:ph type="pic" sz="quarter" idx="14" hasCustomPrompt="1"/>
          </p:nvPr>
        </p:nvSpPr>
        <p:spPr bwMode="gray">
          <a:xfrm>
            <a:off x="2307263"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8" name="Bildplatzhalter 8"/>
          <p:cNvSpPr>
            <a:spLocks noGrp="1"/>
          </p:cNvSpPr>
          <p:nvPr userDrawn="1">
            <p:ph type="pic" sz="quarter" idx="16" hasCustomPrompt="1"/>
          </p:nvPr>
        </p:nvSpPr>
        <p:spPr bwMode="gray">
          <a:xfrm>
            <a:off x="395082"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89" name="Bildplatzhalter 8"/>
          <p:cNvSpPr>
            <a:spLocks noGrp="1"/>
          </p:cNvSpPr>
          <p:nvPr userDrawn="1">
            <p:ph type="pic" sz="quarter" idx="27" hasCustomPrompt="1"/>
          </p:nvPr>
        </p:nvSpPr>
        <p:spPr bwMode="gray">
          <a:xfrm>
            <a:off x="6130958" y="3495680"/>
            <a:ext cx="18432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1" name="Bildplatzhalter 8"/>
          <p:cNvSpPr>
            <a:spLocks noGrp="1"/>
          </p:cNvSpPr>
          <p:nvPr>
            <p:ph type="pic" sz="quarter" idx="29" hasCustomPrompt="1"/>
          </p:nvPr>
        </p:nvSpPr>
        <p:spPr bwMode="gray">
          <a:xfrm>
            <a:off x="4220204" y="3495680"/>
            <a:ext cx="18432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3" name="Bildplatzhalter 8"/>
          <p:cNvSpPr>
            <a:spLocks noGrp="1"/>
          </p:cNvSpPr>
          <p:nvPr userDrawn="1">
            <p:ph type="pic" sz="quarter" idx="31" hasCustomPrompt="1"/>
          </p:nvPr>
        </p:nvSpPr>
        <p:spPr bwMode="gray">
          <a:xfrm>
            <a:off x="8042486" y="3495680"/>
            <a:ext cx="3754800" cy="1911131"/>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5" name="Bildplatzhalter 8"/>
          <p:cNvSpPr>
            <a:spLocks noGrp="1"/>
          </p:cNvSpPr>
          <p:nvPr userDrawn="1">
            <p:ph type="pic" sz="quarter" idx="33" hasCustomPrompt="1"/>
          </p:nvPr>
        </p:nvSpPr>
        <p:spPr bwMode="gray">
          <a:xfrm>
            <a:off x="8042487"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96" name="Bildplatzhalter 8"/>
          <p:cNvSpPr>
            <a:spLocks noGrp="1"/>
          </p:cNvSpPr>
          <p:nvPr userDrawn="1">
            <p:ph type="pic" sz="quarter" idx="34" hasCustomPrompt="1"/>
          </p:nvPr>
        </p:nvSpPr>
        <p:spPr bwMode="gray">
          <a:xfrm>
            <a:off x="9956690" y="1511768"/>
            <a:ext cx="18432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5" name="Bildplatzhalter 8"/>
          <p:cNvSpPr>
            <a:spLocks noGrp="1"/>
          </p:cNvSpPr>
          <p:nvPr>
            <p:ph type="pic" sz="quarter" idx="36" hasCustomPrompt="1"/>
          </p:nvPr>
        </p:nvSpPr>
        <p:spPr bwMode="gray">
          <a:xfrm>
            <a:off x="4220303" y="1511768"/>
            <a:ext cx="3754800" cy="1912590"/>
          </a:xfrm>
          <a:solidFill>
            <a:srgbClr val="9F0002"/>
          </a:solidFill>
        </p:spPr>
        <p:txBody>
          <a:bodyPr/>
          <a:lstStyle>
            <a:lvl1pPr algn="ctr">
              <a:lnSpc>
                <a:spcPct val="100000"/>
              </a:lnSpc>
              <a:spcAft>
                <a:spcPts val="0"/>
              </a:spcAft>
              <a:defRPr sz="999">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6"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71" name="Textplatzhalter 7"/>
          <p:cNvSpPr>
            <a:spLocks noGrp="1"/>
          </p:cNvSpPr>
          <p:nvPr>
            <p:ph type="body" sz="quarter" idx="38"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Tree>
    <p:extLst>
      <p:ext uri="{BB962C8B-B14F-4D97-AF65-F5344CB8AC3E}">
        <p14:creationId xmlns:p14="http://schemas.microsoft.com/office/powerpoint/2010/main" val="1552080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picture with highlights">
    <p:spTree>
      <p:nvGrpSpPr>
        <p:cNvPr id="1" name=""/>
        <p:cNvGrpSpPr/>
        <p:nvPr/>
      </p:nvGrpSpPr>
      <p:grpSpPr>
        <a:xfrm>
          <a:off x="0" y="0"/>
          <a:ext cx="0" cy="0"/>
          <a:chOff x="0" y="0"/>
          <a:chExt cx="0" cy="0"/>
        </a:xfrm>
      </p:grpSpPr>
      <p:sp>
        <p:nvSpPr>
          <p:cNvPr id="25" name="Bildplatzhalter 8"/>
          <p:cNvSpPr>
            <a:spLocks noGrp="1"/>
          </p:cNvSpPr>
          <p:nvPr>
            <p:ph type="pic" sz="quarter" idx="10" hasCustomPrompt="1"/>
          </p:nvPr>
        </p:nvSpPr>
        <p:spPr bwMode="gray">
          <a:xfrm>
            <a:off x="1" y="1"/>
            <a:ext cx="12192000" cy="6858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64" name="Textplatzhalter 3"/>
          <p:cNvSpPr>
            <a:spLocks noGrp="1"/>
          </p:cNvSpPr>
          <p:nvPr>
            <p:ph type="body" sz="quarter" idx="77" hasCustomPrompt="1"/>
          </p:nvPr>
        </p:nvSpPr>
        <p:spPr>
          <a:xfrm>
            <a:off x="4526573"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8" name="Textplatzhalter 3"/>
          <p:cNvSpPr>
            <a:spLocks noGrp="1"/>
          </p:cNvSpPr>
          <p:nvPr>
            <p:ph type="body" sz="quarter" idx="71" hasCustomPrompt="1"/>
          </p:nvPr>
        </p:nvSpPr>
        <p:spPr>
          <a:xfrm>
            <a:off x="395795" y="1786681"/>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9" name="Textplatzhalter 3"/>
          <p:cNvSpPr>
            <a:spLocks noGrp="1"/>
          </p:cNvSpPr>
          <p:nvPr>
            <p:ph type="body" sz="quarter" idx="72" hasCustomPrompt="1"/>
          </p:nvPr>
        </p:nvSpPr>
        <p:spPr>
          <a:xfrm>
            <a:off x="395795" y="462604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2" name="Textplatzhalter 3"/>
          <p:cNvSpPr>
            <a:spLocks noGrp="1"/>
          </p:cNvSpPr>
          <p:nvPr>
            <p:ph type="body" sz="quarter" idx="75" hasCustomPrompt="1"/>
          </p:nvPr>
        </p:nvSpPr>
        <p:spPr>
          <a:xfrm>
            <a:off x="395795" y="3206363"/>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42" name="Textplatzhalter 3"/>
          <p:cNvSpPr>
            <a:spLocks noGrp="1"/>
          </p:cNvSpPr>
          <p:nvPr>
            <p:ph type="body" sz="quarter" idx="19" hasCustomPrompt="1"/>
          </p:nvPr>
        </p:nvSpPr>
        <p:spPr>
          <a:xfrm>
            <a:off x="395795"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baseline="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5" name="Textplatzhalter 3"/>
          <p:cNvSpPr>
            <a:spLocks noGrp="1"/>
          </p:cNvSpPr>
          <p:nvPr>
            <p:ph type="body" sz="quarter" idx="78" hasCustomPrompt="1"/>
          </p:nvPr>
        </p:nvSpPr>
        <p:spPr>
          <a:xfrm>
            <a:off x="4526573" y="6043658"/>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5" name="Textplatzhalter 3"/>
          <p:cNvSpPr>
            <a:spLocks noGrp="1"/>
          </p:cNvSpPr>
          <p:nvPr>
            <p:ph type="body" sz="quarter" idx="68" hasCustomPrompt="1"/>
          </p:nvPr>
        </p:nvSpPr>
        <p:spPr>
          <a:xfrm>
            <a:off x="395795" y="6045725"/>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0" name="Textplatzhalter 3"/>
          <p:cNvSpPr>
            <a:spLocks noGrp="1"/>
          </p:cNvSpPr>
          <p:nvPr>
            <p:ph type="body" sz="quarter" idx="73" hasCustomPrompt="1"/>
          </p:nvPr>
        </p:nvSpPr>
        <p:spPr>
          <a:xfrm>
            <a:off x="8846408" y="178616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1" name="Textplatzhalter 3"/>
          <p:cNvSpPr>
            <a:spLocks noGrp="1"/>
          </p:cNvSpPr>
          <p:nvPr>
            <p:ph type="body" sz="quarter" idx="74" hasCustomPrompt="1"/>
          </p:nvPr>
        </p:nvSpPr>
        <p:spPr>
          <a:xfrm>
            <a:off x="8846408" y="4624494"/>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3" name="Textplatzhalter 3"/>
          <p:cNvSpPr>
            <a:spLocks noGrp="1"/>
          </p:cNvSpPr>
          <p:nvPr>
            <p:ph type="body" sz="quarter" idx="76" hasCustomPrompt="1"/>
          </p:nvPr>
        </p:nvSpPr>
        <p:spPr>
          <a:xfrm>
            <a:off x="8846408" y="320532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6" name="Textplatzhalter 3"/>
          <p:cNvSpPr>
            <a:spLocks noGrp="1"/>
          </p:cNvSpPr>
          <p:nvPr>
            <p:ph type="body" sz="quarter" idx="69" hasCustomPrompt="1"/>
          </p:nvPr>
        </p:nvSpPr>
        <p:spPr>
          <a:xfrm>
            <a:off x="8846408" y="366999"/>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57" name="Textplatzhalter 3"/>
          <p:cNvSpPr>
            <a:spLocks noGrp="1"/>
          </p:cNvSpPr>
          <p:nvPr>
            <p:ph type="body" sz="quarter" idx="70" hasCustomPrompt="1"/>
          </p:nvPr>
        </p:nvSpPr>
        <p:spPr>
          <a:xfrm>
            <a:off x="8846408" y="6043658"/>
            <a:ext cx="2948894" cy="380470"/>
          </a:xfrm>
          <a:solidFill>
            <a:schemeClr val="bg1"/>
          </a:solidFill>
          <a:ln>
            <a:noFill/>
          </a:ln>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8" b="0" i="0">
                <a:solidFill>
                  <a:schemeClr val="tx1"/>
                </a:solidFill>
              </a:defRPr>
            </a:lvl1pPr>
            <a:lvl2pPr marL="0" indent="0" algn="l">
              <a:lnSpc>
                <a:spcPct val="100000"/>
              </a:lnSpc>
              <a:spcAft>
                <a:spcPts val="0"/>
              </a:spcAft>
              <a:buNone/>
              <a:defRPr sz="1998" b="0" i="0">
                <a:solidFill>
                  <a:schemeClr val="tx1"/>
                </a:solidFill>
              </a:defRPr>
            </a:lvl2pPr>
            <a:lvl3pPr marL="0" indent="0" algn="l">
              <a:lnSpc>
                <a:spcPct val="100000"/>
              </a:lnSpc>
              <a:spcAft>
                <a:spcPts val="0"/>
              </a:spcAft>
              <a:buNone/>
              <a:defRPr sz="1998" b="0" i="0">
                <a:solidFill>
                  <a:schemeClr val="tx1"/>
                </a:solidFill>
              </a:defRPr>
            </a:lvl3pPr>
            <a:lvl4pPr marL="0" indent="0" algn="l">
              <a:lnSpc>
                <a:spcPct val="100000"/>
              </a:lnSpc>
              <a:spcAft>
                <a:spcPts val="0"/>
              </a:spcAft>
              <a:buNone/>
              <a:defRPr sz="1998" b="0" i="0">
                <a:solidFill>
                  <a:schemeClr val="tx1"/>
                </a:solidFill>
              </a:defRPr>
            </a:lvl4pPr>
            <a:lvl5pPr marL="0" indent="0" algn="l">
              <a:lnSpc>
                <a:spcPct val="100000"/>
              </a:lnSpc>
              <a:spcAft>
                <a:spcPts val="0"/>
              </a:spcAft>
              <a:buNone/>
              <a:defRPr sz="1998" b="0" i="0">
                <a:solidFill>
                  <a:schemeClr val="tx1"/>
                </a:solidFill>
              </a:defRPr>
            </a:lvl5pPr>
            <a:lvl6pPr marL="0" indent="0" algn="l">
              <a:lnSpc>
                <a:spcPct val="100000"/>
              </a:lnSpc>
              <a:spcAft>
                <a:spcPts val="0"/>
              </a:spcAft>
              <a:buNone/>
              <a:defRPr sz="1998" b="0" i="0">
                <a:solidFill>
                  <a:schemeClr val="tx1"/>
                </a:solidFill>
              </a:defRPr>
            </a:lvl6pPr>
            <a:lvl7pPr marL="0" indent="0" algn="l">
              <a:lnSpc>
                <a:spcPct val="100000"/>
              </a:lnSpc>
              <a:spcAft>
                <a:spcPts val="0"/>
              </a:spcAft>
              <a:buNone/>
              <a:defRPr sz="1998" b="0" i="0">
                <a:solidFill>
                  <a:schemeClr val="tx1"/>
                </a:solidFill>
              </a:defRPr>
            </a:lvl7pPr>
            <a:lvl8pPr marL="0" indent="0" algn="l">
              <a:lnSpc>
                <a:spcPct val="100000"/>
              </a:lnSpc>
              <a:spcAft>
                <a:spcPts val="0"/>
              </a:spcAft>
              <a:buNone/>
              <a:defRPr sz="1998" b="0" i="0">
                <a:solidFill>
                  <a:schemeClr val="tx1"/>
                </a:solidFill>
              </a:defRPr>
            </a:lvl8pPr>
            <a:lvl9pPr marL="0" indent="0" algn="l">
              <a:lnSpc>
                <a:spcPct val="100000"/>
              </a:lnSpc>
              <a:spcAft>
                <a:spcPts val="0"/>
              </a:spcAft>
              <a:buNone/>
              <a:defRPr sz="1998" b="0" i="0">
                <a:solidFill>
                  <a:schemeClr val="tx1"/>
                </a:solidFill>
              </a:defRPr>
            </a:lvl9pPr>
          </a:lstStyle>
          <a:p>
            <a:pPr lvl="0"/>
            <a:r>
              <a:rPr lang="en-US" noProof="0" dirty="0"/>
              <a:t>Highlight in </a:t>
            </a:r>
            <a:r>
              <a:rPr lang="en-US" noProof="0" dirty="0" err="1"/>
              <a:t>CorpoS</a:t>
            </a:r>
            <a:r>
              <a:rPr lang="en-US" noProof="0" dirty="0"/>
              <a:t>, 20 pt.</a:t>
            </a:r>
          </a:p>
        </p:txBody>
      </p:sp>
      <p:sp>
        <p:nvSpPr>
          <p:cNvPr id="66"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7"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8" name="Textplatzhalter 3"/>
          <p:cNvSpPr>
            <a:spLocks noGrp="1"/>
          </p:cNvSpPr>
          <p:nvPr>
            <p:ph type="body" sz="quarter" idx="7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52771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502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line // Multipicture">
    <p:spTree>
      <p:nvGrpSpPr>
        <p:cNvPr id="1" name=""/>
        <p:cNvGrpSpPr/>
        <p:nvPr/>
      </p:nvGrpSpPr>
      <p:grpSpPr>
        <a:xfrm>
          <a:off x="0" y="0"/>
          <a:ext cx="0" cy="0"/>
          <a:chOff x="0" y="0"/>
          <a:chExt cx="0" cy="0"/>
        </a:xfrm>
      </p:grpSpPr>
      <p:grpSp>
        <p:nvGrpSpPr>
          <p:cNvPr id="6" name="Raster" hidden="1"/>
          <p:cNvGrpSpPr/>
          <p:nvPr userDrawn="1"/>
        </p:nvGrpSpPr>
        <p:grpSpPr>
          <a:xfrm>
            <a:off x="-852"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70" name="Bildplatzhalter 8"/>
          <p:cNvSpPr>
            <a:spLocks noGrp="1"/>
          </p:cNvSpPr>
          <p:nvPr userDrawn="1">
            <p:ph type="pic" sz="quarter" idx="11" hasCustomPrompt="1"/>
          </p:nvPr>
        </p:nvSpPr>
        <p:spPr bwMode="gray">
          <a:xfrm>
            <a:off x="-1" y="4619703"/>
            <a:ext cx="6062400" cy="2239123"/>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824"/>
            <a:ext cx="2993642" cy="6858824"/>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1983" y="0"/>
            <a:ext cx="2994158"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userDrawn="1">
            <p:ph type="pic" sz="quarter" idx="14" hasCustomPrompt="1"/>
          </p:nvPr>
        </p:nvSpPr>
        <p:spPr bwMode="gray">
          <a:xfrm>
            <a:off x="6131983" y="1155600"/>
            <a:ext cx="2994158" cy="33921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userDrawn="1">
            <p:ph type="pic" sz="quarter" idx="15" hasCustomPrompt="1"/>
          </p:nvPr>
        </p:nvSpPr>
        <p:spPr bwMode="gray">
          <a:xfrm>
            <a:off x="6131983" y="4619700"/>
            <a:ext cx="29939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 name="Titel 6"/>
          <p:cNvSpPr>
            <a:spLocks noGrp="1"/>
          </p:cNvSpPr>
          <p:nvPr>
            <p:ph type="title" hasCustomPrompt="1"/>
          </p:nvPr>
        </p:nvSpPr>
        <p:spPr bwMode="black">
          <a:xfrm>
            <a:off x="395083" y="368300"/>
            <a:ext cx="5664163" cy="1008360"/>
          </a:xfrm>
        </p:spPr>
        <p:txBody>
          <a:bodyPr/>
          <a:lstStyle>
            <a:lvl1pPr>
              <a:defRPr>
                <a:solidFill>
                  <a:schemeClr val="tx1"/>
                </a:solidFill>
              </a:defRPr>
            </a:lvl1pPr>
          </a:lstStyle>
          <a:p>
            <a:r>
              <a:rPr lang="en-US" noProof="0" dirty="0"/>
              <a:t>Headline on two lines in </a:t>
            </a:r>
            <a:r>
              <a:rPr lang="en-US" noProof="0" dirty="0" err="1"/>
              <a:t>CorpoA</a:t>
            </a:r>
            <a:r>
              <a:rPr lang="en-US" noProof="0" dirty="0"/>
              <a:t> (Headings) 30 pt. </a:t>
            </a:r>
            <a:endParaRPr lang="en-US" dirty="0"/>
          </a:p>
        </p:txBody>
      </p:sp>
      <p:sp>
        <p:nvSpPr>
          <p:cNvPr id="62" name="Textplatzhalter 13"/>
          <p:cNvSpPr>
            <a:spLocks noGrp="1"/>
          </p:cNvSpPr>
          <p:nvPr>
            <p:ph type="body" sz="quarter" idx="20" hasCustomPrompt="1"/>
          </p:nvPr>
        </p:nvSpPr>
        <p:spPr bwMode="black">
          <a:xfrm>
            <a:off x="395082" y="1512003"/>
            <a:ext cx="5664164" cy="3035699"/>
          </a:xfrm>
          <a:ln>
            <a:solidFill>
              <a:schemeClr val="tx2"/>
            </a:solidFill>
          </a:ln>
        </p:spPr>
        <p:txBody>
          <a:bodyPr lIns="72000" tIns="72000" rIns="72000" b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Insert text in </a:t>
            </a:r>
            <a:r>
              <a:rPr lang="en-US" noProof="0" dirty="0" err="1"/>
              <a:t>CorpoS</a:t>
            </a:r>
            <a:r>
              <a:rPr lang="en-US" noProof="0" dirty="0"/>
              <a:t> (Body), 20 pt. </a:t>
            </a:r>
            <a:r>
              <a:rPr lang="en-US" dirty="0"/>
              <a:t>// for bullets: Home // Paragraph// Increase/Decrease List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3" name="Textplatzhalter 7"/>
          <p:cNvSpPr>
            <a:spLocks noGrp="1"/>
          </p:cNvSpPr>
          <p:nvPr>
            <p:ph type="body" sz="quarter" idx="21" hasCustomPrompt="1"/>
          </p:nvPr>
        </p:nvSpPr>
        <p:spPr bwMode="black">
          <a:xfrm>
            <a:off x="395081" y="151202"/>
            <a:ext cx="5505133" cy="220274"/>
          </a:xfrm>
        </p:spPr>
        <p:txBody>
          <a:bodyPr/>
          <a:lstStyle>
            <a:lvl1pPr marL="0" indent="0">
              <a:lnSpc>
                <a:spcPct val="100000"/>
              </a:lnSpc>
              <a:spcAft>
                <a:spcPts val="0"/>
              </a:spcAft>
              <a:buFont typeface="Arial" panose="020B0604020202020204" pitchFamily="34" charset="0"/>
              <a:buNone/>
              <a:defRPr sz="1198">
                <a:solidFill>
                  <a:schemeClr val="tx1"/>
                </a:solidFill>
              </a:defRPr>
            </a:lvl1pPr>
            <a:lvl2pPr marL="0" indent="0">
              <a:lnSpc>
                <a:spcPct val="100000"/>
              </a:lnSpc>
              <a:spcAft>
                <a:spcPts val="0"/>
              </a:spcAft>
              <a:buNone/>
              <a:defRPr sz="1198">
                <a:solidFill>
                  <a:schemeClr val="bg1"/>
                </a:solidFill>
              </a:defRPr>
            </a:lvl2pPr>
            <a:lvl3pPr marL="0" indent="0">
              <a:lnSpc>
                <a:spcPct val="100000"/>
              </a:lnSpc>
              <a:spcAft>
                <a:spcPts val="0"/>
              </a:spcAft>
              <a:buNone/>
              <a:defRPr sz="1198">
                <a:solidFill>
                  <a:schemeClr val="bg1"/>
                </a:solidFill>
              </a:defRPr>
            </a:lvl3pPr>
            <a:lvl4pPr marL="0" indent="0">
              <a:lnSpc>
                <a:spcPct val="100000"/>
              </a:lnSpc>
              <a:spcAft>
                <a:spcPts val="0"/>
              </a:spcAft>
              <a:buNone/>
              <a:defRPr sz="1198">
                <a:solidFill>
                  <a:schemeClr val="bg1"/>
                </a:solidFill>
              </a:defRPr>
            </a:lvl4pPr>
            <a:lvl5pPr marL="0" indent="0">
              <a:lnSpc>
                <a:spcPct val="100000"/>
              </a:lnSpc>
              <a:spcAft>
                <a:spcPts val="0"/>
              </a:spcAft>
              <a:buNone/>
              <a:defRPr sz="1198">
                <a:solidFill>
                  <a:schemeClr val="bg1"/>
                </a:solidFill>
              </a:defRPr>
            </a:lvl5pPr>
            <a:lvl6pPr marL="0" indent="0">
              <a:lnSpc>
                <a:spcPct val="100000"/>
              </a:lnSpc>
              <a:spcAft>
                <a:spcPts val="0"/>
              </a:spcAft>
              <a:buNone/>
              <a:defRPr sz="1198">
                <a:solidFill>
                  <a:schemeClr val="bg1"/>
                </a:solidFill>
              </a:defRPr>
            </a:lvl6pPr>
            <a:lvl7pPr marL="0" indent="0">
              <a:lnSpc>
                <a:spcPct val="100000"/>
              </a:lnSpc>
              <a:spcAft>
                <a:spcPts val="0"/>
              </a:spcAft>
              <a:buNone/>
              <a:defRPr sz="1198">
                <a:solidFill>
                  <a:schemeClr val="bg1"/>
                </a:solidFill>
              </a:defRPr>
            </a:lvl7pPr>
            <a:lvl8pPr marL="0" indent="0">
              <a:lnSpc>
                <a:spcPct val="100000"/>
              </a:lnSpc>
              <a:spcAft>
                <a:spcPts val="0"/>
              </a:spcAft>
              <a:buNone/>
              <a:defRPr sz="1198">
                <a:solidFill>
                  <a:schemeClr val="bg1"/>
                </a:solidFill>
              </a:defRPr>
            </a:lvl8pPr>
            <a:lvl9pPr marL="0" indent="0">
              <a:lnSpc>
                <a:spcPct val="100000"/>
              </a:lnSpc>
              <a:spcAft>
                <a:spcPts val="0"/>
              </a:spcAft>
              <a:buNone/>
              <a:defRPr sz="1198">
                <a:solidFill>
                  <a:schemeClr val="bg1"/>
                </a:solidFill>
              </a:defRPr>
            </a:lvl9pPr>
          </a:lstStyle>
          <a:p>
            <a:pPr lvl="0"/>
            <a:r>
              <a:rPr lang="en-US" noProof="0" dirty="0"/>
              <a:t>Optional chapter heading</a:t>
            </a:r>
          </a:p>
        </p:txBody>
      </p:sp>
      <p:sp>
        <p:nvSpPr>
          <p:cNvPr id="64"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5"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6"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93" name="Hinweis oben"/>
          <p:cNvGrpSpPr/>
          <p:nvPr userDrawn="1"/>
        </p:nvGrpSpPr>
        <p:grpSpPr bwMode="black">
          <a:xfrm>
            <a:off x="395081" y="-468001"/>
            <a:ext cx="11400250" cy="360000"/>
            <a:chOff x="395287" y="-468000"/>
            <a:chExt cx="11406188" cy="360000"/>
          </a:xfrm>
        </p:grpSpPr>
        <p:cxnSp>
          <p:nvCxnSpPr>
            <p:cNvPr id="96"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98"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341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ultipicture 7">
    <p:spTree>
      <p:nvGrpSpPr>
        <p:cNvPr id="1" name=""/>
        <p:cNvGrpSpPr/>
        <p:nvPr/>
      </p:nvGrpSpPr>
      <p:grpSpPr>
        <a:xfrm>
          <a:off x="0" y="0"/>
          <a:ext cx="0" cy="0"/>
          <a:chOff x="0" y="0"/>
          <a:chExt cx="0" cy="0"/>
        </a:xfrm>
      </p:grpSpPr>
      <p:grpSp>
        <p:nvGrpSpPr>
          <p:cNvPr id="50" name="Raster" hidden="1"/>
          <p:cNvGrpSpPr/>
          <p:nvPr userDrawn="1"/>
        </p:nvGrpSpPr>
        <p:grpSpPr>
          <a:xfrm>
            <a:off x="-852"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7" name="Abstand Rechts"/>
              <p:cNvSpPr/>
              <p:nvPr userDrawn="1"/>
            </p:nvSpPr>
            <p:spPr>
              <a:xfrm>
                <a:off x="9130892"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69" name="Bildplatzhalter 8"/>
          <p:cNvSpPr>
            <a:spLocks noGrp="1"/>
          </p:cNvSpPr>
          <p:nvPr userDrawn="1">
            <p:ph type="pic" sz="quarter" idx="10" hasCustomPrompt="1"/>
          </p:nvPr>
        </p:nvSpPr>
        <p:spPr bwMode="gray">
          <a:xfrm>
            <a:off x="0" y="2310301"/>
            <a:ext cx="6062400" cy="45477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0" name="Bildplatzhalter 8"/>
          <p:cNvSpPr>
            <a:spLocks noGrp="1"/>
          </p:cNvSpPr>
          <p:nvPr userDrawn="1">
            <p:ph type="pic" sz="quarter" idx="11" hasCustomPrompt="1"/>
          </p:nvPr>
        </p:nvSpPr>
        <p:spPr bwMode="gray">
          <a:xfrm>
            <a:off x="0" y="0"/>
            <a:ext cx="60624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3"/>
            <a:ext cx="2993642" cy="68580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1983" y="5774400"/>
            <a:ext cx="2994158"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p:ph type="pic" sz="quarter" idx="14" hasCustomPrompt="1"/>
          </p:nvPr>
        </p:nvSpPr>
        <p:spPr bwMode="gray">
          <a:xfrm>
            <a:off x="6131983" y="2309400"/>
            <a:ext cx="2994158" cy="3393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15" hasCustomPrompt="1"/>
          </p:nvPr>
        </p:nvSpPr>
        <p:spPr bwMode="gray">
          <a:xfrm>
            <a:off x="6131983" y="0"/>
            <a:ext cx="2994158"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58"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91" name="Hinweis oben"/>
          <p:cNvGrpSpPr/>
          <p:nvPr userDrawn="1"/>
        </p:nvGrpSpPr>
        <p:grpSpPr bwMode="black">
          <a:xfrm>
            <a:off x="395081" y="-468001"/>
            <a:ext cx="11400250" cy="360000"/>
            <a:chOff x="395287" y="-468000"/>
            <a:chExt cx="11406188" cy="360000"/>
          </a:xfrm>
        </p:grpSpPr>
        <p:cxnSp>
          <p:nvCxnSpPr>
            <p:cNvPr id="110"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12"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0"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2"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890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ultipicture 8">
    <p:spTree>
      <p:nvGrpSpPr>
        <p:cNvPr id="1" name=""/>
        <p:cNvGrpSpPr/>
        <p:nvPr/>
      </p:nvGrpSpPr>
      <p:grpSpPr>
        <a:xfrm>
          <a:off x="0" y="0"/>
          <a:ext cx="0" cy="0"/>
          <a:chOff x="0" y="0"/>
          <a:chExt cx="0" cy="0"/>
        </a:xfrm>
      </p:grpSpPr>
      <p:grpSp>
        <p:nvGrpSpPr>
          <p:cNvPr id="51" name="Raster" hidden="1"/>
          <p:cNvGrpSpPr/>
          <p:nvPr userDrawn="1"/>
        </p:nvGrpSpPr>
        <p:grpSpPr>
          <a:xfrm>
            <a:off x="-852" y="1"/>
            <a:ext cx="12192855" cy="6858000"/>
            <a:chOff x="-855" y="0"/>
            <a:chExt cx="12199205" cy="6858000"/>
          </a:xfrm>
        </p:grpSpPr>
        <p:sp>
          <p:nvSpPr>
            <p:cNvPr id="52"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nvGrpSpPr>
            <p:cNvPr id="53"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4"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5"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nvGrpSpPr>
            <p:cNvPr id="56" name="Vertikal" hidden="1"/>
            <p:cNvGrpSpPr/>
            <p:nvPr userDrawn="1"/>
          </p:nvGrpSpPr>
          <p:grpSpPr>
            <a:xfrm>
              <a:off x="-855" y="0"/>
              <a:ext cx="12199205" cy="6858000"/>
              <a:chOff x="-855" y="0"/>
              <a:chExt cx="12199205" cy="6858000"/>
            </a:xfrm>
          </p:grpSpPr>
          <p:sp>
            <p:nvSpPr>
              <p:cNvPr id="6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4"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6"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6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srgbClr val="000000"/>
                  </a:solidFill>
                </a:endParaRPr>
              </a:p>
            </p:txBody>
          </p:sp>
        </p:grpSp>
      </p:grpSp>
      <p:sp>
        <p:nvSpPr>
          <p:cNvPr id="69" name="Bildplatzhalter 8"/>
          <p:cNvSpPr>
            <a:spLocks noGrp="1"/>
          </p:cNvSpPr>
          <p:nvPr userDrawn="1">
            <p:ph type="pic" sz="quarter" idx="10" hasCustomPrompt="1"/>
          </p:nvPr>
        </p:nvSpPr>
        <p:spPr bwMode="gray">
          <a:xfrm>
            <a:off x="0" y="-1"/>
            <a:ext cx="6062400" cy="6858001"/>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1" name="Bildplatzhalter 8"/>
          <p:cNvSpPr>
            <a:spLocks noGrp="1"/>
          </p:cNvSpPr>
          <p:nvPr userDrawn="1">
            <p:ph type="pic" sz="quarter" idx="12" hasCustomPrompt="1"/>
          </p:nvPr>
        </p:nvSpPr>
        <p:spPr bwMode="gray">
          <a:xfrm>
            <a:off x="9198362" y="0"/>
            <a:ext cx="2993642"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2" name="Bildplatzhalter 8"/>
          <p:cNvSpPr>
            <a:spLocks noGrp="1"/>
          </p:cNvSpPr>
          <p:nvPr userDrawn="1">
            <p:ph type="pic" sz="quarter" idx="13" hasCustomPrompt="1"/>
          </p:nvPr>
        </p:nvSpPr>
        <p:spPr bwMode="gray">
          <a:xfrm>
            <a:off x="6132758" y="5774400"/>
            <a:ext cx="2993383" cy="1083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r>
              <a:rPr lang="en-US" noProof="0" dirty="0"/>
              <a:t>Insert image</a:t>
            </a:r>
          </a:p>
        </p:txBody>
      </p:sp>
      <p:sp>
        <p:nvSpPr>
          <p:cNvPr id="73" name="Bildplatzhalter 8"/>
          <p:cNvSpPr>
            <a:spLocks noGrp="1"/>
          </p:cNvSpPr>
          <p:nvPr>
            <p:ph type="pic" sz="quarter" idx="14" hasCustomPrompt="1"/>
          </p:nvPr>
        </p:nvSpPr>
        <p:spPr bwMode="gray">
          <a:xfrm>
            <a:off x="6132758" y="2309400"/>
            <a:ext cx="2993383" cy="3393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4" name="Bildplatzhalter 8"/>
          <p:cNvSpPr>
            <a:spLocks noGrp="1"/>
          </p:cNvSpPr>
          <p:nvPr>
            <p:ph type="pic" sz="quarter" idx="15" hasCustomPrompt="1"/>
          </p:nvPr>
        </p:nvSpPr>
        <p:spPr bwMode="gray">
          <a:xfrm>
            <a:off x="6132756" y="0"/>
            <a:ext cx="29952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35" name="Bildplatzhalter 8"/>
          <p:cNvSpPr>
            <a:spLocks noGrp="1"/>
          </p:cNvSpPr>
          <p:nvPr>
            <p:ph type="pic" sz="quarter" idx="16" hasCustomPrompt="1"/>
          </p:nvPr>
        </p:nvSpPr>
        <p:spPr bwMode="gray">
          <a:xfrm>
            <a:off x="9198362" y="1155600"/>
            <a:ext cx="2993640" cy="33921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36" name="Bildplatzhalter 8"/>
          <p:cNvSpPr>
            <a:spLocks noGrp="1"/>
          </p:cNvSpPr>
          <p:nvPr>
            <p:ph type="pic" sz="quarter" idx="17" hasCustomPrompt="1"/>
          </p:nvPr>
        </p:nvSpPr>
        <p:spPr bwMode="gray">
          <a:xfrm>
            <a:off x="9198361" y="4619700"/>
            <a:ext cx="2995200" cy="22383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r>
              <a:rPr lang="en-US" noProof="0" dirty="0"/>
              <a:t>Insert image</a:t>
            </a:r>
          </a:p>
        </p:txBody>
      </p:sp>
      <p:sp>
        <p:nvSpPr>
          <p:cNvPr id="59" name="Textplatzhalter 3"/>
          <p:cNvSpPr>
            <a:spLocks noGrp="1"/>
          </p:cNvSpPr>
          <p:nvPr>
            <p:ph type="body" sz="quarter" idx="18"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0" name="Textplatzhalter 3"/>
          <p:cNvSpPr>
            <a:spLocks noGrp="1"/>
          </p:cNvSpPr>
          <p:nvPr>
            <p:ph type="body" sz="quarter" idx="19"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61" name="Textplatzhalter 3"/>
          <p:cNvSpPr>
            <a:spLocks noGrp="1"/>
          </p:cNvSpPr>
          <p:nvPr>
            <p:ph type="body" sz="quarter" idx="20"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108" name="Hinweis oben"/>
          <p:cNvGrpSpPr/>
          <p:nvPr userDrawn="1"/>
        </p:nvGrpSpPr>
        <p:grpSpPr bwMode="black">
          <a:xfrm>
            <a:off x="395081" y="-468001"/>
            <a:ext cx="11400250" cy="360000"/>
            <a:chOff x="395287" y="-468000"/>
            <a:chExt cx="11406188" cy="360000"/>
          </a:xfrm>
        </p:grpSpPr>
        <p:cxnSp>
          <p:nvCxnSpPr>
            <p:cNvPr id="111"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13"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7"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2"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3"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815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screen">
    <p:spTree>
      <p:nvGrpSpPr>
        <p:cNvPr id="1" name=""/>
        <p:cNvGrpSpPr/>
        <p:nvPr/>
      </p:nvGrpSpPr>
      <p:grpSpPr>
        <a:xfrm>
          <a:off x="0" y="0"/>
          <a:ext cx="0" cy="0"/>
          <a:chOff x="0" y="0"/>
          <a:chExt cx="0" cy="0"/>
        </a:xfrm>
      </p:grpSpPr>
      <p:sp>
        <p:nvSpPr>
          <p:cNvPr id="25" name="Bildplatzhalter 8"/>
          <p:cNvSpPr>
            <a:spLocks noGrp="1"/>
          </p:cNvSpPr>
          <p:nvPr>
            <p:ph type="pic" sz="quarter" idx="10" hasCustomPrompt="1"/>
          </p:nvPr>
        </p:nvSpPr>
        <p:spPr bwMode="gray">
          <a:xfrm>
            <a:off x="1" y="1"/>
            <a:ext cx="12192000" cy="68580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2" name="Titel 1"/>
          <p:cNvSpPr>
            <a:spLocks noGrp="1"/>
          </p:cNvSpPr>
          <p:nvPr>
            <p:ph type="title" hasCustomPrompt="1"/>
          </p:nvPr>
        </p:nvSpPr>
        <p:spPr>
          <a:xfrm>
            <a:off x="395085" y="368300"/>
            <a:ext cx="11400249" cy="540000"/>
          </a:xfrm>
        </p:spPr>
        <p:txBody>
          <a:bodyPr/>
          <a:lstStyle>
            <a:lvl1pPr>
              <a:defRPr sz="2998"/>
            </a:lvl1pPr>
          </a:lstStyle>
          <a:p>
            <a:r>
              <a:rPr lang="en-US" noProof="0" dirty="0"/>
              <a:t>Optional headline on one line in </a:t>
            </a:r>
            <a:r>
              <a:rPr lang="en-US" noProof="0" dirty="0" err="1"/>
              <a:t>CorpoA</a:t>
            </a:r>
            <a:r>
              <a:rPr lang="en-US" noProof="0" dirty="0"/>
              <a:t> (Headings) 30 pt.</a:t>
            </a:r>
          </a:p>
        </p:txBody>
      </p:sp>
      <p:sp>
        <p:nvSpPr>
          <p:cNvPr id="28"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2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3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grpSp>
        <p:nvGrpSpPr>
          <p:cNvPr id="45" name="Hinweis oben"/>
          <p:cNvGrpSpPr/>
          <p:nvPr userDrawn="1"/>
        </p:nvGrpSpPr>
        <p:grpSpPr bwMode="black">
          <a:xfrm>
            <a:off x="395081" y="-468001"/>
            <a:ext cx="11400250" cy="360000"/>
            <a:chOff x="395287" y="-468000"/>
            <a:chExt cx="11406188" cy="360000"/>
          </a:xfrm>
        </p:grpSpPr>
        <p:cxnSp>
          <p:nvCxnSpPr>
            <p:cNvPr id="46" name="32,78 // 15,84"/>
            <p:cNvCxnSpPr/>
            <p:nvPr userDrawn="1"/>
          </p:nvCxnSpPr>
          <p:spPr bwMode="black">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1,1 // 15,84"/>
            <p:cNvCxnSpPr/>
            <p:nvPr userDrawn="1"/>
          </p:nvCxnSpPr>
          <p:spPr bwMode="black">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8" name="32,78 // 15,84"/>
          <p:cNvCxnSpPr/>
          <p:nvPr userDrawn="1"/>
        </p:nvCxnSpPr>
        <p:spPr bwMode="black">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1,1 // 15,84"/>
          <p:cNvCxnSpPr/>
          <p:nvPr userDrawn="1"/>
        </p:nvCxnSpPr>
        <p:spPr bwMode="black">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17,85 // 8,32"/>
          <p:cNvCxnSpPr/>
          <p:nvPr userDrawn="1"/>
        </p:nvCxnSpPr>
        <p:spPr bwMode="black">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4,2 // 5,33"/>
          <p:cNvCxnSpPr/>
          <p:nvPr userDrawn="1"/>
        </p:nvCxnSpPr>
        <p:spPr bwMode="black">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1,02 // 8,5"/>
          <p:cNvCxnSpPr/>
          <p:nvPr userDrawn="1"/>
        </p:nvCxnSpPr>
        <p:spPr bwMode="black">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17,85 // 8,32"/>
          <p:cNvCxnSpPr/>
          <p:nvPr userDrawn="1"/>
        </p:nvCxnSpPr>
        <p:spPr bwMode="black">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4,2 // 5,33"/>
          <p:cNvCxnSpPr/>
          <p:nvPr userDrawn="1"/>
        </p:nvCxnSpPr>
        <p:spPr bwMode="black">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1,02 // 8,5"/>
          <p:cNvCxnSpPr/>
          <p:nvPr userDrawn="1"/>
        </p:nvCxnSpPr>
        <p:spPr bwMode="black">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194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Rechteck 10"/>
          <p:cNvSpPr/>
          <p:nvPr userDrawn="1"/>
        </p:nvSpPr>
        <p:spPr bwMode="black">
          <a:xfrm>
            <a:off x="1" y="0"/>
            <a:ext cx="121904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08000"/>
              </a:lnSpc>
              <a:spcAft>
                <a:spcPts val="1006"/>
              </a:spcAft>
            </a:pPr>
            <a:endParaRPr lang="de-DE" sz="1998" dirty="0">
              <a:solidFill>
                <a:prstClr val="white"/>
              </a:solidFill>
            </a:endParaRPr>
          </a:p>
        </p:txBody>
      </p:sp>
      <p:sp>
        <p:nvSpPr>
          <p:cNvPr id="2" name="Titel 1"/>
          <p:cNvSpPr>
            <a:spLocks noGrp="1"/>
          </p:cNvSpPr>
          <p:nvPr>
            <p:ph type="ctrTitle" hasCustomPrompt="1"/>
          </p:nvPr>
        </p:nvSpPr>
        <p:spPr bwMode="white">
          <a:xfrm>
            <a:off x="395081" y="3848402"/>
            <a:ext cx="8923352" cy="1044000"/>
          </a:xfrm>
        </p:spPr>
        <p:txBody>
          <a:bodyPr/>
          <a:lstStyle>
            <a:lvl1pPr>
              <a:lnSpc>
                <a:spcPts val="3995"/>
              </a:lnSpc>
              <a:defRPr sz="2998" baseline="0">
                <a:solidFill>
                  <a:schemeClr val="bg1"/>
                </a:solidFill>
              </a:defRPr>
            </a:lvl1pPr>
          </a:lstStyle>
          <a:p>
            <a:r>
              <a:rPr lang="en-GB" noProof="0" dirty="0"/>
              <a:t>Presentation title 30 pt on one line.</a:t>
            </a:r>
            <a:br>
              <a:rPr lang="en-GB" noProof="0" dirty="0"/>
            </a:br>
            <a:r>
              <a:rPr lang="en-GB" noProof="0" dirty="0"/>
              <a:t>On two lines possible.</a:t>
            </a:r>
          </a:p>
        </p:txBody>
      </p:sp>
      <p:sp>
        <p:nvSpPr>
          <p:cNvPr id="3" name="Untertitel 2"/>
          <p:cNvSpPr>
            <a:spLocks noGrp="1"/>
          </p:cNvSpPr>
          <p:nvPr>
            <p:ph type="subTitle" idx="1" hasCustomPrompt="1"/>
          </p:nvPr>
        </p:nvSpPr>
        <p:spPr bwMode="white">
          <a:xfrm>
            <a:off x="395794" y="4932000"/>
            <a:ext cx="8923352"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GB" noProof="0" dirty="0"/>
              <a:t>Additional text for presentation 15 pt </a:t>
            </a:r>
            <a:br>
              <a:rPr lang="en-GB" noProof="0" dirty="0"/>
            </a:br>
            <a:r>
              <a:rPr lang="en-GB"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chemeClr val="tx1"/>
          </a:solidFill>
        </p:spPr>
        <p:txBody>
          <a:bodyPr/>
          <a:lstStyle>
            <a:lvl1pPr algn="ctr">
              <a:lnSpc>
                <a:spcPct val="100000"/>
              </a:lnSpc>
              <a:spcAft>
                <a:spcPts val="0"/>
              </a:spcAft>
              <a:defRPr>
                <a:solidFill>
                  <a:schemeClr val="bg1"/>
                </a:solidFill>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pic>
        <p:nvPicPr>
          <p:cNvPr id="4" name="Picture 3" descr="NEW Vans Born to Ru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182" y="5937210"/>
            <a:ext cx="1463559" cy="372110"/>
          </a:xfrm>
          <a:prstGeom prst="rect">
            <a:avLst/>
          </a:prstGeom>
        </p:spPr>
      </p:pic>
      <p:sp>
        <p:nvSpPr>
          <p:cNvPr id="5" name="TextBox 4"/>
          <p:cNvSpPr txBox="1"/>
          <p:nvPr userDrawn="1"/>
        </p:nvSpPr>
        <p:spPr>
          <a:xfrm>
            <a:off x="4899648" y="8043333"/>
            <a:ext cx="913924" cy="914400"/>
          </a:xfrm>
          <a:prstGeom prst="rect">
            <a:avLst/>
          </a:prstGeom>
          <a:noFill/>
        </p:spPr>
        <p:txBody>
          <a:bodyPr wrap="none" lIns="0" tIns="0" rIns="0" bIns="0" rtlCol="0">
            <a:noAutofit/>
          </a:bodyPr>
          <a:lstStyle/>
          <a:p>
            <a:pPr>
              <a:lnSpc>
                <a:spcPct val="108000"/>
              </a:lnSpc>
              <a:spcAft>
                <a:spcPts val="1006"/>
              </a:spcAft>
            </a:pPr>
            <a:endParaRPr lang="en-US" sz="1998" dirty="0">
              <a:solidFill>
                <a:prstClr val="black"/>
              </a:solidFill>
            </a:endParaRPr>
          </a:p>
        </p:txBody>
      </p:sp>
      <p:pic>
        <p:nvPicPr>
          <p:cNvPr id="13" name="Picture 12" descr="sta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203" y="5373216"/>
            <a:ext cx="1007587" cy="1008112"/>
          </a:xfrm>
          <a:prstGeom prst="rect">
            <a:avLst/>
          </a:prstGeom>
        </p:spPr>
      </p:pic>
    </p:spTree>
    <p:extLst>
      <p:ext uri="{BB962C8B-B14F-4D97-AF65-F5344CB8AC3E}">
        <p14:creationId xmlns:p14="http://schemas.microsoft.com/office/powerpoint/2010/main" val="2844071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Rechteck 10"/>
          <p:cNvSpPr/>
          <p:nvPr userDrawn="1"/>
        </p:nvSpPr>
        <p:spPr bwMode="black">
          <a:xfrm>
            <a:off x="0" y="0"/>
            <a:ext cx="121904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solidFill>
                <a:schemeClr val="bg1"/>
              </a:solidFill>
            </a:endParaRPr>
          </a:p>
        </p:txBody>
      </p:sp>
      <p:pic>
        <p:nvPicPr>
          <p:cNvPr id="4" name="Grafik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 y="0"/>
            <a:ext cx="12191747" cy="6858000"/>
          </a:xfrm>
          <a:prstGeom prst="rect">
            <a:avLst/>
          </a:prstGeom>
        </p:spPr>
      </p:pic>
      <p:sp>
        <p:nvSpPr>
          <p:cNvPr id="2" name="Titel 1"/>
          <p:cNvSpPr>
            <a:spLocks noGrp="1"/>
          </p:cNvSpPr>
          <p:nvPr>
            <p:ph type="ctrTitle" hasCustomPrompt="1"/>
          </p:nvPr>
        </p:nvSpPr>
        <p:spPr>
          <a:xfrm>
            <a:off x="395081" y="3848402"/>
            <a:ext cx="8923352" cy="1044000"/>
          </a:xfrm>
        </p:spPr>
        <p:txBody>
          <a:bodyPr/>
          <a:lstStyle>
            <a:lvl1pPr>
              <a:lnSpc>
                <a:spcPts val="3997"/>
              </a:lnSpc>
              <a:defRPr sz="2999"/>
            </a:lvl1pPr>
          </a:lstStyle>
          <a:p>
            <a:r>
              <a:rPr lang="en-GB" noProof="0" dirty="0"/>
              <a:t>Presentation title 30 pt on one line.</a:t>
            </a:r>
            <a:br>
              <a:rPr lang="en-GB" noProof="0" dirty="0"/>
            </a:br>
            <a:r>
              <a:rPr lang="en-GB" noProof="0" dirty="0"/>
              <a:t>On two lines possible.</a:t>
            </a:r>
          </a:p>
        </p:txBody>
      </p:sp>
      <p:sp>
        <p:nvSpPr>
          <p:cNvPr id="3" name="Untertitel 2"/>
          <p:cNvSpPr>
            <a:spLocks noGrp="1"/>
          </p:cNvSpPr>
          <p:nvPr>
            <p:ph type="subTitle" idx="1" hasCustomPrompt="1"/>
          </p:nvPr>
        </p:nvSpPr>
        <p:spPr>
          <a:xfrm>
            <a:off x="395794" y="4932000"/>
            <a:ext cx="8923352" cy="756000"/>
          </a:xfrm>
        </p:spPr>
        <p:txBody>
          <a:bodyPr/>
          <a:lstStyle>
            <a:lvl1pPr marL="0" indent="0" algn="l">
              <a:lnSpc>
                <a:spcPct val="100000"/>
              </a:lnSpc>
              <a:spcAft>
                <a:spcPts val="0"/>
              </a:spcAft>
              <a:buFont typeface="Arial" panose="020B0604020202020204" pitchFamily="34" charset="0"/>
              <a:buNone/>
              <a:defRPr sz="1499">
                <a:solidFill>
                  <a:schemeClr val="tx1"/>
                </a:solidFill>
                <a:latin typeface="+mn-lt"/>
              </a:defRPr>
            </a:lvl1pPr>
            <a:lvl2pPr marL="0" indent="0" algn="l">
              <a:lnSpc>
                <a:spcPct val="100000"/>
              </a:lnSpc>
              <a:spcAft>
                <a:spcPts val="0"/>
              </a:spcAft>
              <a:buFont typeface="Arial" panose="020B0604020202020204" pitchFamily="34" charset="0"/>
              <a:buNone/>
              <a:defRPr sz="1499">
                <a:solidFill>
                  <a:schemeClr val="tx1"/>
                </a:solidFill>
                <a:latin typeface="+mn-lt"/>
              </a:defRPr>
            </a:lvl2pPr>
            <a:lvl3pPr marL="0" indent="0" algn="l">
              <a:lnSpc>
                <a:spcPct val="100000"/>
              </a:lnSpc>
              <a:spcAft>
                <a:spcPts val="0"/>
              </a:spcAft>
              <a:buFont typeface="Arial" panose="020B0604020202020204" pitchFamily="34" charset="0"/>
              <a:buNone/>
              <a:defRPr sz="1499">
                <a:solidFill>
                  <a:schemeClr val="tx1"/>
                </a:solidFill>
                <a:latin typeface="+mn-lt"/>
              </a:defRPr>
            </a:lvl3pPr>
            <a:lvl4pPr marL="0" indent="0" algn="l">
              <a:lnSpc>
                <a:spcPct val="100000"/>
              </a:lnSpc>
              <a:spcAft>
                <a:spcPts val="0"/>
              </a:spcAft>
              <a:buFont typeface="Arial" panose="020B0604020202020204" pitchFamily="34" charset="0"/>
              <a:buNone/>
              <a:defRPr sz="1499">
                <a:solidFill>
                  <a:schemeClr val="tx1"/>
                </a:solidFill>
                <a:latin typeface="+mn-lt"/>
              </a:defRPr>
            </a:lvl4pPr>
            <a:lvl5pPr marL="0" indent="0" algn="l">
              <a:lnSpc>
                <a:spcPct val="100000"/>
              </a:lnSpc>
              <a:spcAft>
                <a:spcPts val="0"/>
              </a:spcAft>
              <a:buFont typeface="Arial" panose="020B0604020202020204" pitchFamily="34" charset="0"/>
              <a:buNone/>
              <a:defRPr sz="1499">
                <a:solidFill>
                  <a:schemeClr val="tx1"/>
                </a:solidFill>
                <a:latin typeface="+mn-lt"/>
              </a:defRPr>
            </a:lvl5pPr>
            <a:lvl6pPr marL="0" indent="0" algn="l">
              <a:lnSpc>
                <a:spcPct val="100000"/>
              </a:lnSpc>
              <a:spcAft>
                <a:spcPts val="0"/>
              </a:spcAft>
              <a:buFont typeface="Arial" panose="020B0604020202020204" pitchFamily="34" charset="0"/>
              <a:buNone/>
              <a:defRPr sz="1499">
                <a:solidFill>
                  <a:schemeClr val="tx1"/>
                </a:solidFill>
                <a:latin typeface="+mn-lt"/>
              </a:defRPr>
            </a:lvl6pPr>
            <a:lvl7pPr marL="0" indent="0" algn="l">
              <a:lnSpc>
                <a:spcPct val="100000"/>
              </a:lnSpc>
              <a:spcAft>
                <a:spcPts val="0"/>
              </a:spcAft>
              <a:buFont typeface="Arial" panose="020B0604020202020204" pitchFamily="34" charset="0"/>
              <a:buNone/>
              <a:defRPr sz="1499">
                <a:solidFill>
                  <a:schemeClr val="tx1"/>
                </a:solidFill>
                <a:latin typeface="+mn-lt"/>
              </a:defRPr>
            </a:lvl7pPr>
            <a:lvl8pPr marL="0" indent="0" algn="l">
              <a:lnSpc>
                <a:spcPct val="100000"/>
              </a:lnSpc>
              <a:spcAft>
                <a:spcPts val="0"/>
              </a:spcAft>
              <a:buFont typeface="Arial" panose="020B0604020202020204" pitchFamily="34" charset="0"/>
              <a:buNone/>
              <a:defRPr sz="1499">
                <a:solidFill>
                  <a:schemeClr val="tx1"/>
                </a:solidFill>
                <a:latin typeface="+mn-lt"/>
              </a:defRPr>
            </a:lvl8pPr>
            <a:lvl9pPr marL="0" indent="0" algn="l">
              <a:lnSpc>
                <a:spcPct val="100000"/>
              </a:lnSpc>
              <a:spcAft>
                <a:spcPts val="0"/>
              </a:spcAft>
              <a:buFont typeface="Arial" panose="020B0604020202020204" pitchFamily="34" charset="0"/>
              <a:buNone/>
              <a:defRPr sz="1499">
                <a:solidFill>
                  <a:schemeClr val="tx1"/>
                </a:solidFill>
                <a:latin typeface="+mn-lt"/>
              </a:defRPr>
            </a:lvl9pPr>
          </a:lstStyle>
          <a:p>
            <a:pPr lvl="0"/>
            <a:r>
              <a:rPr lang="en-GB" noProof="0" dirty="0"/>
              <a:t>Additional text for presentation 15 pt </a:t>
            </a:r>
            <a:br>
              <a:rPr lang="en-GB" noProof="0" dirty="0"/>
            </a:br>
            <a:r>
              <a:rPr lang="en-GB"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Tree>
    <p:extLst>
      <p:ext uri="{BB962C8B-B14F-4D97-AF65-F5344CB8AC3E}">
        <p14:creationId xmlns:p14="http://schemas.microsoft.com/office/powerpoint/2010/main" val="1555474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zwei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Textplatzhalter 10"/>
          <p:cNvSpPr>
            <a:spLocks noGrp="1"/>
          </p:cNvSpPr>
          <p:nvPr>
            <p:ph type="body" sz="quarter" idx="20" hasCustomPrompt="1"/>
          </p:nvPr>
        </p:nvSpPr>
        <p:spPr>
          <a:xfrm>
            <a:off x="395795" y="1511300"/>
            <a:ext cx="11398863" cy="4140000"/>
          </a:xfrm>
        </p:spPr>
        <p:txBody>
          <a:bodyPr numCol="2" spcCol="244765"/>
          <a:lstStyle>
            <a:lvl1pPr marL="431723" indent="-431723">
              <a:buFont typeface="+mj-lt"/>
              <a:buAutoNum type="arabicPeriod"/>
              <a:defRPr baseline="0"/>
            </a:lvl1pPr>
            <a:lvl2pPr marL="863446" indent="-431723">
              <a:buFont typeface="+mj-lt"/>
              <a:buAutoNum type="alphaLcPeriod"/>
              <a:defRPr/>
            </a:lvl2pPr>
            <a:lvl3pPr marL="863446" indent="-431723">
              <a:buFont typeface="+mj-lt"/>
              <a:buAutoNum type="alphaLcPeriod"/>
              <a:defRPr sz="1999"/>
            </a:lvl3pPr>
            <a:lvl4pPr marL="863446" indent="-431723">
              <a:buFont typeface="+mj-lt"/>
              <a:buAutoNum type="alphaLcPeriod"/>
              <a:defRPr sz="1999"/>
            </a:lvl4pPr>
            <a:lvl5pPr marL="863446" indent="-431723">
              <a:buFont typeface="+mj-lt"/>
              <a:buAutoNum type="alphaLcPeriod"/>
              <a:defRPr sz="1999"/>
            </a:lvl5pPr>
            <a:lvl6pPr marL="863446" indent="-431723">
              <a:buFont typeface="+mj-lt"/>
              <a:buAutoNum type="alphaLcPeriod"/>
              <a:defRPr sz="1999"/>
            </a:lvl6pPr>
            <a:lvl7pPr marL="863446" indent="-431723">
              <a:buFont typeface="+mj-lt"/>
              <a:buAutoNum type="alphaLcPeriod"/>
              <a:defRPr sz="1999"/>
            </a:lvl7pPr>
            <a:lvl8pPr marL="863446" indent="-431723">
              <a:buFont typeface="+mj-lt"/>
              <a:buAutoNum type="alphaLcPeriod"/>
              <a:defRPr sz="1999"/>
            </a:lvl8pPr>
            <a:lvl9pPr marL="863446" indent="-431723">
              <a:buFont typeface="+mj-lt"/>
              <a:buAutoNum type="alphaLcPeriod"/>
              <a:defRPr sz="1999"/>
            </a:lvl9pPr>
          </a:lstStyle>
          <a:p>
            <a:pPr lvl="0"/>
            <a:r>
              <a:rPr lang="en-GB" noProof="0" dirty="0"/>
              <a:t>Insert agenda point in </a:t>
            </a:r>
            <a:r>
              <a:rPr lang="en-GB" noProof="0" dirty="0" err="1"/>
              <a:t>CorpoS</a:t>
            </a:r>
            <a:r>
              <a:rPr lang="en-GB" noProof="0" dirty="0"/>
              <a:t> (Body), 20 pt. // for sub-item: Home // Paragraph// Increase/Decrease List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3413970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als Trenn- folie (zwei 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Textplatzhalter 10"/>
          <p:cNvSpPr>
            <a:spLocks noGrp="1"/>
          </p:cNvSpPr>
          <p:nvPr>
            <p:ph type="body" sz="quarter" idx="20" hasCustomPrompt="1"/>
          </p:nvPr>
        </p:nvSpPr>
        <p:spPr>
          <a:xfrm>
            <a:off x="395795" y="1511300"/>
            <a:ext cx="11398863" cy="4140000"/>
          </a:xfrm>
        </p:spPr>
        <p:txBody>
          <a:bodyPr numCol="2" spcCol="244765"/>
          <a:lstStyle>
            <a:lvl1pPr marL="431723" marR="0" indent="-431723" algn="l" defTabSz="913814" rtl="0" eaLnBrk="1" fontAlgn="auto" latinLnBrk="0" hangingPunct="1">
              <a:lnSpc>
                <a:spcPct val="108000"/>
              </a:lnSpc>
              <a:spcBef>
                <a:spcPts val="0"/>
              </a:spcBef>
              <a:spcAft>
                <a:spcPts val="1007"/>
              </a:spcAft>
              <a:buClrTx/>
              <a:buSzTx/>
              <a:buFont typeface="+mj-lt"/>
              <a:buAutoNum type="arabicPeriod"/>
              <a:tabLst/>
              <a:defRPr baseline="0">
                <a:solidFill>
                  <a:schemeClr val="bg1">
                    <a:lumMod val="65000"/>
                    <a:lumOff val="35000"/>
                  </a:schemeClr>
                </a:solidFill>
              </a:defRPr>
            </a:lvl1pPr>
            <a:lvl2pPr marL="863446" indent="-431723">
              <a:buFont typeface="+mj-lt"/>
              <a:buAutoNum type="alphaLcPeriod"/>
              <a:defRPr>
                <a:solidFill>
                  <a:schemeClr val="bg1">
                    <a:lumMod val="65000"/>
                    <a:lumOff val="35000"/>
                  </a:schemeClr>
                </a:solidFill>
              </a:defRPr>
            </a:lvl2pPr>
            <a:lvl3pPr marL="863446" indent="-431723">
              <a:buFont typeface="+mj-lt"/>
              <a:buAutoNum type="alphaLcPeriod"/>
              <a:defRPr sz="1999">
                <a:solidFill>
                  <a:schemeClr val="bg1">
                    <a:lumMod val="65000"/>
                    <a:lumOff val="35000"/>
                  </a:schemeClr>
                </a:solidFill>
              </a:defRPr>
            </a:lvl3pPr>
            <a:lvl4pPr marL="863446" indent="-431723">
              <a:buFont typeface="+mj-lt"/>
              <a:buAutoNum type="alphaLcPeriod"/>
              <a:defRPr sz="1999">
                <a:solidFill>
                  <a:schemeClr val="bg1">
                    <a:lumMod val="65000"/>
                    <a:lumOff val="35000"/>
                  </a:schemeClr>
                </a:solidFill>
              </a:defRPr>
            </a:lvl4pPr>
            <a:lvl5pPr marL="863446" indent="-431723">
              <a:buFont typeface="+mj-lt"/>
              <a:buAutoNum type="alphaLcPeriod"/>
              <a:defRPr sz="1999">
                <a:solidFill>
                  <a:schemeClr val="bg1">
                    <a:lumMod val="65000"/>
                    <a:lumOff val="35000"/>
                  </a:schemeClr>
                </a:solidFill>
              </a:defRPr>
            </a:lvl5pPr>
            <a:lvl6pPr marL="863446" indent="-431723">
              <a:buFont typeface="+mj-lt"/>
              <a:buAutoNum type="alphaLcPeriod"/>
              <a:defRPr sz="1999">
                <a:solidFill>
                  <a:schemeClr val="bg1">
                    <a:lumMod val="65000"/>
                    <a:lumOff val="35000"/>
                  </a:schemeClr>
                </a:solidFill>
              </a:defRPr>
            </a:lvl6pPr>
            <a:lvl7pPr marL="863446" indent="-431723">
              <a:buFont typeface="+mj-lt"/>
              <a:buAutoNum type="alphaLcPeriod"/>
              <a:defRPr sz="1999">
                <a:solidFill>
                  <a:schemeClr val="bg1">
                    <a:lumMod val="65000"/>
                    <a:lumOff val="35000"/>
                  </a:schemeClr>
                </a:solidFill>
              </a:defRPr>
            </a:lvl7pPr>
            <a:lvl8pPr marL="863446" indent="-431723">
              <a:buFont typeface="+mj-lt"/>
              <a:buAutoNum type="alphaLcPeriod"/>
              <a:defRPr sz="1999">
                <a:solidFill>
                  <a:schemeClr val="bg1">
                    <a:lumMod val="65000"/>
                    <a:lumOff val="35000"/>
                  </a:schemeClr>
                </a:solidFill>
              </a:defRPr>
            </a:lvl8pPr>
            <a:lvl9pPr marL="863446" indent="-431723">
              <a:buFont typeface="+mj-lt"/>
              <a:buAutoNum type="alphaLcPeriod"/>
              <a:defRPr sz="1999">
                <a:solidFill>
                  <a:schemeClr val="bg1">
                    <a:lumMod val="65000"/>
                    <a:lumOff val="35000"/>
                  </a:schemeClr>
                </a:solidFill>
              </a:defRPr>
            </a:lvl9pPr>
          </a:lstStyle>
          <a:p>
            <a:pPr marL="431723" marR="0" lvl="0" indent="-431723" algn="l" defTabSz="913814" rtl="0" eaLnBrk="1" fontAlgn="auto" latinLnBrk="0" hangingPunct="1">
              <a:lnSpc>
                <a:spcPct val="108000"/>
              </a:lnSpc>
              <a:spcBef>
                <a:spcPts val="0"/>
              </a:spcBef>
              <a:spcAft>
                <a:spcPts val="1007"/>
              </a:spcAft>
              <a:buClrTx/>
              <a:buSzTx/>
              <a:buFont typeface="+mj-lt"/>
              <a:buAutoNum type="arabicPeriod"/>
              <a:tabLst/>
              <a:defRPr/>
            </a:pPr>
            <a:r>
              <a:rPr lang="en-GB" noProof="0" dirty="0"/>
              <a:t>Insert agenda point in </a:t>
            </a:r>
            <a:r>
              <a:rPr lang="en-GB" noProof="0" dirty="0" err="1"/>
              <a:t>CorpoS</a:t>
            </a:r>
            <a:r>
              <a:rPr lang="en-GB" noProof="0" dirty="0"/>
              <a:t> (Body), 20 pt. // for sub-item: Home // Paragraph// Increase/Decrease List Level (Highlight in „Pure blue“ (Accent 2))</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2301691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Inhaltsplatzhalter 6"/>
          <p:cNvSpPr>
            <a:spLocks noGrp="1"/>
          </p:cNvSpPr>
          <p:nvPr>
            <p:ph sz="quarter" idx="14" hasCustomPrompt="1"/>
          </p:nvPr>
        </p:nvSpPr>
        <p:spPr>
          <a:xfrm>
            <a:off x="395083" y="1511301"/>
            <a:ext cx="11400249"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4"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0"/>
          </p:nvPr>
        </p:nvSpPr>
        <p:spPr/>
        <p:txBody>
          <a:bodyPr/>
          <a:lstStyle/>
          <a:p>
            <a:endParaRPr lang="en-GB" dirty="0"/>
          </a:p>
        </p:txBody>
      </p:sp>
      <p:sp>
        <p:nvSpPr>
          <p:cNvPr id="4" name="Foliennummernplatzhalter 3"/>
          <p:cNvSpPr>
            <a:spLocks noGrp="1"/>
          </p:cNvSpPr>
          <p:nvPr>
            <p:ph type="sldNum" sz="quarter" idx="31"/>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1278529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Zwei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Inhaltsplatzhalter 6"/>
          <p:cNvSpPr>
            <a:spLocks noGrp="1"/>
          </p:cNvSpPr>
          <p:nvPr>
            <p:ph sz="quarter" idx="14" hasCustomPrompt="1"/>
          </p:nvPr>
        </p:nvSpPr>
        <p:spPr>
          <a:xfrm>
            <a:off x="395082" y="1511301"/>
            <a:ext cx="5577095"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Fußzeilenplatzhalter 4"/>
          <p:cNvSpPr>
            <a:spLocks noGrp="1"/>
          </p:cNvSpPr>
          <p:nvPr>
            <p:ph type="ftr" sz="quarter" idx="15"/>
          </p:nvPr>
        </p:nvSpPr>
        <p:spPr/>
        <p:txBody>
          <a:bodyPr/>
          <a:lstStyle/>
          <a:p>
            <a:endParaRPr lang="en-GB" dirty="0"/>
          </a:p>
        </p:txBody>
      </p:sp>
      <p:sp>
        <p:nvSpPr>
          <p:cNvPr id="6" name="Foliennummernplatzhalter 5"/>
          <p:cNvSpPr>
            <a:spLocks noGrp="1"/>
          </p:cNvSpPr>
          <p:nvPr>
            <p:ph type="sldNum" sz="quarter" idx="16"/>
          </p:nvPr>
        </p:nvSpPr>
        <p:spPr/>
        <p:txBody>
          <a:bodyPr/>
          <a:lstStyle/>
          <a:p>
            <a:fld id="{AD1D1349-391B-44DC-865F-5996B3E40F26}" type="slidenum">
              <a:rPr lang="en-GB" noProof="0" smtClean="0"/>
              <a:pPr/>
              <a:t>‹#›</a:t>
            </a:fld>
            <a:endParaRPr lang="en-GB" noProof="0" dirty="0"/>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Inhaltsplatzhalter 6"/>
          <p:cNvSpPr>
            <a:spLocks noGrp="1"/>
          </p:cNvSpPr>
          <p:nvPr>
            <p:ph sz="quarter" idx="20" hasCustomPrompt="1"/>
          </p:nvPr>
        </p:nvSpPr>
        <p:spPr>
          <a:xfrm>
            <a:off x="6218237" y="1511301"/>
            <a:ext cx="5577095" cy="4914900"/>
          </a:xfrm>
        </p:spPr>
        <p:txBody>
          <a:bodyPr/>
          <a:lstStyle>
            <a:lvl1pPr>
              <a:defRPr/>
            </a:lvl1pPr>
          </a:lstStyle>
          <a:p>
            <a:pPr lvl="0"/>
            <a:r>
              <a:rPr lang="en-GB" dirty="0"/>
              <a:t>Insert content or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Tree>
    <p:extLst>
      <p:ext uri="{BB962C8B-B14F-4D97-AF65-F5344CB8AC3E}">
        <p14:creationId xmlns:p14="http://schemas.microsoft.com/office/powerpoint/2010/main" val="62933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6025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 Bild/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 name="Bildplatzhalter 8"/>
          <p:cNvSpPr>
            <a:spLocks noGrp="1"/>
          </p:cNvSpPr>
          <p:nvPr>
            <p:ph type="pic" sz="quarter" idx="10" hasCustomPrompt="1"/>
          </p:nvPr>
        </p:nvSpPr>
        <p:spPr bwMode="gray">
          <a:xfrm>
            <a:off x="395795" y="1512001"/>
            <a:ext cx="5577094" cy="4914201"/>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4" name="Textplatzhalter 13"/>
          <p:cNvSpPr>
            <a:spLocks noGrp="1"/>
          </p:cNvSpPr>
          <p:nvPr>
            <p:ph type="body" sz="quarter" idx="20" hasCustomPrompt="1"/>
          </p:nvPr>
        </p:nvSpPr>
        <p:spPr>
          <a:xfrm>
            <a:off x="6217561" y="1512001"/>
            <a:ext cx="5577771" cy="4914201"/>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3" name="Fußzeilenplatzhalter 2"/>
          <p:cNvSpPr>
            <a:spLocks noGrp="1"/>
          </p:cNvSpPr>
          <p:nvPr>
            <p:ph type="ftr" sz="quarter" idx="21"/>
          </p:nvPr>
        </p:nvSpPr>
        <p:spPr/>
        <p:txBody>
          <a:bodyPr/>
          <a:lstStyle/>
          <a:p>
            <a:endParaRPr lang="en-GB"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grpSp>
        <p:nvGrpSpPr>
          <p:cNvPr id="11" name="Bildhandling"/>
          <p:cNvGrpSpPr/>
          <p:nvPr userDrawn="1"/>
        </p:nvGrpSpPr>
        <p:grpSpPr>
          <a:xfrm>
            <a:off x="12298395" y="403200"/>
            <a:ext cx="1799063" cy="6584747"/>
            <a:chOff x="12304800" y="403200"/>
            <a:chExt cx="1800000" cy="6584747"/>
          </a:xfrm>
        </p:grpSpPr>
        <p:sp>
          <p:nvSpPr>
            <p:cNvPr id="1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1923963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 2 Bilder/2 Tex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Bildplatzhalter 8"/>
          <p:cNvSpPr>
            <a:spLocks noGrp="1"/>
          </p:cNvSpPr>
          <p:nvPr>
            <p:ph type="pic" sz="quarter" idx="10" hasCustomPrompt="1"/>
          </p:nvPr>
        </p:nvSpPr>
        <p:spPr bwMode="gray">
          <a:xfrm>
            <a:off x="395795" y="1512000"/>
            <a:ext cx="557709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p:ph type="pic" sz="quarter" idx="25" hasCustomPrompt="1"/>
          </p:nvPr>
        </p:nvSpPr>
        <p:spPr bwMode="gray">
          <a:xfrm>
            <a:off x="6218238" y="1511300"/>
            <a:ext cx="557709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4" name="Textplatzhalter 13"/>
          <p:cNvSpPr>
            <a:spLocks noGrp="1"/>
          </p:cNvSpPr>
          <p:nvPr>
            <p:ph type="body" sz="quarter" idx="20" hasCustomPrompt="1"/>
          </p:nvPr>
        </p:nvSpPr>
        <p:spPr>
          <a:xfrm>
            <a:off x="6218238" y="3502801"/>
            <a:ext cx="5577094" cy="2923400"/>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platzhalter 13"/>
          <p:cNvSpPr>
            <a:spLocks noGrp="1"/>
          </p:cNvSpPr>
          <p:nvPr>
            <p:ph type="body" sz="quarter" idx="26" hasCustomPrompt="1"/>
          </p:nvPr>
        </p:nvSpPr>
        <p:spPr>
          <a:xfrm>
            <a:off x="395082" y="3502801"/>
            <a:ext cx="5577094" cy="2923400"/>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Fußzeilenplatzhalter 2"/>
          <p:cNvSpPr>
            <a:spLocks noGrp="1"/>
          </p:cNvSpPr>
          <p:nvPr>
            <p:ph type="ftr" sz="quarter" idx="27"/>
          </p:nvPr>
        </p:nvSpPr>
        <p:spPr/>
        <p:txBody>
          <a:bodyPr/>
          <a:lstStyle/>
          <a:p>
            <a:endParaRPr lang="en-GB" dirty="0"/>
          </a:p>
        </p:txBody>
      </p:sp>
      <p:sp>
        <p:nvSpPr>
          <p:cNvPr id="7" name="Foliennummernplatzhalter 6"/>
          <p:cNvSpPr>
            <a:spLocks noGrp="1"/>
          </p:cNvSpPr>
          <p:nvPr>
            <p:ph type="sldNum" sz="quarter" idx="28"/>
          </p:nvPr>
        </p:nvSpPr>
        <p:spPr/>
        <p:txBody>
          <a:bodyPr/>
          <a:lstStyle/>
          <a:p>
            <a:fld id="{AD1D1349-391B-44DC-865F-5996B3E40F26}" type="slidenum">
              <a:rPr lang="en-GB" noProof="0" smtClean="0"/>
              <a:pPr/>
              <a:t>‹#›</a:t>
            </a:fld>
            <a:endParaRPr lang="en-GB" noProof="0" dirty="0"/>
          </a:p>
        </p:txBody>
      </p:sp>
      <p:grpSp>
        <p:nvGrpSpPr>
          <p:cNvPr id="16" name="Bildhandling"/>
          <p:cNvGrpSpPr/>
          <p:nvPr userDrawn="1"/>
        </p:nvGrpSpPr>
        <p:grpSpPr>
          <a:xfrm>
            <a:off x="12298395" y="403200"/>
            <a:ext cx="1799063" cy="6584747"/>
            <a:chOff x="12304800" y="403200"/>
            <a:chExt cx="1800000" cy="6584747"/>
          </a:xfrm>
        </p:grpSpPr>
        <p:sp>
          <p:nvSpPr>
            <p:cNvPr id="17"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8"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1"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2144064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 Bild //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 name="Bildplatzhalter 8"/>
          <p:cNvSpPr>
            <a:spLocks noGrp="1"/>
          </p:cNvSpPr>
          <p:nvPr>
            <p:ph type="pic" sz="quarter" idx="10" hasCustomPrompt="1"/>
          </p:nvPr>
        </p:nvSpPr>
        <p:spPr bwMode="gray">
          <a:xfrm>
            <a:off x="395794" y="1512000"/>
            <a:ext cx="11399538" cy="4476227"/>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3" name="Textplatzhalter 3"/>
          <p:cNvSpPr>
            <a:spLocks noGrp="1"/>
          </p:cNvSpPr>
          <p:nvPr>
            <p:ph type="body" sz="quarter" idx="20" hasCustomPrompt="1"/>
          </p:nvPr>
        </p:nvSpPr>
        <p:spPr>
          <a:xfrm>
            <a:off x="395794" y="6030980"/>
            <a:ext cx="11398862"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3" name="Fußzeilenplatzhalter 2"/>
          <p:cNvSpPr>
            <a:spLocks noGrp="1"/>
          </p:cNvSpPr>
          <p:nvPr>
            <p:ph type="ftr" sz="quarter" idx="21"/>
          </p:nvPr>
        </p:nvSpPr>
        <p:spPr/>
        <p:txBody>
          <a:bodyPr/>
          <a:lstStyle/>
          <a:p>
            <a:endParaRPr lang="en-GB" noProof="0" dirty="0"/>
          </a:p>
        </p:txBody>
      </p:sp>
      <p:sp>
        <p:nvSpPr>
          <p:cNvPr id="7" name="Foliennummernplatzhalter 6"/>
          <p:cNvSpPr>
            <a:spLocks noGrp="1"/>
          </p:cNvSpPr>
          <p:nvPr>
            <p:ph type="sldNum" sz="quarter" idx="22"/>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4109819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20"/>
          </p:nvPr>
        </p:nvSpPr>
        <p:spPr/>
        <p:txBody>
          <a:bodyPr/>
          <a:lstStyle/>
          <a:p>
            <a:endParaRPr lang="en-GB" noProof="0" dirty="0"/>
          </a:p>
        </p:txBody>
      </p:sp>
      <p:sp>
        <p:nvSpPr>
          <p:cNvPr id="4" name="Foliennummernplatzhalter 3"/>
          <p:cNvSpPr>
            <a:spLocks noGrp="1"/>
          </p:cNvSpPr>
          <p:nvPr>
            <p:ph type="sldNum" sz="quarter" idx="21"/>
          </p:nvPr>
        </p:nvSpPr>
        <p:spPr/>
        <p:txBody>
          <a:bodyPr/>
          <a:lstStyle/>
          <a:p>
            <a:fld id="{AD1D1349-391B-44DC-865F-5996B3E40F26}" type="slidenum">
              <a:rPr lang="en-GB" noProof="0" smtClean="0"/>
              <a:pPr/>
              <a:t>‹#›</a:t>
            </a:fld>
            <a:endParaRPr lang="en-GB" noProof="0" dirty="0"/>
          </a:p>
        </p:txBody>
      </p:sp>
    </p:spTree>
    <p:extLst>
      <p:ext uri="{BB962C8B-B14F-4D97-AF65-F5344CB8AC3E}">
        <p14:creationId xmlns:p14="http://schemas.microsoft.com/office/powerpoint/2010/main" val="3375315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 Bilder mit Überschrift">
    <p:spTree>
      <p:nvGrpSpPr>
        <p:cNvPr id="1" name=""/>
        <p:cNvGrpSpPr/>
        <p:nvPr/>
      </p:nvGrpSpPr>
      <p:grpSpPr>
        <a:xfrm>
          <a:off x="0" y="0"/>
          <a:ext cx="0" cy="0"/>
          <a:chOff x="0" y="0"/>
          <a:chExt cx="0" cy="0"/>
        </a:xfrm>
      </p:grpSpPr>
      <p:sp>
        <p:nvSpPr>
          <p:cNvPr id="42" name="Textplatzhalter 3"/>
          <p:cNvSpPr>
            <a:spLocks noGrp="1"/>
          </p:cNvSpPr>
          <p:nvPr>
            <p:ph type="body" sz="quarter" idx="31" hasCustomPrompt="1"/>
          </p:nvPr>
        </p:nvSpPr>
        <p:spPr>
          <a:xfrm>
            <a:off x="8999588"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9" name="Bildplatzhalter 8"/>
          <p:cNvSpPr>
            <a:spLocks noGrp="1"/>
          </p:cNvSpPr>
          <p:nvPr userDrawn="1">
            <p:ph type="pic" sz="quarter" idx="11" hasCustomPrompt="1"/>
          </p:nvPr>
        </p:nvSpPr>
        <p:spPr bwMode="gray">
          <a:xfrm>
            <a:off x="395081"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p:cNvSpPr>
          <p:nvPr userDrawn="1">
            <p:ph type="pic" sz="quarter" idx="17" hasCustomPrompt="1"/>
          </p:nvPr>
        </p:nvSpPr>
        <p:spPr bwMode="gray">
          <a:xfrm>
            <a:off x="6131419"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userDrawn="1">
            <p:ph type="pic" sz="quarter" idx="18" hasCustomPrompt="1"/>
          </p:nvPr>
        </p:nvSpPr>
        <p:spPr bwMode="gray">
          <a:xfrm>
            <a:off x="3263250"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0" name="Bildplatzhalter 8"/>
          <p:cNvSpPr>
            <a:spLocks noGrp="1"/>
          </p:cNvSpPr>
          <p:nvPr userDrawn="1">
            <p:ph type="pic" sz="quarter" idx="29" hasCustomPrompt="1"/>
          </p:nvPr>
        </p:nvSpPr>
        <p:spPr bwMode="gray">
          <a:xfrm>
            <a:off x="8999588" y="4208401"/>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7" name="Bildplatzhalter 8"/>
          <p:cNvSpPr>
            <a:spLocks noGrp="1"/>
          </p:cNvSpPr>
          <p:nvPr userDrawn="1">
            <p:ph type="pic" sz="quarter" idx="10" hasCustomPrompt="1"/>
          </p:nvPr>
        </p:nvSpPr>
        <p:spPr bwMode="gray">
          <a:xfrm>
            <a:off x="395081"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userDrawn="1">
            <p:ph type="pic" sz="quarter" idx="12" hasCustomPrompt="1"/>
          </p:nvPr>
        </p:nvSpPr>
        <p:spPr bwMode="gray">
          <a:xfrm>
            <a:off x="6131419"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userDrawn="1">
            <p:ph type="pic" sz="quarter" idx="14" hasCustomPrompt="1"/>
          </p:nvPr>
        </p:nvSpPr>
        <p:spPr bwMode="gray">
          <a:xfrm>
            <a:off x="3263250"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39" name="Bildplatzhalter 8"/>
          <p:cNvSpPr>
            <a:spLocks noGrp="1"/>
          </p:cNvSpPr>
          <p:nvPr userDrawn="1">
            <p:ph type="pic" sz="quarter" idx="28" hasCustomPrompt="1"/>
          </p:nvPr>
        </p:nvSpPr>
        <p:spPr bwMode="gray">
          <a:xfrm>
            <a:off x="8999588" y="1906475"/>
            <a:ext cx="2795744" cy="1692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userDrawn="1">
            <p:ph type="body" sz="quarter" idx="19" hasCustomPrompt="1"/>
          </p:nvPr>
        </p:nvSpPr>
        <p:spPr>
          <a:xfrm>
            <a:off x="395082"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6" name="Textplatzhalter 3"/>
          <p:cNvSpPr>
            <a:spLocks noGrp="1"/>
          </p:cNvSpPr>
          <p:nvPr userDrawn="1">
            <p:ph type="body" sz="quarter" idx="21" hasCustomPrompt="1"/>
          </p:nvPr>
        </p:nvSpPr>
        <p:spPr>
          <a:xfrm>
            <a:off x="3263250"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7" name="Textplatzhalter 3"/>
          <p:cNvSpPr>
            <a:spLocks noGrp="1"/>
          </p:cNvSpPr>
          <p:nvPr userDrawn="1">
            <p:ph type="body" sz="quarter" idx="22" hasCustomPrompt="1"/>
          </p:nvPr>
        </p:nvSpPr>
        <p:spPr>
          <a:xfrm>
            <a:off x="6131418"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41" name="Textplatzhalter 3"/>
          <p:cNvSpPr>
            <a:spLocks noGrp="1"/>
          </p:cNvSpPr>
          <p:nvPr userDrawn="1">
            <p:ph type="body" sz="quarter" idx="30" hasCustomPrompt="1"/>
          </p:nvPr>
        </p:nvSpPr>
        <p:spPr>
          <a:xfrm>
            <a:off x="8999588" y="1512000"/>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14" name="Textplatzhalter 3"/>
          <p:cNvSpPr>
            <a:spLocks noGrp="1"/>
          </p:cNvSpPr>
          <p:nvPr userDrawn="1">
            <p:ph type="body" sz="quarter" idx="20" hasCustomPrompt="1"/>
          </p:nvPr>
        </p:nvSpPr>
        <p:spPr>
          <a:xfrm>
            <a:off x="395082"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8" name="Textplatzhalter 3"/>
          <p:cNvSpPr>
            <a:spLocks noGrp="1"/>
          </p:cNvSpPr>
          <p:nvPr userDrawn="1">
            <p:ph type="body" sz="quarter" idx="23" hasCustomPrompt="1"/>
          </p:nvPr>
        </p:nvSpPr>
        <p:spPr>
          <a:xfrm>
            <a:off x="3263250"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19" name="Textplatzhalter 3"/>
          <p:cNvSpPr>
            <a:spLocks noGrp="1"/>
          </p:cNvSpPr>
          <p:nvPr userDrawn="1">
            <p:ph type="body" sz="quarter" idx="24" hasCustomPrompt="1"/>
          </p:nvPr>
        </p:nvSpPr>
        <p:spPr>
          <a:xfrm>
            <a:off x="6131418" y="3810874"/>
            <a:ext cx="2795744" cy="324000"/>
          </a:xfrm>
        </p:spPr>
        <p:txBody>
          <a:bodyPr/>
          <a:lstStyle>
            <a:lvl1pPr marL="0" indent="0">
              <a:lnSpc>
                <a:spcPct val="100000"/>
              </a:lnSpc>
              <a:spcAft>
                <a:spcPts val="0"/>
              </a:spcAft>
              <a:buFont typeface="Arial" panose="020B0604020202020204" pitchFamily="34" charset="0"/>
              <a:buNone/>
              <a:defRPr sz="1999"/>
            </a:lvl1pPr>
            <a:lvl2pPr marL="0" indent="0">
              <a:lnSpc>
                <a:spcPct val="100000"/>
              </a:lnSpc>
              <a:spcAft>
                <a:spcPts val="0"/>
              </a:spcAft>
              <a:buNone/>
              <a:defRPr sz="1999"/>
            </a:lvl2pPr>
            <a:lvl3pPr marL="0" indent="0">
              <a:lnSpc>
                <a:spcPct val="100000"/>
              </a:lnSpc>
              <a:spcAft>
                <a:spcPts val="0"/>
              </a:spcAft>
              <a:buNone/>
              <a:defRPr sz="1999"/>
            </a:lvl3pPr>
            <a:lvl4pPr marL="0" indent="0">
              <a:lnSpc>
                <a:spcPct val="100000"/>
              </a:lnSpc>
              <a:spcAft>
                <a:spcPts val="0"/>
              </a:spcAft>
              <a:buNone/>
              <a:defRPr sz="1999"/>
            </a:lvl4pPr>
            <a:lvl5pPr marL="0" indent="0">
              <a:lnSpc>
                <a:spcPct val="100000"/>
              </a:lnSpc>
              <a:spcAft>
                <a:spcPts val="0"/>
              </a:spcAft>
              <a:buNone/>
              <a:defRPr sz="1999"/>
            </a:lvl5pPr>
            <a:lvl6pPr marL="0" indent="0">
              <a:lnSpc>
                <a:spcPct val="100000"/>
              </a:lnSpc>
              <a:spcAft>
                <a:spcPts val="0"/>
              </a:spcAft>
              <a:buNone/>
              <a:defRPr sz="1999"/>
            </a:lvl6pPr>
            <a:lvl7pPr marL="0" indent="0">
              <a:lnSpc>
                <a:spcPct val="100000"/>
              </a:lnSpc>
              <a:spcAft>
                <a:spcPts val="0"/>
              </a:spcAft>
              <a:buNone/>
              <a:defRPr sz="1999"/>
            </a:lvl7pPr>
            <a:lvl8pPr marL="0" indent="0">
              <a:lnSpc>
                <a:spcPct val="100000"/>
              </a:lnSpc>
              <a:spcAft>
                <a:spcPts val="0"/>
              </a:spcAft>
              <a:buNone/>
              <a:defRPr sz="1999"/>
            </a:lvl8pPr>
            <a:lvl9pPr marL="0" indent="0">
              <a:lnSpc>
                <a:spcPct val="100000"/>
              </a:lnSpc>
              <a:spcAft>
                <a:spcPts val="0"/>
              </a:spcAft>
              <a:buNone/>
              <a:defRPr sz="1999"/>
            </a:lvl9pPr>
          </a:lstStyle>
          <a:p>
            <a:pPr lvl="0"/>
            <a:r>
              <a:rPr lang="en-GB" noProof="0" dirty="0"/>
              <a:t>Headline </a:t>
            </a:r>
            <a:r>
              <a:rPr lang="en-GB" noProof="0" dirty="0" err="1"/>
              <a:t>CorpoS</a:t>
            </a:r>
            <a:r>
              <a:rPr lang="en-GB" noProof="0" dirty="0"/>
              <a:t> 20 pt. </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2"/>
          </p:nvPr>
        </p:nvSpPr>
        <p:spPr/>
        <p:txBody>
          <a:bodyPr/>
          <a:lstStyle/>
          <a:p>
            <a:endParaRPr lang="en-GB" noProof="0" dirty="0"/>
          </a:p>
        </p:txBody>
      </p:sp>
      <p:sp>
        <p:nvSpPr>
          <p:cNvPr id="15" name="Foliennummernplatzhalter 14"/>
          <p:cNvSpPr>
            <a:spLocks noGrp="1"/>
          </p:cNvSpPr>
          <p:nvPr>
            <p:ph type="sldNum" sz="quarter" idx="33"/>
          </p:nvPr>
        </p:nvSpPr>
        <p:spPr/>
        <p:txBody>
          <a:bodyPr/>
          <a:lstStyle/>
          <a:p>
            <a:fld id="{AD1D1349-391B-44DC-865F-5996B3E40F26}" type="slidenum">
              <a:rPr lang="en-GB" noProof="0" smtClean="0"/>
              <a:pPr/>
              <a:t>‹#›</a:t>
            </a:fld>
            <a:endParaRPr lang="en-GB" noProof="0" dirty="0"/>
          </a:p>
        </p:txBody>
      </p:sp>
      <p:grpSp>
        <p:nvGrpSpPr>
          <p:cNvPr id="43" name="Bildhandling"/>
          <p:cNvGrpSpPr/>
          <p:nvPr userDrawn="1"/>
        </p:nvGrpSpPr>
        <p:grpSpPr>
          <a:xfrm>
            <a:off x="12298395" y="403200"/>
            <a:ext cx="1799063" cy="6584747"/>
            <a:chOff x="12304800" y="403200"/>
            <a:chExt cx="1800000" cy="6584747"/>
          </a:xfrm>
        </p:grpSpPr>
        <p:sp>
          <p:nvSpPr>
            <p:cNvPr id="4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4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940101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olbox 8 Bilder mit Text">
    <p:spTree>
      <p:nvGrpSpPr>
        <p:cNvPr id="1" name=""/>
        <p:cNvGrpSpPr/>
        <p:nvPr/>
      </p:nvGrpSpPr>
      <p:grpSpPr>
        <a:xfrm>
          <a:off x="0" y="0"/>
          <a:ext cx="0" cy="0"/>
          <a:chOff x="0" y="0"/>
          <a:chExt cx="0" cy="0"/>
        </a:xfrm>
      </p:grpSpPr>
      <p:sp>
        <p:nvSpPr>
          <p:cNvPr id="82" name="Textplatzhalter 3"/>
          <p:cNvSpPr>
            <a:spLocks noGrp="1"/>
          </p:cNvSpPr>
          <p:nvPr>
            <p:ph type="body" sz="quarter" idx="41" hasCustomPrompt="1"/>
          </p:nvPr>
        </p:nvSpPr>
        <p:spPr bwMode="gray">
          <a:xfrm>
            <a:off x="6200378" y="52526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3" name="Textplatzhalter 3"/>
          <p:cNvSpPr>
            <a:spLocks noGrp="1"/>
          </p:cNvSpPr>
          <p:nvPr>
            <p:ph type="body" sz="quarter" idx="42" hasCustomPrompt="1"/>
          </p:nvPr>
        </p:nvSpPr>
        <p:spPr bwMode="gray">
          <a:xfrm>
            <a:off x="6203945" y="27584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5" name="Textplatzhalter 3"/>
          <p:cNvSpPr>
            <a:spLocks noGrp="1"/>
          </p:cNvSpPr>
          <p:nvPr>
            <p:ph type="body" sz="quarter" idx="44" hasCustomPrompt="1"/>
          </p:nvPr>
        </p:nvSpPr>
        <p:spPr bwMode="gray">
          <a:xfrm>
            <a:off x="6203945" y="15113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4" name="Textplatzhalter 3"/>
          <p:cNvSpPr>
            <a:spLocks noGrp="1"/>
          </p:cNvSpPr>
          <p:nvPr>
            <p:ph type="body" sz="quarter" idx="43" hasCustomPrompt="1"/>
          </p:nvPr>
        </p:nvSpPr>
        <p:spPr bwMode="gray">
          <a:xfrm>
            <a:off x="6203945" y="40055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 name="Textplatzhalter 3"/>
          <p:cNvSpPr>
            <a:spLocks noGrp="1"/>
          </p:cNvSpPr>
          <p:nvPr userDrawn="1">
            <p:ph type="body" sz="quarter" idx="19" hasCustomPrompt="1"/>
          </p:nvPr>
        </p:nvSpPr>
        <p:spPr bwMode="gray">
          <a:xfrm>
            <a:off x="4476843" y="1512000"/>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79" name="Textplatzhalter 3"/>
          <p:cNvSpPr>
            <a:spLocks noGrp="1"/>
          </p:cNvSpPr>
          <p:nvPr>
            <p:ph type="body" sz="quarter" idx="38" hasCustomPrompt="1"/>
          </p:nvPr>
        </p:nvSpPr>
        <p:spPr bwMode="gray">
          <a:xfrm>
            <a:off x="4476843" y="2758867"/>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0" name="Textplatzhalter 3"/>
          <p:cNvSpPr>
            <a:spLocks noGrp="1"/>
          </p:cNvSpPr>
          <p:nvPr>
            <p:ph type="body" sz="quarter" idx="39" hasCustomPrompt="1"/>
          </p:nvPr>
        </p:nvSpPr>
        <p:spPr bwMode="gray">
          <a:xfrm>
            <a:off x="4476843" y="4005734"/>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81" name="Textplatzhalter 3"/>
          <p:cNvSpPr>
            <a:spLocks noGrp="1"/>
          </p:cNvSpPr>
          <p:nvPr>
            <p:ph type="body" sz="quarter" idx="40" hasCustomPrompt="1"/>
          </p:nvPr>
        </p:nvSpPr>
        <p:spPr bwMode="gray">
          <a:xfrm>
            <a:off x="4476843" y="5252601"/>
            <a:ext cx="1511213" cy="1173600"/>
          </a:xfrm>
          <a:solidFill>
            <a:schemeClr val="accent1"/>
          </a:solidFill>
        </p:spPr>
        <p:txBody>
          <a:bodyPr anchor="ctr" anchorCtr="0"/>
          <a:lstStyle>
            <a:lvl1pPr marL="0" indent="0" algn="ctr">
              <a:lnSpc>
                <a:spcPct val="100000"/>
              </a:lnSpc>
              <a:spcAft>
                <a:spcPts val="0"/>
              </a:spcAft>
              <a:buFont typeface="Arial" panose="020B0604020202020204" pitchFamily="34" charset="0"/>
              <a:buNone/>
              <a:defRPr sz="1499">
                <a:solidFill>
                  <a:schemeClr val="bg1"/>
                </a:solidFill>
              </a:defRPr>
            </a:lvl1pPr>
            <a:lvl2pPr marL="0" indent="0" algn="ctr">
              <a:lnSpc>
                <a:spcPct val="100000"/>
              </a:lnSpc>
              <a:spcAft>
                <a:spcPts val="0"/>
              </a:spcAft>
              <a:buNone/>
              <a:defRPr sz="1499">
                <a:solidFill>
                  <a:schemeClr val="bg1"/>
                </a:solidFill>
              </a:defRPr>
            </a:lvl2pPr>
            <a:lvl3pPr marL="0" indent="0" algn="ctr">
              <a:lnSpc>
                <a:spcPct val="100000"/>
              </a:lnSpc>
              <a:spcAft>
                <a:spcPts val="0"/>
              </a:spcAft>
              <a:buNone/>
              <a:defRPr sz="1499">
                <a:solidFill>
                  <a:schemeClr val="bg1"/>
                </a:solidFill>
              </a:defRPr>
            </a:lvl3pPr>
            <a:lvl4pPr marL="0" indent="0" algn="ctr">
              <a:lnSpc>
                <a:spcPct val="100000"/>
              </a:lnSpc>
              <a:spcAft>
                <a:spcPts val="0"/>
              </a:spcAft>
              <a:buNone/>
              <a:defRPr sz="1499">
                <a:solidFill>
                  <a:schemeClr val="bg1"/>
                </a:solidFill>
              </a:defRPr>
            </a:lvl4pPr>
            <a:lvl5pPr marL="0" indent="0" algn="ctr">
              <a:lnSpc>
                <a:spcPct val="100000"/>
              </a:lnSpc>
              <a:spcAft>
                <a:spcPts val="0"/>
              </a:spcAft>
              <a:buNone/>
              <a:defRPr sz="1499">
                <a:solidFill>
                  <a:schemeClr val="bg1"/>
                </a:solidFill>
              </a:defRPr>
            </a:lvl5pPr>
            <a:lvl6pPr marL="0" indent="0" algn="ctr">
              <a:lnSpc>
                <a:spcPct val="100000"/>
              </a:lnSpc>
              <a:spcAft>
                <a:spcPts val="0"/>
              </a:spcAft>
              <a:buNone/>
              <a:defRPr sz="1499">
                <a:solidFill>
                  <a:schemeClr val="bg1"/>
                </a:solidFill>
              </a:defRPr>
            </a:lvl6pPr>
            <a:lvl7pPr marL="0" indent="0" algn="ctr">
              <a:lnSpc>
                <a:spcPct val="100000"/>
              </a:lnSpc>
              <a:spcAft>
                <a:spcPts val="0"/>
              </a:spcAft>
              <a:buNone/>
              <a:defRPr sz="1499">
                <a:solidFill>
                  <a:schemeClr val="bg1"/>
                </a:solidFill>
              </a:defRPr>
            </a:lvl7pPr>
            <a:lvl8pPr marL="0" indent="0" algn="ctr">
              <a:lnSpc>
                <a:spcPct val="100000"/>
              </a:lnSpc>
              <a:spcAft>
                <a:spcPts val="0"/>
              </a:spcAft>
              <a:buNone/>
              <a:defRPr sz="1499">
                <a:solidFill>
                  <a:schemeClr val="bg1"/>
                </a:solidFill>
              </a:defRPr>
            </a:lvl8pPr>
            <a:lvl9pPr marL="0" indent="0" algn="ctr">
              <a:lnSpc>
                <a:spcPct val="100000"/>
              </a:lnSpc>
              <a:spcAft>
                <a:spcPts val="0"/>
              </a:spcAft>
              <a:buNone/>
              <a:defRPr sz="1499">
                <a:solidFill>
                  <a:schemeClr val="bg1"/>
                </a:solidFill>
              </a:defRPr>
            </a:lvl9pPr>
          </a:lstStyle>
          <a:p>
            <a:pPr lvl="0"/>
            <a:r>
              <a:rPr lang="en-GB" noProof="0" dirty="0"/>
              <a:t>Insert text in </a:t>
            </a:r>
            <a:r>
              <a:rPr lang="en-GB" noProof="0" dirty="0" err="1"/>
              <a:t>CorpoS</a:t>
            </a:r>
            <a:r>
              <a:rPr lang="en-GB" noProof="0" dirty="0"/>
              <a:t> (Body),</a:t>
            </a:r>
            <a:br>
              <a:rPr lang="en-GB" noProof="0" dirty="0"/>
            </a:br>
            <a:r>
              <a:rPr lang="en-GB" noProof="0" dirty="0"/>
              <a:t>1</a:t>
            </a:r>
            <a:r>
              <a:rPr lang="en-GB" dirty="0"/>
              <a:t>5 pt.</a:t>
            </a:r>
          </a:p>
        </p:txBody>
      </p:sp>
      <p:sp>
        <p:nvSpPr>
          <p:cNvPr id="75" name="Textplatzhalter 3"/>
          <p:cNvSpPr>
            <a:spLocks noGrp="1"/>
          </p:cNvSpPr>
          <p:nvPr>
            <p:ph type="body" sz="quarter" idx="34" hasCustomPrompt="1"/>
          </p:nvPr>
        </p:nvSpPr>
        <p:spPr>
          <a:xfrm>
            <a:off x="395794" y="1512000"/>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6" name="Textplatzhalter 3"/>
          <p:cNvSpPr>
            <a:spLocks noGrp="1"/>
          </p:cNvSpPr>
          <p:nvPr>
            <p:ph type="body" sz="quarter" idx="35" hasCustomPrompt="1"/>
          </p:nvPr>
        </p:nvSpPr>
        <p:spPr>
          <a:xfrm>
            <a:off x="395794" y="5252601"/>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7" name="Textplatzhalter 3"/>
          <p:cNvSpPr>
            <a:spLocks noGrp="1"/>
          </p:cNvSpPr>
          <p:nvPr>
            <p:ph type="body" sz="quarter" idx="36" hasCustomPrompt="1"/>
          </p:nvPr>
        </p:nvSpPr>
        <p:spPr>
          <a:xfrm>
            <a:off x="395794" y="4005734"/>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8" name="Textplatzhalter 3"/>
          <p:cNvSpPr>
            <a:spLocks noGrp="1"/>
          </p:cNvSpPr>
          <p:nvPr>
            <p:ph type="body" sz="quarter" idx="37" hasCustomPrompt="1"/>
          </p:nvPr>
        </p:nvSpPr>
        <p:spPr>
          <a:xfrm>
            <a:off x="395794" y="2758867"/>
            <a:ext cx="1799063" cy="1173600"/>
          </a:xfrm>
        </p:spPr>
        <p:txBody>
          <a:bodyPr anchor="ctr" anchorCtr="0"/>
          <a:lstStyle>
            <a:lvl1pPr marL="0" indent="0" algn="r">
              <a:lnSpc>
                <a:spcPct val="100000"/>
              </a:lnSpc>
              <a:spcAft>
                <a:spcPts val="0"/>
              </a:spcAft>
              <a:buFont typeface="Arial" panose="020B0604020202020204" pitchFamily="34" charset="0"/>
              <a:buNone/>
              <a:defRPr sz="1499"/>
            </a:lvl1pPr>
            <a:lvl2pPr marL="0" indent="0" algn="r">
              <a:lnSpc>
                <a:spcPct val="100000"/>
              </a:lnSpc>
              <a:spcAft>
                <a:spcPts val="0"/>
              </a:spcAft>
              <a:buNone/>
              <a:defRPr sz="999"/>
            </a:lvl2pPr>
            <a:lvl3pPr marL="0" indent="0" algn="r">
              <a:lnSpc>
                <a:spcPct val="100000"/>
              </a:lnSpc>
              <a:spcAft>
                <a:spcPts val="0"/>
              </a:spcAft>
              <a:buNone/>
              <a:defRPr sz="999"/>
            </a:lvl3pPr>
            <a:lvl4pPr marL="0" indent="0" algn="r">
              <a:lnSpc>
                <a:spcPct val="100000"/>
              </a:lnSpc>
              <a:spcAft>
                <a:spcPts val="0"/>
              </a:spcAft>
              <a:buNone/>
              <a:defRPr sz="999"/>
            </a:lvl4pPr>
            <a:lvl5pPr marL="0" indent="0" algn="r">
              <a:lnSpc>
                <a:spcPct val="100000"/>
              </a:lnSpc>
              <a:spcAft>
                <a:spcPts val="0"/>
              </a:spcAft>
              <a:buNone/>
              <a:defRPr sz="999"/>
            </a:lvl5pPr>
            <a:lvl6pPr marL="0" indent="0" algn="r">
              <a:lnSpc>
                <a:spcPct val="100000"/>
              </a:lnSpc>
              <a:spcAft>
                <a:spcPts val="0"/>
              </a:spcAft>
              <a:buNone/>
              <a:defRPr sz="999"/>
            </a:lvl6pPr>
            <a:lvl7pPr marL="0" indent="0" algn="r">
              <a:lnSpc>
                <a:spcPct val="100000"/>
              </a:lnSpc>
              <a:spcAft>
                <a:spcPts val="0"/>
              </a:spcAft>
              <a:buNone/>
              <a:defRPr sz="999"/>
            </a:lvl7pPr>
            <a:lvl8pPr marL="0" indent="0" algn="r">
              <a:lnSpc>
                <a:spcPct val="100000"/>
              </a:lnSpc>
              <a:spcAft>
                <a:spcPts val="0"/>
              </a:spcAft>
              <a:buNone/>
              <a:defRPr sz="999"/>
            </a:lvl8pPr>
            <a:lvl9pPr marL="0" indent="0" algn="r">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62" name="Textplatzhalter 3"/>
          <p:cNvSpPr>
            <a:spLocks noGrp="1"/>
          </p:cNvSpPr>
          <p:nvPr userDrawn="1">
            <p:ph type="body" sz="quarter" idx="30" hasCustomPrompt="1"/>
          </p:nvPr>
        </p:nvSpPr>
        <p:spPr>
          <a:xfrm>
            <a:off x="9996268" y="15113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2" name="Textplatzhalter 3"/>
          <p:cNvSpPr>
            <a:spLocks noGrp="1"/>
          </p:cNvSpPr>
          <p:nvPr>
            <p:ph type="body" sz="quarter" idx="31" hasCustomPrompt="1"/>
          </p:nvPr>
        </p:nvSpPr>
        <p:spPr>
          <a:xfrm>
            <a:off x="9996268" y="52526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3" name="Textplatzhalter 3"/>
          <p:cNvSpPr>
            <a:spLocks noGrp="1"/>
          </p:cNvSpPr>
          <p:nvPr>
            <p:ph type="body" sz="quarter" idx="32" hasCustomPrompt="1"/>
          </p:nvPr>
        </p:nvSpPr>
        <p:spPr>
          <a:xfrm>
            <a:off x="9996268" y="40055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74" name="Textplatzhalter 3"/>
          <p:cNvSpPr>
            <a:spLocks noGrp="1"/>
          </p:cNvSpPr>
          <p:nvPr>
            <p:ph type="body" sz="quarter" idx="33" hasCustomPrompt="1"/>
          </p:nvPr>
        </p:nvSpPr>
        <p:spPr>
          <a:xfrm>
            <a:off x="9996268" y="2758401"/>
            <a:ext cx="1799063" cy="1173600"/>
          </a:xfrm>
        </p:spPr>
        <p:txBody>
          <a:bodyPr anchor="ctr" anchorCtr="0"/>
          <a:lstStyle>
            <a:lvl1pPr marL="0" indent="0" algn="l">
              <a:lnSpc>
                <a:spcPct val="100000"/>
              </a:lnSpc>
              <a:spcAft>
                <a:spcPts val="0"/>
              </a:spcAft>
              <a:buFont typeface="Arial" panose="020B0604020202020204" pitchFamily="34" charset="0"/>
              <a:buNone/>
              <a:defRPr sz="1499"/>
            </a:lvl1pPr>
            <a:lvl2pPr marL="0" indent="0" algn="l">
              <a:lnSpc>
                <a:spcPct val="100000"/>
              </a:lnSpc>
              <a:spcAft>
                <a:spcPts val="0"/>
              </a:spcAft>
              <a:buNone/>
              <a:defRPr sz="999"/>
            </a:lvl2pPr>
            <a:lvl3pPr marL="0" indent="0" algn="l">
              <a:lnSpc>
                <a:spcPct val="100000"/>
              </a:lnSpc>
              <a:spcAft>
                <a:spcPts val="0"/>
              </a:spcAft>
              <a:buNone/>
              <a:defRPr sz="999"/>
            </a:lvl3pPr>
            <a:lvl4pPr marL="0" indent="0" algn="l">
              <a:lnSpc>
                <a:spcPct val="100000"/>
              </a:lnSpc>
              <a:spcAft>
                <a:spcPts val="0"/>
              </a:spcAft>
              <a:buNone/>
              <a:defRPr sz="999"/>
            </a:lvl4pPr>
            <a:lvl5pPr marL="0" indent="0" algn="l">
              <a:lnSpc>
                <a:spcPct val="100000"/>
              </a:lnSpc>
              <a:spcAft>
                <a:spcPts val="0"/>
              </a:spcAft>
              <a:buNone/>
              <a:defRPr sz="999"/>
            </a:lvl5pPr>
            <a:lvl6pPr marL="0" indent="0" algn="l">
              <a:lnSpc>
                <a:spcPct val="100000"/>
              </a:lnSpc>
              <a:spcAft>
                <a:spcPts val="0"/>
              </a:spcAft>
              <a:buNone/>
              <a:defRPr sz="999"/>
            </a:lvl6pPr>
            <a:lvl7pPr marL="0" indent="0" algn="l">
              <a:lnSpc>
                <a:spcPct val="100000"/>
              </a:lnSpc>
              <a:spcAft>
                <a:spcPts val="0"/>
              </a:spcAft>
              <a:buNone/>
              <a:defRPr sz="999"/>
            </a:lvl7pPr>
            <a:lvl8pPr marL="0" indent="0" algn="l">
              <a:lnSpc>
                <a:spcPct val="100000"/>
              </a:lnSpc>
              <a:spcAft>
                <a:spcPts val="0"/>
              </a:spcAft>
              <a:buNone/>
              <a:defRPr sz="999"/>
            </a:lvl8pPr>
            <a:lvl9pPr marL="0" indent="0" algn="l">
              <a:lnSpc>
                <a:spcPct val="100000"/>
              </a:lnSpc>
              <a:spcAft>
                <a:spcPts val="0"/>
              </a:spcAft>
              <a:buNone/>
              <a:defRPr sz="999"/>
            </a:lvl9pPr>
          </a:lstStyle>
          <a:p>
            <a:pPr lvl="0"/>
            <a:r>
              <a:rPr lang="en-GB" noProof="0" dirty="0"/>
              <a:t>Insert text in </a:t>
            </a:r>
            <a:r>
              <a:rPr lang="en-GB" noProof="0" dirty="0" err="1"/>
              <a:t>CorpoS</a:t>
            </a:r>
            <a:r>
              <a:rPr lang="en-GB" noProof="0" dirty="0"/>
              <a:t> (Body), </a:t>
            </a:r>
            <a:r>
              <a:rPr lang="en-GB" dirty="0"/>
              <a:t>15 pt. </a:t>
            </a:r>
            <a:r>
              <a:rPr lang="en-GB" noProof="0" dirty="0"/>
              <a:t>// for smaller text: Increase List Level</a:t>
            </a:r>
            <a:endParaRPr lang="en-GB" dirty="0"/>
          </a:p>
        </p:txBody>
      </p:sp>
      <p:sp>
        <p:nvSpPr>
          <p:cNvPr id="9" name="Bildplatzhalter 8"/>
          <p:cNvSpPr>
            <a:spLocks noGrp="1" noChangeAspect="1"/>
          </p:cNvSpPr>
          <p:nvPr userDrawn="1">
            <p:ph type="pic" sz="quarter" idx="11" hasCustomPrompt="1"/>
          </p:nvPr>
        </p:nvSpPr>
        <p:spPr bwMode="gray">
          <a:xfrm>
            <a:off x="8194404" y="1511301"/>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noChangeAspect="1"/>
          </p:cNvSpPr>
          <p:nvPr userDrawn="1">
            <p:ph type="pic" sz="quarter" idx="17" hasCustomPrompt="1"/>
          </p:nvPr>
        </p:nvSpPr>
        <p:spPr bwMode="gray">
          <a:xfrm>
            <a:off x="8194404" y="40055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noChangeAspect="1"/>
          </p:cNvSpPr>
          <p:nvPr userDrawn="1">
            <p:ph type="pic" sz="quarter" idx="18" hasCustomPrompt="1"/>
          </p:nvPr>
        </p:nvSpPr>
        <p:spPr bwMode="gray">
          <a:xfrm>
            <a:off x="8194404" y="27584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0" name="Bildplatzhalter 8"/>
          <p:cNvSpPr>
            <a:spLocks noGrp="1" noChangeAspect="1"/>
          </p:cNvSpPr>
          <p:nvPr userDrawn="1">
            <p:ph type="pic" sz="quarter" idx="29" hasCustomPrompt="1"/>
          </p:nvPr>
        </p:nvSpPr>
        <p:spPr bwMode="gray">
          <a:xfrm>
            <a:off x="8194404" y="5252601"/>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7" name="Bildplatzhalter 8"/>
          <p:cNvSpPr>
            <a:spLocks noGrp="1" noChangeAspect="1"/>
          </p:cNvSpPr>
          <p:nvPr userDrawn="1">
            <p:ph type="pic" sz="quarter" idx="10" hasCustomPrompt="1"/>
          </p:nvPr>
        </p:nvSpPr>
        <p:spPr bwMode="gray">
          <a:xfrm>
            <a:off x="2302801" y="1512000"/>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noChangeAspect="1"/>
          </p:cNvSpPr>
          <p:nvPr userDrawn="1">
            <p:ph type="pic" sz="quarter" idx="12" hasCustomPrompt="1"/>
          </p:nvPr>
        </p:nvSpPr>
        <p:spPr bwMode="gray">
          <a:xfrm>
            <a:off x="2302801" y="4005734"/>
            <a:ext cx="1691124" cy="1173600"/>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noChangeAspect="1"/>
          </p:cNvSpPr>
          <p:nvPr userDrawn="1">
            <p:ph type="pic" sz="quarter" idx="14" hasCustomPrompt="1"/>
          </p:nvPr>
        </p:nvSpPr>
        <p:spPr bwMode="gray">
          <a:xfrm>
            <a:off x="2302801" y="2758867"/>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39" name="Bildplatzhalter 8"/>
          <p:cNvSpPr>
            <a:spLocks noGrp="1" noChangeAspect="1"/>
          </p:cNvSpPr>
          <p:nvPr userDrawn="1">
            <p:ph type="pic" sz="quarter" idx="28" hasCustomPrompt="1"/>
          </p:nvPr>
        </p:nvSpPr>
        <p:spPr bwMode="gray">
          <a:xfrm>
            <a:off x="2302801" y="5252601"/>
            <a:ext cx="1691124" cy="1173600"/>
          </a:xfrm>
          <a:solidFill>
            <a:schemeClr val="accent6"/>
          </a:solidFill>
          <a:ln w="3175">
            <a:noFill/>
            <a:miter lim="800000"/>
          </a:ln>
        </p:spPr>
        <p:txBody>
          <a:bodyPr/>
          <a:lstStyle>
            <a:lvl1pPr algn="ctr">
              <a:lnSpc>
                <a:spcPct val="100000"/>
              </a:lnSpc>
              <a:spcAft>
                <a:spcPts val="0"/>
              </a:spcAft>
              <a:defRPr sz="14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cxnSp>
        <p:nvCxnSpPr>
          <p:cNvPr id="54" name="Gerade Verbindung 53"/>
          <p:cNvCxnSpPr>
            <a:stCxn id="7" idx="3"/>
            <a:endCxn id="4" idx="1"/>
          </p:cNvCxnSpPr>
          <p:nvPr/>
        </p:nvCxnSpPr>
        <p:spPr bwMode="white">
          <a:xfrm>
            <a:off x="3993925" y="2098800"/>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Gerade Verbindung 54"/>
          <p:cNvCxnSpPr>
            <a:stCxn id="12" idx="3"/>
            <a:endCxn id="79" idx="1"/>
          </p:cNvCxnSpPr>
          <p:nvPr/>
        </p:nvCxnSpPr>
        <p:spPr bwMode="white">
          <a:xfrm>
            <a:off x="3993925" y="3345667"/>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Gerade Verbindung 55"/>
          <p:cNvCxnSpPr>
            <a:stCxn id="9" idx="1"/>
            <a:endCxn id="85" idx="3"/>
          </p:cNvCxnSpPr>
          <p:nvPr/>
        </p:nvCxnSpPr>
        <p:spPr bwMode="white">
          <a:xfrm flipH="1">
            <a:off x="7715158" y="20981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7" name="Gerade Verbindung 56"/>
          <p:cNvCxnSpPr>
            <a:stCxn id="83" idx="3"/>
            <a:endCxn id="13" idx="1"/>
          </p:cNvCxnSpPr>
          <p:nvPr/>
        </p:nvCxnSpPr>
        <p:spPr bwMode="white">
          <a:xfrm>
            <a:off x="7715158" y="33452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8" name="Gerade Verbindung 57"/>
          <p:cNvCxnSpPr>
            <a:stCxn id="84" idx="3"/>
            <a:endCxn id="11" idx="1"/>
          </p:cNvCxnSpPr>
          <p:nvPr/>
        </p:nvCxnSpPr>
        <p:spPr bwMode="white">
          <a:xfrm>
            <a:off x="7715158" y="4592301"/>
            <a:ext cx="479245"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stCxn id="82" idx="3"/>
            <a:endCxn id="40" idx="1"/>
          </p:cNvCxnSpPr>
          <p:nvPr/>
        </p:nvCxnSpPr>
        <p:spPr bwMode="white">
          <a:xfrm>
            <a:off x="7711590" y="5839401"/>
            <a:ext cx="482813"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0" name="Gerade Verbindung 59"/>
          <p:cNvCxnSpPr>
            <a:stCxn id="39" idx="3"/>
            <a:endCxn id="81" idx="1"/>
          </p:cNvCxnSpPr>
          <p:nvPr/>
        </p:nvCxnSpPr>
        <p:spPr bwMode="white">
          <a:xfrm>
            <a:off x="3993925" y="5839401"/>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10" idx="3"/>
            <a:endCxn id="80" idx="1"/>
          </p:cNvCxnSpPr>
          <p:nvPr/>
        </p:nvCxnSpPr>
        <p:spPr bwMode="white">
          <a:xfrm>
            <a:off x="3993925" y="4592534"/>
            <a:ext cx="482918" cy="0"/>
          </a:xfrm>
          <a:prstGeom prst="line">
            <a:avLst/>
          </a:prstGeom>
          <a:ln w="31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45"/>
          </p:nvPr>
        </p:nvSpPr>
        <p:spPr/>
        <p:txBody>
          <a:bodyPr/>
          <a:lstStyle/>
          <a:p>
            <a:endParaRPr lang="en-GB" dirty="0"/>
          </a:p>
        </p:txBody>
      </p:sp>
      <p:sp>
        <p:nvSpPr>
          <p:cNvPr id="14" name="Foliennummernplatzhalter 13"/>
          <p:cNvSpPr>
            <a:spLocks noGrp="1"/>
          </p:cNvSpPr>
          <p:nvPr>
            <p:ph type="sldNum" sz="quarter" idx="46"/>
          </p:nvPr>
        </p:nvSpPr>
        <p:spPr/>
        <p:txBody>
          <a:bodyPr/>
          <a:lstStyle/>
          <a:p>
            <a:fld id="{AD1D1349-391B-44DC-865F-5996B3E40F26}" type="slidenum">
              <a:rPr lang="en-GB" noProof="0" smtClean="0"/>
              <a:pPr/>
              <a:t>‹#›</a:t>
            </a:fld>
            <a:endParaRPr lang="en-GB" noProof="0" dirty="0"/>
          </a:p>
        </p:txBody>
      </p:sp>
      <p:grpSp>
        <p:nvGrpSpPr>
          <p:cNvPr id="64" name="Bildhandling"/>
          <p:cNvGrpSpPr/>
          <p:nvPr userDrawn="1"/>
        </p:nvGrpSpPr>
        <p:grpSpPr>
          <a:xfrm>
            <a:off x="12298395" y="403200"/>
            <a:ext cx="1799063" cy="6584747"/>
            <a:chOff x="12304800" y="403200"/>
            <a:chExt cx="1800000" cy="6584747"/>
          </a:xfrm>
        </p:grpSpPr>
        <p:sp>
          <p:nvSpPr>
            <p:cNvPr id="65"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66"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7"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8"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69"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0"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2611666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dukt Highlights">
    <p:spTree>
      <p:nvGrpSpPr>
        <p:cNvPr id="1" name=""/>
        <p:cNvGrpSpPr/>
        <p:nvPr/>
      </p:nvGrpSpPr>
      <p:grpSpPr>
        <a:xfrm>
          <a:off x="0" y="0"/>
          <a:ext cx="0" cy="0"/>
          <a:chOff x="0" y="0"/>
          <a:chExt cx="0" cy="0"/>
        </a:xfrm>
      </p:grpSpPr>
      <p:sp>
        <p:nvSpPr>
          <p:cNvPr id="7" name="Bildplatzhalter 8"/>
          <p:cNvSpPr>
            <a:spLocks noGrp="1"/>
          </p:cNvSpPr>
          <p:nvPr userDrawn="1">
            <p:ph type="pic" sz="quarter" idx="10" hasCustomPrompt="1"/>
          </p:nvPr>
        </p:nvSpPr>
        <p:spPr bwMode="gray">
          <a:xfrm>
            <a:off x="3022763" y="2757600"/>
            <a:ext cx="6145599" cy="2421734"/>
          </a:xfrm>
          <a:solidFill>
            <a:schemeClr val="accent6"/>
          </a:solidFill>
          <a:ln w="3175">
            <a:noFill/>
            <a:miter lim="800000"/>
          </a:ln>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1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23" name="Textplatzhalter 3"/>
          <p:cNvSpPr>
            <a:spLocks noGrp="1" noChangeAspect="1"/>
          </p:cNvSpPr>
          <p:nvPr>
            <p:ph type="body" sz="quarter" idx="67" hasCustomPrompt="1"/>
          </p:nvPr>
        </p:nvSpPr>
        <p:spPr>
          <a:xfrm rot="9427937">
            <a:off x="2424429" y="5284428"/>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1" name="Textplatzhalter 3"/>
          <p:cNvSpPr>
            <a:spLocks noGrp="1" noChangeAspect="1"/>
          </p:cNvSpPr>
          <p:nvPr>
            <p:ph type="body" sz="quarter" idx="56" hasCustomPrompt="1"/>
          </p:nvPr>
        </p:nvSpPr>
        <p:spPr>
          <a:xfrm rot="17090839">
            <a:off x="7960224" y="280891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2" name="Textplatzhalter 3"/>
          <p:cNvSpPr>
            <a:spLocks noGrp="1" noChangeAspect="1"/>
          </p:cNvSpPr>
          <p:nvPr>
            <p:ph type="body" sz="quarter" idx="57" hasCustomPrompt="1"/>
          </p:nvPr>
        </p:nvSpPr>
        <p:spPr>
          <a:xfrm rot="18468895">
            <a:off x="6087015" y="2581077"/>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3" name="Textplatzhalter 3"/>
          <p:cNvSpPr>
            <a:spLocks noGrp="1" noChangeAspect="1"/>
          </p:cNvSpPr>
          <p:nvPr>
            <p:ph type="body" sz="quarter" idx="58" hasCustomPrompt="1"/>
          </p:nvPr>
        </p:nvSpPr>
        <p:spPr>
          <a:xfrm rot="11041244">
            <a:off x="2481761" y="3144224"/>
            <a:ext cx="2202979" cy="8024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88" h="109067">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995888" y="109067"/>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4" name="Textplatzhalter 3"/>
          <p:cNvSpPr>
            <a:spLocks noGrp="1" noChangeAspect="1"/>
          </p:cNvSpPr>
          <p:nvPr>
            <p:ph type="body" sz="quarter" idx="59" hasCustomPrompt="1"/>
          </p:nvPr>
        </p:nvSpPr>
        <p:spPr>
          <a:xfrm rot="10320000">
            <a:off x="2607142" y="4603313"/>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5" name="Textplatzhalter 3"/>
          <p:cNvSpPr>
            <a:spLocks noGrp="1" noChangeAspect="1"/>
          </p:cNvSpPr>
          <p:nvPr>
            <p:ph type="body" sz="quarter" idx="60" hasCustomPrompt="1"/>
          </p:nvPr>
        </p:nvSpPr>
        <p:spPr>
          <a:xfrm rot="3540000">
            <a:off x="5858041" y="4897334"/>
            <a:ext cx="1909937" cy="91521"/>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6" name="Textplatzhalter 3"/>
          <p:cNvSpPr>
            <a:spLocks noGrp="1" noChangeAspect="1"/>
          </p:cNvSpPr>
          <p:nvPr>
            <p:ph type="body" sz="quarter" idx="61" hasCustomPrompt="1"/>
          </p:nvPr>
        </p:nvSpPr>
        <p:spPr>
          <a:xfrm rot="12197832">
            <a:off x="2200101" y="2579450"/>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7" name="Textplatzhalter 3"/>
          <p:cNvSpPr>
            <a:spLocks noGrp="1" noChangeAspect="1"/>
          </p:cNvSpPr>
          <p:nvPr>
            <p:ph type="body" sz="quarter" idx="62" hasCustomPrompt="1"/>
          </p:nvPr>
        </p:nvSpPr>
        <p:spPr>
          <a:xfrm rot="13889278">
            <a:off x="4705918" y="252069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8" name="Textplatzhalter 3"/>
          <p:cNvSpPr>
            <a:spLocks noGrp="1" noChangeAspect="1"/>
          </p:cNvSpPr>
          <p:nvPr>
            <p:ph type="body" sz="quarter" idx="63" hasCustomPrompt="1"/>
          </p:nvPr>
        </p:nvSpPr>
        <p:spPr>
          <a:xfrm rot="17090839" flipH="1" flipV="1">
            <a:off x="4824886" y="5382234"/>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19" name="Textplatzhalter 3"/>
          <p:cNvSpPr>
            <a:spLocks noGrp="1" noChangeAspect="1"/>
          </p:cNvSpPr>
          <p:nvPr>
            <p:ph type="body" sz="quarter" idx="64" hasCustomPrompt="1"/>
          </p:nvPr>
        </p:nvSpPr>
        <p:spPr>
          <a:xfrm rot="12243241" flipH="1" flipV="1">
            <a:off x="8582861" y="4580694"/>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0" name="Textplatzhalter 3"/>
          <p:cNvSpPr>
            <a:spLocks noGrp="1" noChangeAspect="1"/>
          </p:cNvSpPr>
          <p:nvPr>
            <p:ph type="body" sz="quarter" idx="65" hasCustomPrompt="1"/>
          </p:nvPr>
        </p:nvSpPr>
        <p:spPr>
          <a:xfrm rot="10046435" flipH="1" flipV="1">
            <a:off x="8606062" y="3345727"/>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22" name="Textplatzhalter 3"/>
          <p:cNvSpPr>
            <a:spLocks noGrp="1" noChangeAspect="1"/>
          </p:cNvSpPr>
          <p:nvPr>
            <p:ph type="body" sz="quarter" idx="66" hasCustomPrompt="1"/>
          </p:nvPr>
        </p:nvSpPr>
        <p:spPr>
          <a:xfrm rot="2851924">
            <a:off x="6694401" y="4854488"/>
            <a:ext cx="3267222" cy="7929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accent2"/>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08" name="Textplatzhalter 3"/>
          <p:cNvSpPr>
            <a:spLocks noGrp="1"/>
          </p:cNvSpPr>
          <p:nvPr>
            <p:ph type="body" sz="quarter" idx="53" hasCustomPrompt="1"/>
          </p:nvPr>
        </p:nvSpPr>
        <p:spPr bwMode="gray">
          <a:xfrm>
            <a:off x="395794" y="5252601"/>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109" name="Textplatzhalter 3"/>
          <p:cNvSpPr>
            <a:spLocks noGrp="1"/>
          </p:cNvSpPr>
          <p:nvPr>
            <p:ph type="body" sz="quarter" idx="54" hasCustomPrompt="1"/>
          </p:nvPr>
        </p:nvSpPr>
        <p:spPr bwMode="gray">
          <a:xfrm>
            <a:off x="4220828" y="5252601"/>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110" name="Textplatzhalter 3"/>
          <p:cNvSpPr>
            <a:spLocks noGrp="1"/>
          </p:cNvSpPr>
          <p:nvPr>
            <p:ph type="body" sz="quarter" idx="55" hasCustomPrompt="1"/>
          </p:nvPr>
        </p:nvSpPr>
        <p:spPr bwMode="gray">
          <a:xfrm>
            <a:off x="6131658" y="5252601"/>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75" name="Textplatzhalter 3"/>
          <p:cNvSpPr>
            <a:spLocks noGrp="1"/>
          </p:cNvSpPr>
          <p:nvPr userDrawn="1">
            <p:ph type="body" sz="quarter" idx="34" hasCustomPrompt="1"/>
          </p:nvPr>
        </p:nvSpPr>
        <p:spPr bwMode="gray">
          <a:xfrm>
            <a:off x="395794" y="1512000"/>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6" name="Textplatzhalter 3"/>
          <p:cNvSpPr>
            <a:spLocks noGrp="1"/>
          </p:cNvSpPr>
          <p:nvPr>
            <p:ph type="body" sz="quarter" idx="48" hasCustomPrompt="1"/>
          </p:nvPr>
        </p:nvSpPr>
        <p:spPr bwMode="gray">
          <a:xfrm>
            <a:off x="395794" y="2758867"/>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7" name="Textplatzhalter 3"/>
          <p:cNvSpPr>
            <a:spLocks noGrp="1"/>
          </p:cNvSpPr>
          <p:nvPr>
            <p:ph type="body" sz="quarter" idx="49" hasCustomPrompt="1"/>
          </p:nvPr>
        </p:nvSpPr>
        <p:spPr bwMode="gray">
          <a:xfrm>
            <a:off x="395794" y="4005735"/>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3" name="Textplatzhalter 3"/>
          <p:cNvSpPr>
            <a:spLocks noGrp="1"/>
          </p:cNvSpPr>
          <p:nvPr userDrawn="1">
            <p:ph type="body" sz="quarter" idx="45" hasCustomPrompt="1"/>
          </p:nvPr>
        </p:nvSpPr>
        <p:spPr bwMode="gray">
          <a:xfrm>
            <a:off x="8042485" y="1512000"/>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8" name="Textplatzhalter 3"/>
          <p:cNvSpPr>
            <a:spLocks noGrp="1"/>
          </p:cNvSpPr>
          <p:nvPr>
            <p:ph type="body" sz="quarter" idx="50" hasCustomPrompt="1"/>
          </p:nvPr>
        </p:nvSpPr>
        <p:spPr bwMode="gray">
          <a:xfrm>
            <a:off x="9240661" y="2758867"/>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9" name="Textplatzhalter 3"/>
          <p:cNvSpPr>
            <a:spLocks noGrp="1"/>
          </p:cNvSpPr>
          <p:nvPr>
            <p:ph type="body" sz="quarter" idx="51" hasCustomPrompt="1"/>
          </p:nvPr>
        </p:nvSpPr>
        <p:spPr bwMode="gray">
          <a:xfrm>
            <a:off x="9240661" y="4005735"/>
            <a:ext cx="2554669"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5" name="Textplatzhalter 3"/>
          <p:cNvSpPr>
            <a:spLocks noGrp="1"/>
          </p:cNvSpPr>
          <p:nvPr>
            <p:ph type="body" sz="quarter" idx="47" hasCustomPrompt="1"/>
          </p:nvPr>
        </p:nvSpPr>
        <p:spPr bwMode="gray">
          <a:xfrm>
            <a:off x="6131658" y="1512000"/>
            <a:ext cx="1838642" cy="1173600"/>
          </a:xfrm>
          <a:solidFill>
            <a:schemeClr val="accent1"/>
          </a:solidFill>
        </p:spPr>
        <p:txBody>
          <a:bodyPr lIns="71990" tIns="71990" rIns="71990" anchor="t" anchorCtr="0"/>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100" name="Textplatzhalter 3"/>
          <p:cNvSpPr>
            <a:spLocks noGrp="1"/>
          </p:cNvSpPr>
          <p:nvPr>
            <p:ph type="body" sz="quarter" idx="52" hasCustomPrompt="1"/>
          </p:nvPr>
        </p:nvSpPr>
        <p:spPr bwMode="gray">
          <a:xfrm>
            <a:off x="8042485" y="5252601"/>
            <a:ext cx="3752845"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Insert text in </a:t>
            </a:r>
            <a:r>
              <a:rPr lang="en-GB" noProof="0" dirty="0" err="1"/>
              <a:t>CorpoS</a:t>
            </a:r>
            <a:r>
              <a:rPr lang="en-GB" noProof="0" dirty="0"/>
              <a:t> (Body), 15 pt. // for smaller text: Home // Paragraph // Increase List Level</a:t>
            </a:r>
          </a:p>
        </p:txBody>
      </p:sp>
      <p:sp>
        <p:nvSpPr>
          <p:cNvPr id="94" name="Textplatzhalter 3"/>
          <p:cNvSpPr>
            <a:spLocks noGrp="1"/>
          </p:cNvSpPr>
          <p:nvPr>
            <p:ph type="body" sz="quarter" idx="46" hasCustomPrompt="1"/>
          </p:nvPr>
        </p:nvSpPr>
        <p:spPr bwMode="gray">
          <a:xfrm>
            <a:off x="4220828" y="1512000"/>
            <a:ext cx="1838642" cy="11736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1">
                <a:solidFill>
                  <a:schemeClr val="bg1"/>
                </a:solidFill>
              </a:defRPr>
            </a:lvl1pPr>
            <a:lvl2pPr marL="0" indent="0" algn="l">
              <a:lnSpc>
                <a:spcPct val="100000"/>
              </a:lnSpc>
              <a:spcAft>
                <a:spcPts val="0"/>
              </a:spcAft>
              <a:buNone/>
              <a:defRPr sz="999">
                <a:solidFill>
                  <a:schemeClr val="bg1"/>
                </a:solidFill>
              </a:defRPr>
            </a:lvl2pPr>
            <a:lvl3pPr marL="0" indent="0" algn="l">
              <a:lnSpc>
                <a:spcPct val="100000"/>
              </a:lnSpc>
              <a:spcAft>
                <a:spcPts val="0"/>
              </a:spcAft>
              <a:buNone/>
              <a:defRPr sz="1299">
                <a:solidFill>
                  <a:schemeClr val="bg1"/>
                </a:solidFill>
              </a:defRPr>
            </a:lvl3pPr>
            <a:lvl4pPr marL="0" indent="0" algn="l">
              <a:lnSpc>
                <a:spcPct val="100000"/>
              </a:lnSpc>
              <a:spcAft>
                <a:spcPts val="0"/>
              </a:spcAft>
              <a:buNone/>
              <a:defRPr sz="1299">
                <a:solidFill>
                  <a:schemeClr val="bg1"/>
                </a:solidFill>
              </a:defRPr>
            </a:lvl4pPr>
            <a:lvl5pPr marL="0" indent="0" algn="l">
              <a:lnSpc>
                <a:spcPct val="100000"/>
              </a:lnSpc>
              <a:spcAft>
                <a:spcPts val="0"/>
              </a:spcAft>
              <a:buNone/>
              <a:defRPr sz="1299">
                <a:solidFill>
                  <a:schemeClr val="bg1"/>
                </a:solidFill>
              </a:defRPr>
            </a:lvl5pPr>
            <a:lvl6pPr marL="0" indent="0" algn="l">
              <a:lnSpc>
                <a:spcPct val="100000"/>
              </a:lnSpc>
              <a:spcAft>
                <a:spcPts val="0"/>
              </a:spcAft>
              <a:buNone/>
              <a:defRPr sz="1299">
                <a:solidFill>
                  <a:schemeClr val="bg1"/>
                </a:solidFill>
              </a:defRPr>
            </a:lvl6pPr>
            <a:lvl7pPr marL="0" indent="0" algn="l">
              <a:lnSpc>
                <a:spcPct val="100000"/>
              </a:lnSpc>
              <a:spcAft>
                <a:spcPts val="0"/>
              </a:spcAft>
              <a:buNone/>
              <a:defRPr sz="1299">
                <a:solidFill>
                  <a:schemeClr val="bg1"/>
                </a:solidFill>
              </a:defRPr>
            </a:lvl7pPr>
            <a:lvl8pPr marL="0" indent="0" algn="l">
              <a:lnSpc>
                <a:spcPct val="100000"/>
              </a:lnSpc>
              <a:spcAft>
                <a:spcPts val="0"/>
              </a:spcAft>
              <a:buNone/>
              <a:defRPr sz="1299">
                <a:solidFill>
                  <a:schemeClr val="bg1"/>
                </a:solidFill>
              </a:defRPr>
            </a:lvl8pPr>
            <a:lvl9pPr marL="0" indent="0" algn="l">
              <a:lnSpc>
                <a:spcPct val="100000"/>
              </a:lnSpc>
              <a:spcAft>
                <a:spcPts val="0"/>
              </a:spcAft>
              <a:buNone/>
              <a:defRPr sz="1299">
                <a:solidFill>
                  <a:schemeClr val="bg1"/>
                </a:solidFill>
              </a:defRPr>
            </a:lvl9pPr>
          </a:lstStyle>
          <a:p>
            <a:pPr lvl="0"/>
            <a:r>
              <a:rPr lang="en-GB" noProof="0" dirty="0"/>
              <a:t>Text </a:t>
            </a:r>
            <a:r>
              <a:rPr lang="en-GB" noProof="0" dirty="0" err="1"/>
              <a:t>CorpoS</a:t>
            </a:r>
            <a:r>
              <a:rPr lang="en-GB" noProof="0" dirty="0"/>
              <a:t>, 15 pt. // for smaller text:  Increase List Level</a:t>
            </a:r>
          </a:p>
        </p:txBody>
      </p:sp>
      <p:sp>
        <p:nvSpPr>
          <p:cNvPr id="3" name="Fußzeilenplatzhalter 2"/>
          <p:cNvSpPr>
            <a:spLocks noGrp="1"/>
          </p:cNvSpPr>
          <p:nvPr>
            <p:ph type="ftr" sz="quarter" idx="68"/>
          </p:nvPr>
        </p:nvSpPr>
        <p:spPr/>
        <p:txBody>
          <a:bodyPr/>
          <a:lstStyle/>
          <a:p>
            <a:endParaRPr lang="en-GB" noProof="0" dirty="0"/>
          </a:p>
        </p:txBody>
      </p:sp>
      <p:sp>
        <p:nvSpPr>
          <p:cNvPr id="4" name="Foliennummernplatzhalter 3"/>
          <p:cNvSpPr>
            <a:spLocks noGrp="1"/>
          </p:cNvSpPr>
          <p:nvPr>
            <p:ph type="sldNum" sz="quarter" idx="69"/>
          </p:nvPr>
        </p:nvSpPr>
        <p:spPr/>
        <p:txBody>
          <a:bodyPr/>
          <a:lstStyle/>
          <a:p>
            <a:fld id="{AD1D1349-391B-44DC-865F-5996B3E40F26}" type="slidenum">
              <a:rPr lang="en-GB" noProof="0" smtClean="0"/>
              <a:pPr/>
              <a:t>‹#›</a:t>
            </a:fld>
            <a:endParaRPr lang="en-GB" noProof="0" dirty="0"/>
          </a:p>
        </p:txBody>
      </p:sp>
      <p:grpSp>
        <p:nvGrpSpPr>
          <p:cNvPr id="48" name="Bildhandling"/>
          <p:cNvGrpSpPr/>
          <p:nvPr userDrawn="1"/>
        </p:nvGrpSpPr>
        <p:grpSpPr>
          <a:xfrm>
            <a:off x="12298395" y="403200"/>
            <a:ext cx="1799063" cy="6584747"/>
            <a:chOff x="12304800" y="403200"/>
            <a:chExt cx="1800000" cy="6584747"/>
          </a:xfrm>
        </p:grpSpPr>
        <p:sp>
          <p:nvSpPr>
            <p:cNvPr id="4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5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2"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53"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4"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49342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fade">
                                      <p:cBhvr>
                                        <p:cTn id="38" dur="500"/>
                                        <p:tgtEl>
                                          <p:spTgt spid="1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fade">
                                      <p:cBhvr>
                                        <p:cTn id="47" dur="500"/>
                                        <p:tgtEl>
                                          <p:spTgt spid="1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fade">
                                      <p:cBhvr>
                                        <p:cTn id="70" dur="500"/>
                                        <p:tgtEl>
                                          <p:spTgt spid="11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fade">
                                      <p:cBhvr>
                                        <p:cTn id="79" dur="500"/>
                                        <p:tgtEl>
                                          <p:spTgt spid="10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500"/>
                                        <p:tgtEl>
                                          <p:spTgt spid="1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fade">
                                      <p:cBhvr>
                                        <p:cTn id="88" dur="500"/>
                                        <p:tgtEl>
                                          <p:spTgt spid="10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fade">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fade">
                                      <p:cBhvr>
                                        <p:cTn id="101" dur="500"/>
                                        <p:tgtEl>
                                          <p:spTgt spid="11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fade">
                                      <p:cBhvr>
                                        <p:cTn id="106" dur="500"/>
                                        <p:tgtEl>
                                          <p:spTgt spid="96"/>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113"/>
                                        </p:tgtEl>
                                        <p:attrNameLst>
                                          <p:attrName>style.visibility</p:attrName>
                                        </p:attrNameLst>
                                      </p:cBhvr>
                                      <p:to>
                                        <p:strVal val="visible"/>
                                      </p:to>
                                    </p:set>
                                    <p:animEffect transition="in" filter="fade">
                                      <p:cBhvr>
                                        <p:cTn id="1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tmplLst>
          <p:tmpl>
            <p:tnLst>
              <p:par>
                <p:cTn presetID="10"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11" grpId="0" animBg="1">
        <p:tmplLst>
          <p:tmpl>
            <p:tnLst>
              <p:par>
                <p:cTn presetID="10" presetClass="entr" presetSubtype="0"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animBg="1">
        <p:tmplLst>
          <p:tmpl>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animBg="1">
        <p:tmplLst>
          <p:tmpl>
            <p:tnLst>
              <p:par>
                <p:cTn presetID="10" presetClass="entr" presetSubtype="0"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animBg="1">
        <p:tmplLst>
          <p:tmpl>
            <p:tnLst>
              <p:par>
                <p:cTn presetID="10" presetClass="entr" presetSubtype="0"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animBg="1">
        <p:tmplLst>
          <p:tmpl>
            <p:tnLst>
              <p:par>
                <p:cTn presetID="10" presetClass="entr" presetSubtype="0"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childTnLst>
                </p:cTn>
              </p:par>
            </p:tnLst>
          </p:tmpl>
        </p:tmplLst>
      </p:bldP>
      <p:bldP spid="116" grpId="0" animBg="1">
        <p:tmplLst>
          <p:tmpl>
            <p:tnLst>
              <p:par>
                <p:cTn presetID="10" presetClass="entr" presetSubtype="0"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animBg="1">
        <p:tmplLst>
          <p:tmpl>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animBg="1">
        <p:tmplLst>
          <p:tmpl>
            <p:tnLst>
              <p:par>
                <p:cTn presetID="10" presetClass="entr" presetSubtype="0"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19" grpId="0" animBg="1">
        <p:tmplLst>
          <p:tmpl>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animBg="1">
        <p:tmplLst>
          <p:tmpl>
            <p:tnLst>
              <p:par>
                <p:cTn presetID="10" presetClass="entr" presetSubtype="0"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fade">
                      <p:cBhvr>
                        <p:cTn dur="500"/>
                        <p:tgtEl>
                          <p:spTgt spid="120"/>
                        </p:tgtEl>
                      </p:cBhvr>
                    </p:animEffect>
                  </p:childTnLst>
                </p:cTn>
              </p:par>
            </p:tnLst>
          </p:tmpl>
        </p:tmplLst>
      </p:bldP>
      <p:bldP spid="122" grpId="0" animBg="1">
        <p:tmplLst>
          <p:tmpl>
            <p:tnLst>
              <p:par>
                <p:cTn presetID="10" presetClass="entr" presetSubtype="0"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108" grpId="0" animBg="1">
        <p:tmplLst>
          <p:tmpl>
            <p:tnLst>
              <p:par>
                <p:cTn presetID="10" presetClass="entr" presetSubtype="0" fill="hold" nodeType="clickEffect">
                  <p:stCondLst>
                    <p:cond delay="0"/>
                  </p:stCondLst>
                  <p:childTnLst>
                    <p:set>
                      <p:cBhvr>
                        <p:cTn dur="1" fill="hold">
                          <p:stCondLst>
                            <p:cond delay="0"/>
                          </p:stCondLst>
                        </p:cTn>
                        <p:tgtEl>
                          <p:spTgt spid="108"/>
                        </p:tgtEl>
                        <p:attrNameLst>
                          <p:attrName>style.visibility</p:attrName>
                        </p:attrNameLst>
                      </p:cBhvr>
                      <p:to>
                        <p:strVal val="visible"/>
                      </p:to>
                    </p:set>
                    <p:animEffect transition="in" filter="fade">
                      <p:cBhvr>
                        <p:cTn dur="500"/>
                        <p:tgtEl>
                          <p:spTgt spid="108"/>
                        </p:tgtEl>
                      </p:cBhvr>
                    </p:animEffect>
                  </p:childTnLst>
                </p:cTn>
              </p:par>
            </p:tnLst>
          </p:tmpl>
        </p:tmplLst>
      </p:bldP>
      <p:bldP spid="109" grpId="0" animBg="1">
        <p:tmplLst>
          <p:tmpl>
            <p:tnLst>
              <p:par>
                <p:cTn presetID="10" presetClass="entr" presetSubtype="0" fill="hold" nodeType="click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animBg="1">
        <p:tmplLst>
          <p:tmpl>
            <p:tnLst>
              <p:par>
                <p:cTn presetID="10" presetClass="entr" presetSubtype="0" fill="hold" nodeType="click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75" grpId="0" animBg="1">
        <p:tmplLst>
          <p:tmpl>
            <p:tnLst>
              <p:par>
                <p:cTn presetID="10" presetClass="entr" presetSubtype="0" fill="hold" nodeType="click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96" grpId="0" animBg="1">
        <p:tmplLst>
          <p:tmpl>
            <p:tnLst>
              <p:par>
                <p:cTn presetID="10" presetClass="entr" presetSubtype="0" fill="hold" nodeType="click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animBg="1">
        <p:tmplLst>
          <p:tmpl>
            <p:tnLst>
              <p:par>
                <p:cTn presetID="10" presetClass="entr" presetSubtype="0" fill="hold" nodeType="click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3" grpId="0" animBg="1">
        <p:tmplLst>
          <p:tmpl>
            <p:tnLst>
              <p:par>
                <p:cTn presetID="10" presetClass="entr" presetSubtype="0" fill="hold" nodeType="click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8" grpId="0" animBg="1">
        <p:tmplLst>
          <p:tmpl>
            <p:tnLst>
              <p:par>
                <p:cTn presetID="10" presetClass="entr" presetSubtype="0" fill="hold" nodeType="click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animBg="1">
        <p:tmplLst>
          <p:tmpl>
            <p:tnLst>
              <p:par>
                <p:cTn presetID="10" presetClass="entr" presetSubtype="0" fill="hold" nodeType="click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95" grpId="0" animBg="1">
        <p:tmplLst>
          <p:tmpl>
            <p:tnLst>
              <p:par>
                <p:cTn presetID="10" presetClass="entr" presetSubtype="0" fill="hold" nodeType="click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100" grpId="0" animBg="1">
        <p:tmplLst>
          <p:tmpl>
            <p:tnLst>
              <p:par>
                <p:cTn presetID="10" presetClass="entr" presetSubtype="0" fill="hold" nodeType="click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94" grpId="0" animBg="1">
        <p:tmplLst>
          <p:tmpl>
            <p:tnLst>
              <p:par>
                <p:cTn presetID="10" presetClass="entr" presetSubtype="0" fill="hold" nodeType="click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dukt Highlights // Alternative">
    <p:spTree>
      <p:nvGrpSpPr>
        <p:cNvPr id="1" name=""/>
        <p:cNvGrpSpPr/>
        <p:nvPr/>
      </p:nvGrpSpPr>
      <p:grpSpPr>
        <a:xfrm>
          <a:off x="0" y="0"/>
          <a:ext cx="0" cy="0"/>
          <a:chOff x="0" y="0"/>
          <a:chExt cx="0" cy="0"/>
        </a:xfrm>
      </p:grpSpPr>
      <p:sp>
        <p:nvSpPr>
          <p:cNvPr id="48" name="Textplatzhalter 3"/>
          <p:cNvSpPr>
            <a:spLocks noGrp="1"/>
          </p:cNvSpPr>
          <p:nvPr>
            <p:ph type="body" sz="quarter" idx="71" hasCustomPrompt="1"/>
          </p:nvPr>
        </p:nvSpPr>
        <p:spPr bwMode="gray">
          <a:xfrm>
            <a:off x="4220602" y="1836000"/>
            <a:ext cx="3752845" cy="1080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9" name="Textplatzhalter 3"/>
          <p:cNvSpPr>
            <a:spLocks noGrp="1"/>
          </p:cNvSpPr>
          <p:nvPr>
            <p:ph type="body" sz="quarter" idx="72" hasCustomPrompt="1"/>
          </p:nvPr>
        </p:nvSpPr>
        <p:spPr bwMode="gray">
          <a:xfrm>
            <a:off x="4220602"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0" name="Textplatzhalter 3"/>
          <p:cNvSpPr>
            <a:spLocks noGrp="1"/>
          </p:cNvSpPr>
          <p:nvPr>
            <p:ph type="body" sz="quarter" idx="73" hasCustomPrompt="1"/>
          </p:nvPr>
        </p:nvSpPr>
        <p:spPr bwMode="gray">
          <a:xfrm>
            <a:off x="4220602" y="5346001"/>
            <a:ext cx="3752845" cy="10802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1" name="Textplatzhalter 3"/>
          <p:cNvSpPr>
            <a:spLocks noGrp="1"/>
          </p:cNvSpPr>
          <p:nvPr>
            <p:ph type="body" sz="quarter" idx="74" hasCustomPrompt="1"/>
          </p:nvPr>
        </p:nvSpPr>
        <p:spPr bwMode="gray">
          <a:xfrm>
            <a:off x="4220602" y="502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75" name="Textplatzhalter 3"/>
          <p:cNvSpPr>
            <a:spLocks noGrp="1"/>
          </p:cNvSpPr>
          <p:nvPr userDrawn="1">
            <p:ph type="body" sz="quarter" idx="34" hasCustomPrompt="1"/>
          </p:nvPr>
        </p:nvSpPr>
        <p:spPr bwMode="gray">
          <a:xfrm>
            <a:off x="395794" y="1836001"/>
            <a:ext cx="3752845" cy="2088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1" name="Textplatzhalter 3"/>
          <p:cNvSpPr>
            <a:spLocks noGrp="1"/>
          </p:cNvSpPr>
          <p:nvPr>
            <p:ph type="body" sz="quarter" idx="68" hasCustomPrompt="1"/>
          </p:nvPr>
        </p:nvSpPr>
        <p:spPr bwMode="gray">
          <a:xfrm>
            <a:off x="395794"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2" name="Titel 1"/>
          <p:cNvSpPr>
            <a:spLocks noGrp="1"/>
          </p:cNvSpPr>
          <p:nvPr userDrawn="1">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2" name="Textplatzhalter 3"/>
          <p:cNvSpPr>
            <a:spLocks noGrp="1"/>
          </p:cNvSpPr>
          <p:nvPr>
            <p:ph type="body" sz="quarter" idx="69" hasCustomPrompt="1"/>
          </p:nvPr>
        </p:nvSpPr>
        <p:spPr bwMode="gray">
          <a:xfrm>
            <a:off x="395794" y="4320000"/>
            <a:ext cx="3752845" cy="21062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45" name="Textplatzhalter 3"/>
          <p:cNvSpPr>
            <a:spLocks noGrp="1"/>
          </p:cNvSpPr>
          <p:nvPr>
            <p:ph type="body" sz="quarter" idx="70" hasCustomPrompt="1"/>
          </p:nvPr>
        </p:nvSpPr>
        <p:spPr bwMode="gray">
          <a:xfrm>
            <a:off x="395794" y="3996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47" name="Bildplatzhalter 8"/>
          <p:cNvSpPr>
            <a:spLocks noGrp="1"/>
          </p:cNvSpPr>
          <p:nvPr>
            <p:ph type="pic" sz="quarter" idx="10" hasCustomPrompt="1"/>
          </p:nvPr>
        </p:nvSpPr>
        <p:spPr bwMode="gray">
          <a:xfrm>
            <a:off x="4220602" y="2988100"/>
            <a:ext cx="3752845" cy="1962000"/>
          </a:xfrm>
          <a:solidFill>
            <a:schemeClr val="accent6"/>
          </a:solidFill>
          <a:ln w="3175">
            <a:noFill/>
            <a:miter lim="800000"/>
          </a:ln>
        </p:spPr>
        <p:txBody>
          <a:bodyPr/>
          <a:lstStyle>
            <a:lvl1pPr algn="ctr">
              <a:lnSpc>
                <a:spcPct val="100000"/>
              </a:lnSpc>
              <a:spcAft>
                <a:spcPts val="0"/>
              </a:spcAft>
              <a:defRPr sz="1999">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54" name="Textplatzhalter 3"/>
          <p:cNvSpPr>
            <a:spLocks noGrp="1"/>
          </p:cNvSpPr>
          <p:nvPr>
            <p:ph type="body" sz="quarter" idx="75" hasCustomPrompt="1"/>
          </p:nvPr>
        </p:nvSpPr>
        <p:spPr bwMode="gray">
          <a:xfrm>
            <a:off x="8042487" y="4950100"/>
            <a:ext cx="3752845" cy="14761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5" name="Textplatzhalter 3"/>
          <p:cNvSpPr>
            <a:spLocks noGrp="1"/>
          </p:cNvSpPr>
          <p:nvPr>
            <p:ph type="body" sz="quarter" idx="76" hasCustomPrompt="1"/>
          </p:nvPr>
        </p:nvSpPr>
        <p:spPr bwMode="gray">
          <a:xfrm>
            <a:off x="8042487" y="46261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6" name="Textplatzhalter 3"/>
          <p:cNvSpPr>
            <a:spLocks noGrp="1"/>
          </p:cNvSpPr>
          <p:nvPr>
            <p:ph type="body" sz="quarter" idx="77" hasCustomPrompt="1"/>
          </p:nvPr>
        </p:nvSpPr>
        <p:spPr bwMode="gray">
          <a:xfrm>
            <a:off x="8042487" y="1836000"/>
            <a:ext cx="3752845" cy="11521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7" name="Textplatzhalter 3"/>
          <p:cNvSpPr>
            <a:spLocks noGrp="1"/>
          </p:cNvSpPr>
          <p:nvPr>
            <p:ph type="body" sz="quarter" idx="78" hasCustomPrompt="1"/>
          </p:nvPr>
        </p:nvSpPr>
        <p:spPr bwMode="gray">
          <a:xfrm>
            <a:off x="8042487" y="1512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58" name="Textplatzhalter 3"/>
          <p:cNvSpPr>
            <a:spLocks noGrp="1"/>
          </p:cNvSpPr>
          <p:nvPr>
            <p:ph type="body" sz="quarter" idx="79" hasCustomPrompt="1"/>
          </p:nvPr>
        </p:nvSpPr>
        <p:spPr bwMode="gray">
          <a:xfrm>
            <a:off x="8042487" y="3384001"/>
            <a:ext cx="3752845" cy="1170000"/>
          </a:xfrm>
          <a:solidFill>
            <a:schemeClr val="accent1"/>
          </a:solidFill>
        </p:spPr>
        <p:txBody>
          <a:bodyPr lIns="71990" tIns="71990" rIns="71990" anchor="t" anchorCtr="0"/>
          <a:lstStyle>
            <a:lvl1pPr marL="0" indent="0" algn="l">
              <a:lnSpc>
                <a:spcPct val="100000"/>
              </a:lnSpc>
              <a:spcAft>
                <a:spcPts val="0"/>
              </a:spcAft>
              <a:buFont typeface="Arial" panose="020B0604020202020204" pitchFamily="34" charset="0"/>
              <a:buNone/>
              <a:defRPr sz="1499" b="0">
                <a:solidFill>
                  <a:schemeClr val="bg1"/>
                </a:solidFill>
              </a:defRPr>
            </a:lvl1pPr>
            <a:lvl2pPr marL="107931" indent="-107931" algn="l">
              <a:lnSpc>
                <a:spcPct val="100000"/>
              </a:lnSpc>
              <a:spcAft>
                <a:spcPts val="0"/>
              </a:spcAft>
              <a:buFont typeface="Arial" panose="020B0604020202020204" pitchFamily="34" charset="0"/>
              <a:buChar char="•"/>
              <a:defRPr sz="1499" b="0">
                <a:solidFill>
                  <a:schemeClr val="bg1"/>
                </a:solidFill>
              </a:defRPr>
            </a:lvl2pPr>
            <a:lvl3pPr marL="107931" indent="-107931" algn="l">
              <a:lnSpc>
                <a:spcPct val="100000"/>
              </a:lnSpc>
              <a:spcAft>
                <a:spcPts val="0"/>
              </a:spcAft>
              <a:buFont typeface="Arial" panose="020B0604020202020204" pitchFamily="34" charset="0"/>
              <a:buChar char="•"/>
              <a:defRPr sz="1499" b="0">
                <a:solidFill>
                  <a:schemeClr val="bg1"/>
                </a:solidFill>
              </a:defRPr>
            </a:lvl3pPr>
            <a:lvl4pPr marL="107931" indent="-107931" algn="l">
              <a:lnSpc>
                <a:spcPct val="100000"/>
              </a:lnSpc>
              <a:spcAft>
                <a:spcPts val="0"/>
              </a:spcAft>
              <a:buFont typeface="Arial" panose="020B0604020202020204" pitchFamily="34" charset="0"/>
              <a:buChar char="•"/>
              <a:defRPr sz="1499" b="0">
                <a:solidFill>
                  <a:schemeClr val="bg1"/>
                </a:solidFill>
              </a:defRPr>
            </a:lvl4pPr>
            <a:lvl5pPr marL="0" indent="0" algn="l">
              <a:lnSpc>
                <a:spcPct val="100000"/>
              </a:lnSpc>
              <a:spcAft>
                <a:spcPts val="0"/>
              </a:spcAft>
              <a:buNone/>
              <a:defRPr sz="1499" b="0">
                <a:solidFill>
                  <a:schemeClr val="bg1"/>
                </a:solidFill>
              </a:defRPr>
            </a:lvl5pPr>
            <a:lvl6pPr marL="107931" indent="-107931" algn="l">
              <a:lnSpc>
                <a:spcPct val="100000"/>
              </a:lnSpc>
              <a:spcAft>
                <a:spcPts val="0"/>
              </a:spcAft>
              <a:buFont typeface="Arial" panose="020B0604020202020204" pitchFamily="34" charset="0"/>
              <a:buChar char="•"/>
              <a:defRPr sz="1499" b="0">
                <a:solidFill>
                  <a:schemeClr val="bg1"/>
                </a:solidFill>
              </a:defRPr>
            </a:lvl6pPr>
            <a:lvl7pPr marL="107931" indent="-107931" algn="l">
              <a:lnSpc>
                <a:spcPct val="100000"/>
              </a:lnSpc>
              <a:spcAft>
                <a:spcPts val="0"/>
              </a:spcAft>
              <a:buFont typeface="Arial" panose="020B0604020202020204" pitchFamily="34" charset="0"/>
              <a:buChar char="•"/>
              <a:defRPr sz="1499" b="0">
                <a:solidFill>
                  <a:schemeClr val="bg1"/>
                </a:solidFill>
              </a:defRPr>
            </a:lvl7pPr>
            <a:lvl8pPr marL="107931" indent="-107931" algn="l">
              <a:lnSpc>
                <a:spcPct val="100000"/>
              </a:lnSpc>
              <a:spcAft>
                <a:spcPts val="0"/>
              </a:spcAft>
              <a:buFont typeface="Arial" panose="020B0604020202020204" pitchFamily="34" charset="0"/>
              <a:buChar char="•"/>
              <a:defRPr sz="1499" b="0">
                <a:solidFill>
                  <a:schemeClr val="bg1"/>
                </a:solidFill>
              </a:defRPr>
            </a:lvl8pPr>
            <a:lvl9pPr marL="107931" indent="-107931" algn="l">
              <a:lnSpc>
                <a:spcPct val="100000"/>
              </a:lnSpc>
              <a:spcAft>
                <a:spcPts val="0"/>
              </a:spcAft>
              <a:buFont typeface="Arial" panose="020B0604020202020204" pitchFamily="34" charset="0"/>
              <a:buChar char="•"/>
              <a:defRPr sz="1499" b="0">
                <a:solidFill>
                  <a:schemeClr val="bg1"/>
                </a:solidFill>
              </a:defRPr>
            </a:lvl9pPr>
          </a:lstStyle>
          <a:p>
            <a:pPr lvl="0"/>
            <a:r>
              <a:rPr lang="en-GB" noProof="0" dirty="0"/>
              <a:t>Insert text in </a:t>
            </a:r>
            <a:r>
              <a:rPr lang="en-GB" noProof="0" dirty="0" err="1"/>
              <a:t>CorpoS</a:t>
            </a:r>
            <a:r>
              <a:rPr lang="en-GB" noProof="0" dirty="0"/>
              <a:t> (Body), 20 pt. // for bullets: Home // Paragraph // Increase List Level</a:t>
            </a:r>
          </a:p>
          <a:p>
            <a:pPr lvl="1"/>
            <a:r>
              <a:rPr lang="en-GB" noProof="0" dirty="0"/>
              <a:t>Second level</a:t>
            </a:r>
          </a:p>
        </p:txBody>
      </p:sp>
      <p:sp>
        <p:nvSpPr>
          <p:cNvPr id="59" name="Textplatzhalter 3"/>
          <p:cNvSpPr>
            <a:spLocks noGrp="1"/>
          </p:cNvSpPr>
          <p:nvPr>
            <p:ph type="body" sz="quarter" idx="80" hasCustomPrompt="1"/>
          </p:nvPr>
        </p:nvSpPr>
        <p:spPr bwMode="gray">
          <a:xfrm>
            <a:off x="8042487" y="3060000"/>
            <a:ext cx="3752845" cy="324000"/>
          </a:xfrm>
          <a:solidFill>
            <a:schemeClr val="bg2">
              <a:lumMod val="50000"/>
            </a:schemeClr>
          </a:solidFill>
        </p:spPr>
        <p:txBody>
          <a:bodyPr lIns="71990" tIns="0" rIns="71990" anchor="ctr" anchorCtr="0"/>
          <a:lstStyle>
            <a:lvl1pPr marL="0" indent="0" algn="l">
              <a:lnSpc>
                <a:spcPct val="100000"/>
              </a:lnSpc>
              <a:spcAft>
                <a:spcPts val="0"/>
              </a:spcAft>
              <a:buFont typeface="Arial" panose="020B0604020202020204" pitchFamily="34" charset="0"/>
              <a:buNone/>
              <a:defRPr sz="1499" b="0">
                <a:solidFill>
                  <a:schemeClr val="tx1"/>
                </a:solidFill>
              </a:defRPr>
            </a:lvl1pPr>
            <a:lvl2pPr marL="0" indent="0" algn="l">
              <a:lnSpc>
                <a:spcPct val="100000"/>
              </a:lnSpc>
              <a:spcAft>
                <a:spcPts val="0"/>
              </a:spcAft>
              <a:buNone/>
              <a:defRPr sz="1499" b="0">
                <a:solidFill>
                  <a:schemeClr val="tx1"/>
                </a:solidFill>
              </a:defRPr>
            </a:lvl2pPr>
            <a:lvl3pPr marL="0" indent="0" algn="l">
              <a:lnSpc>
                <a:spcPct val="100000"/>
              </a:lnSpc>
              <a:spcAft>
                <a:spcPts val="0"/>
              </a:spcAft>
              <a:buNone/>
              <a:defRPr sz="1499" b="0">
                <a:solidFill>
                  <a:schemeClr val="tx1"/>
                </a:solidFill>
              </a:defRPr>
            </a:lvl3pPr>
            <a:lvl4pPr marL="0" indent="0" algn="l">
              <a:lnSpc>
                <a:spcPct val="100000"/>
              </a:lnSpc>
              <a:spcAft>
                <a:spcPts val="0"/>
              </a:spcAft>
              <a:buNone/>
              <a:defRPr sz="1499" b="0">
                <a:solidFill>
                  <a:schemeClr val="tx1"/>
                </a:solidFill>
              </a:defRPr>
            </a:lvl4pPr>
            <a:lvl5pPr marL="0" indent="0" algn="l">
              <a:lnSpc>
                <a:spcPct val="100000"/>
              </a:lnSpc>
              <a:spcAft>
                <a:spcPts val="0"/>
              </a:spcAft>
              <a:buNone/>
              <a:defRPr sz="1499" b="0">
                <a:solidFill>
                  <a:schemeClr val="tx1"/>
                </a:solidFill>
              </a:defRPr>
            </a:lvl5pPr>
            <a:lvl6pPr marL="0" indent="0" algn="l">
              <a:lnSpc>
                <a:spcPct val="100000"/>
              </a:lnSpc>
              <a:spcAft>
                <a:spcPts val="0"/>
              </a:spcAft>
              <a:buNone/>
              <a:defRPr sz="1499" b="0">
                <a:solidFill>
                  <a:schemeClr val="tx1"/>
                </a:solidFill>
              </a:defRPr>
            </a:lvl6pPr>
            <a:lvl7pPr marL="0" indent="0" algn="l">
              <a:lnSpc>
                <a:spcPct val="100000"/>
              </a:lnSpc>
              <a:spcAft>
                <a:spcPts val="0"/>
              </a:spcAft>
              <a:buNone/>
              <a:defRPr sz="1499" b="0">
                <a:solidFill>
                  <a:schemeClr val="tx1"/>
                </a:solidFill>
              </a:defRPr>
            </a:lvl7pPr>
            <a:lvl8pPr marL="0" indent="0" algn="l">
              <a:lnSpc>
                <a:spcPct val="100000"/>
              </a:lnSpc>
              <a:spcAft>
                <a:spcPts val="0"/>
              </a:spcAft>
              <a:buNone/>
              <a:defRPr sz="1499" b="0">
                <a:solidFill>
                  <a:schemeClr val="tx1"/>
                </a:solidFill>
              </a:defRPr>
            </a:lvl8pPr>
            <a:lvl9pPr marL="0" indent="0" algn="l">
              <a:lnSpc>
                <a:spcPct val="100000"/>
              </a:lnSpc>
              <a:spcAft>
                <a:spcPts val="0"/>
              </a:spcAft>
              <a:buNone/>
              <a:defRPr sz="1499" b="0">
                <a:solidFill>
                  <a:schemeClr val="tx1"/>
                </a:solidFill>
              </a:defRPr>
            </a:lvl9pPr>
          </a:lstStyle>
          <a:p>
            <a:pPr lvl="0"/>
            <a:r>
              <a:rPr lang="en-GB" dirty="0"/>
              <a:t>Insert headline in </a:t>
            </a:r>
            <a:r>
              <a:rPr lang="en-GB" noProof="0" dirty="0" err="1"/>
              <a:t>CorpoS</a:t>
            </a:r>
            <a:r>
              <a:rPr lang="en-GB" noProof="0" dirty="0"/>
              <a:t>, 1</a:t>
            </a:r>
            <a:r>
              <a:rPr lang="en-GB" dirty="0"/>
              <a:t>5 pt. </a:t>
            </a:r>
          </a:p>
        </p:txBody>
      </p:sp>
      <p:sp>
        <p:nvSpPr>
          <p:cNvPr id="3" name="Fußzeilenplatzhalter 2"/>
          <p:cNvSpPr>
            <a:spLocks noGrp="1"/>
          </p:cNvSpPr>
          <p:nvPr>
            <p:ph type="ftr" sz="quarter" idx="81"/>
          </p:nvPr>
        </p:nvSpPr>
        <p:spPr/>
        <p:txBody>
          <a:bodyPr/>
          <a:lstStyle/>
          <a:p>
            <a:endParaRPr lang="en-GB" dirty="0"/>
          </a:p>
        </p:txBody>
      </p:sp>
      <p:sp>
        <p:nvSpPr>
          <p:cNvPr id="4" name="Foliennummernplatzhalter 3"/>
          <p:cNvSpPr>
            <a:spLocks noGrp="1"/>
          </p:cNvSpPr>
          <p:nvPr>
            <p:ph type="sldNum" sz="quarter" idx="82"/>
          </p:nvPr>
        </p:nvSpPr>
        <p:spPr/>
        <p:txBody>
          <a:bodyPr/>
          <a:lstStyle/>
          <a:p>
            <a:fld id="{AD1D1349-391B-44DC-865F-5996B3E40F26}" type="slidenum">
              <a:rPr lang="en-GB" noProof="0" smtClean="0"/>
              <a:pPr/>
              <a:t>‹#›</a:t>
            </a:fld>
            <a:endParaRPr lang="en-GB" noProof="0" dirty="0"/>
          </a:p>
        </p:txBody>
      </p:sp>
      <p:grpSp>
        <p:nvGrpSpPr>
          <p:cNvPr id="38" name="Bildhandling"/>
          <p:cNvGrpSpPr/>
          <p:nvPr userDrawn="1"/>
        </p:nvGrpSpPr>
        <p:grpSpPr>
          <a:xfrm>
            <a:off x="12298395" y="403200"/>
            <a:ext cx="1799063" cy="6584747"/>
            <a:chOff x="12304800" y="403200"/>
            <a:chExt cx="1800000" cy="6584747"/>
          </a:xfrm>
        </p:grpSpPr>
        <p:sp>
          <p:nvSpPr>
            <p:cNvPr id="3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4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6"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957467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53" name="Textplatzhalter 3"/>
          <p:cNvSpPr>
            <a:spLocks noGrp="1"/>
          </p:cNvSpPr>
          <p:nvPr>
            <p:ph type="body" sz="quarter" idx="32" hasCustomPrompt="1"/>
          </p:nvPr>
        </p:nvSpPr>
        <p:spPr bwMode="gray">
          <a:xfrm>
            <a:off x="395794" y="3851886"/>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63" name="Textplatzhalter 3"/>
          <p:cNvSpPr>
            <a:spLocks noGrp="1"/>
          </p:cNvSpPr>
          <p:nvPr>
            <p:ph type="body" sz="quarter" idx="33" hasCustomPrompt="1"/>
          </p:nvPr>
        </p:nvSpPr>
        <p:spPr bwMode="gray">
          <a:xfrm>
            <a:off x="395794" y="3383769"/>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endParaRPr lang="en-GB" dirty="0"/>
          </a:p>
        </p:txBody>
      </p:sp>
      <p:sp>
        <p:nvSpPr>
          <p:cNvPr id="8" name="Textplatzhalter 7"/>
          <p:cNvSpPr>
            <a:spLocks noGrp="1"/>
          </p:cNvSpPr>
          <p:nvPr userDrawn="1">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20" name="Textplatzhalter 3"/>
          <p:cNvSpPr>
            <a:spLocks noGrp="1"/>
          </p:cNvSpPr>
          <p:nvPr userDrawn="1">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userDrawn="1">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userDrawn="1">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 name="Textplatzhalter 3"/>
          <p:cNvSpPr>
            <a:spLocks noGrp="1"/>
          </p:cNvSpPr>
          <p:nvPr userDrawn="1">
            <p:ph type="body" sz="quarter" idx="19" hasCustomPrompt="1"/>
          </p:nvPr>
        </p:nvSpPr>
        <p:spPr bwMode="gray">
          <a:xfrm>
            <a:off x="395794" y="151130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48" name="Textplatzhalter 3"/>
          <p:cNvSpPr>
            <a:spLocks noGrp="1"/>
          </p:cNvSpPr>
          <p:nvPr>
            <p:ph type="body" sz="quarter" idx="28" hasCustomPrompt="1"/>
          </p:nvPr>
        </p:nvSpPr>
        <p:spPr bwMode="gray">
          <a:xfrm>
            <a:off x="395794" y="198000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49" name="Textplatzhalter 3"/>
          <p:cNvSpPr>
            <a:spLocks noGrp="1"/>
          </p:cNvSpPr>
          <p:nvPr>
            <p:ph type="body" sz="quarter" idx="29" hasCustomPrompt="1"/>
          </p:nvPr>
        </p:nvSpPr>
        <p:spPr bwMode="gray">
          <a:xfrm>
            <a:off x="395794" y="2915651"/>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50" name="Textplatzhalter 3"/>
          <p:cNvSpPr>
            <a:spLocks noGrp="1"/>
          </p:cNvSpPr>
          <p:nvPr>
            <p:ph type="body" sz="quarter" idx="30" hasCustomPrompt="1"/>
          </p:nvPr>
        </p:nvSpPr>
        <p:spPr bwMode="gray">
          <a:xfrm>
            <a:off x="395794" y="4320000"/>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51" name="Textplatzhalter 3"/>
          <p:cNvSpPr>
            <a:spLocks noGrp="1"/>
          </p:cNvSpPr>
          <p:nvPr>
            <p:ph type="body" sz="quarter" idx="31" hasCustomPrompt="1"/>
          </p:nvPr>
        </p:nvSpPr>
        <p:spPr bwMode="gray">
          <a:xfrm>
            <a:off x="395794" y="2447534"/>
            <a:ext cx="3752845" cy="396000"/>
          </a:xfrm>
          <a:solidFill>
            <a:schemeClr val="accent1"/>
          </a:solidFill>
        </p:spPr>
        <p:txBody>
          <a:bodyPr lIns="107985" tIns="35995" rIns="107985" bIns="35995" anchor="ctr" anchorCtr="0"/>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a:t>
            </a:r>
            <a:r>
              <a:rPr lang="en-GB" dirty="0"/>
              <a:t>20 pt.</a:t>
            </a:r>
          </a:p>
        </p:txBody>
      </p:sp>
      <p:sp>
        <p:nvSpPr>
          <p:cNvPr id="64" name="Bildplatzhalter 8"/>
          <p:cNvSpPr>
            <a:spLocks noGrp="1"/>
          </p:cNvSpPr>
          <p:nvPr>
            <p:ph type="pic" sz="quarter" idx="10" hasCustomPrompt="1"/>
          </p:nvPr>
        </p:nvSpPr>
        <p:spPr bwMode="gray">
          <a:xfrm>
            <a:off x="4220602" y="1511300"/>
            <a:ext cx="7574730" cy="32047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3" name="Fußzeilenplatzhalter 2"/>
          <p:cNvSpPr>
            <a:spLocks noGrp="1"/>
          </p:cNvSpPr>
          <p:nvPr>
            <p:ph type="ftr" sz="quarter" idx="34"/>
          </p:nvPr>
        </p:nvSpPr>
        <p:spPr/>
        <p:txBody>
          <a:bodyPr/>
          <a:lstStyle/>
          <a:p>
            <a:endParaRPr lang="en-GB" dirty="0"/>
          </a:p>
        </p:txBody>
      </p:sp>
      <p:sp>
        <p:nvSpPr>
          <p:cNvPr id="7" name="Foliennummernplatzhalter 6"/>
          <p:cNvSpPr>
            <a:spLocks noGrp="1"/>
          </p:cNvSpPr>
          <p:nvPr>
            <p:ph type="sldNum" sz="quarter" idx="35"/>
          </p:nvPr>
        </p:nvSpPr>
        <p:spPr/>
        <p:txBody>
          <a:bodyPr/>
          <a:lstStyle/>
          <a:p>
            <a:fld id="{AD1D1349-391B-44DC-865F-5996B3E40F26}" type="slidenum">
              <a:rPr lang="en-GB" noProof="0" smtClean="0"/>
              <a:pPr/>
              <a:t>‹#›</a:t>
            </a:fld>
            <a:endParaRPr lang="en-GB" noProof="0" dirty="0"/>
          </a:p>
        </p:txBody>
      </p:sp>
      <p:grpSp>
        <p:nvGrpSpPr>
          <p:cNvPr id="17" name="Bildhandling"/>
          <p:cNvGrpSpPr/>
          <p:nvPr userDrawn="1"/>
        </p:nvGrpSpPr>
        <p:grpSpPr>
          <a:xfrm>
            <a:off x="12298395" y="403200"/>
            <a:ext cx="1799063" cy="6584747"/>
            <a:chOff x="12304800" y="403200"/>
            <a:chExt cx="1800000" cy="6584747"/>
          </a:xfrm>
        </p:grpSpPr>
        <p:sp>
          <p:nvSpPr>
            <p:cNvPr id="18"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9"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5"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455561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3752845" cy="194400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4"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p:ph type="pic" sz="quarter" idx="12" hasCustomPrompt="1"/>
          </p:nvPr>
        </p:nvSpPr>
        <p:spPr bwMode="gray">
          <a:xfrm>
            <a:off x="8042487" y="1512000"/>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1" name="Bildplatzhalter 8"/>
          <p:cNvSpPr>
            <a:spLocks noGrp="1"/>
          </p:cNvSpPr>
          <p:nvPr>
            <p:ph type="pic" sz="quarter" idx="17" hasCustomPrompt="1"/>
          </p:nvPr>
        </p:nvSpPr>
        <p:spPr bwMode="gray">
          <a:xfrm>
            <a:off x="8042487"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p:ph type="pic" sz="quarter" idx="14" hasCustomPrompt="1"/>
          </p:nvPr>
        </p:nvSpPr>
        <p:spPr bwMode="gray">
          <a:xfrm>
            <a:off x="4219140" y="1512000"/>
            <a:ext cx="3752845" cy="194400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3" name="Bildplatzhalter 8"/>
          <p:cNvSpPr>
            <a:spLocks noGrp="1"/>
          </p:cNvSpPr>
          <p:nvPr>
            <p:ph type="pic" sz="quarter" idx="18" hasCustomPrompt="1"/>
          </p:nvPr>
        </p:nvSpPr>
        <p:spPr bwMode="gray">
          <a:xfrm>
            <a:off x="4219140" y="4044227"/>
            <a:ext cx="3752845"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3" y="3501248"/>
            <a:ext cx="3752845" cy="324000"/>
          </a:xfrm>
        </p:spPr>
        <p:txBody>
          <a:bodyPr/>
          <a:lstStyle>
            <a:lvl1pPr marL="0" indent="0">
              <a:lnSpc>
                <a:spcPct val="100000"/>
              </a:lnSpc>
              <a:spcAft>
                <a:spcPts val="0"/>
              </a:spcAft>
              <a:buFont typeface="Arial" panose="020B0604020202020204" pitchFamily="34" charset="0"/>
              <a:buNone/>
              <a:defRPr sz="1499" baseline="0"/>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5"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6" name="Textplatzhalter 3"/>
          <p:cNvSpPr>
            <a:spLocks noGrp="1"/>
          </p:cNvSpPr>
          <p:nvPr>
            <p:ph type="body" sz="quarter" idx="21" hasCustomPrompt="1"/>
          </p:nvPr>
        </p:nvSpPr>
        <p:spPr>
          <a:xfrm>
            <a:off x="4219140" y="3501248"/>
            <a:ext cx="3752845"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7" name="Textplatzhalter 3"/>
          <p:cNvSpPr>
            <a:spLocks noGrp="1"/>
          </p:cNvSpPr>
          <p:nvPr>
            <p:ph type="body" sz="quarter" idx="22" hasCustomPrompt="1"/>
          </p:nvPr>
        </p:nvSpPr>
        <p:spPr>
          <a:xfrm>
            <a:off x="8042487" y="3501248"/>
            <a:ext cx="3752845"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8" name="Textplatzhalter 3"/>
          <p:cNvSpPr>
            <a:spLocks noGrp="1"/>
          </p:cNvSpPr>
          <p:nvPr>
            <p:ph type="body" sz="quarter" idx="23" hasCustomPrompt="1"/>
          </p:nvPr>
        </p:nvSpPr>
        <p:spPr>
          <a:xfrm>
            <a:off x="4219141"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9" name="Textplatzhalter 3"/>
          <p:cNvSpPr>
            <a:spLocks noGrp="1"/>
          </p:cNvSpPr>
          <p:nvPr>
            <p:ph type="body" sz="quarter" idx="24" hasCustomPrompt="1"/>
          </p:nvPr>
        </p:nvSpPr>
        <p:spPr>
          <a:xfrm>
            <a:off x="8042487" y="603098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0" name="Textplatzhalter 3"/>
          <p:cNvSpPr>
            <a:spLocks noGrp="1"/>
          </p:cNvSpPr>
          <p:nvPr>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5" name="Fußzeilenplatzhalter 14"/>
          <p:cNvSpPr>
            <a:spLocks noGrp="1"/>
          </p:cNvSpPr>
          <p:nvPr>
            <p:ph type="ftr" sz="quarter" idx="30"/>
          </p:nvPr>
        </p:nvSpPr>
        <p:spPr/>
        <p:txBody>
          <a:bodyPr/>
          <a:lstStyle/>
          <a:p>
            <a:endParaRPr lang="en-GB" noProof="0" dirty="0"/>
          </a:p>
        </p:txBody>
      </p:sp>
      <p:sp>
        <p:nvSpPr>
          <p:cNvPr id="27" name="Foliennummernplatzhalter 26"/>
          <p:cNvSpPr>
            <a:spLocks noGrp="1"/>
          </p:cNvSpPr>
          <p:nvPr>
            <p:ph type="sldNum" sz="quarter" idx="31"/>
          </p:nvPr>
        </p:nvSpPr>
        <p:spPr/>
        <p:txBody>
          <a:bodyPr/>
          <a:lstStyle/>
          <a:p>
            <a:fld id="{AD1D1349-391B-44DC-865F-5996B3E40F26}" type="slidenum">
              <a:rPr lang="en-GB" noProof="0" smtClean="0"/>
              <a:pPr/>
              <a:t>‹#›</a:t>
            </a:fld>
            <a:endParaRPr lang="en-GB" noProof="0" dirty="0"/>
          </a:p>
        </p:txBody>
      </p:sp>
      <p:grpSp>
        <p:nvGrpSpPr>
          <p:cNvPr id="35" name="Bildhandling"/>
          <p:cNvGrpSpPr/>
          <p:nvPr userDrawn="1"/>
        </p:nvGrpSpPr>
        <p:grpSpPr>
          <a:xfrm>
            <a:off x="12298395" y="403200"/>
            <a:ext cx="1799063" cy="6584747"/>
            <a:chOff x="12304800" y="403200"/>
            <a:chExt cx="1800000" cy="6584747"/>
          </a:xfrm>
        </p:grpSpPr>
        <p:sp>
          <p:nvSpPr>
            <p:cNvPr id="3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3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0"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9145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65390041"/>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0" name="Bildplatzhalter 8"/>
          <p:cNvSpPr>
            <a:spLocks noGrp="1"/>
          </p:cNvSpPr>
          <p:nvPr>
            <p:ph type="pic" sz="quarter" idx="12" hasCustomPrompt="1"/>
          </p:nvPr>
        </p:nvSpPr>
        <p:spPr bwMode="gray">
          <a:xfrm>
            <a:off x="8042487"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12" name="Bildplatzhalter 8"/>
          <p:cNvSpPr>
            <a:spLocks noGrp="1"/>
          </p:cNvSpPr>
          <p:nvPr>
            <p:ph type="pic" sz="quarter" idx="14" hasCustomPrompt="1"/>
          </p:nvPr>
        </p:nvSpPr>
        <p:spPr bwMode="gray">
          <a:xfrm>
            <a:off x="4219140" y="1512000"/>
            <a:ext cx="3752845" cy="37548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3"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6" name="Textplatzhalter 3"/>
          <p:cNvSpPr>
            <a:spLocks noGrp="1"/>
          </p:cNvSpPr>
          <p:nvPr>
            <p:ph type="body" sz="quarter" idx="21" hasCustomPrompt="1"/>
          </p:nvPr>
        </p:nvSpPr>
        <p:spPr>
          <a:xfrm>
            <a:off x="4219140"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7" name="Textplatzhalter 3"/>
          <p:cNvSpPr>
            <a:spLocks noGrp="1"/>
          </p:cNvSpPr>
          <p:nvPr>
            <p:ph type="body" sz="quarter" idx="22" hasCustomPrompt="1"/>
          </p:nvPr>
        </p:nvSpPr>
        <p:spPr>
          <a:xfrm>
            <a:off x="8042487" y="5313600"/>
            <a:ext cx="3752845"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0" name="Textplatzhalter 3"/>
          <p:cNvSpPr>
            <a:spLocks noGrp="1"/>
          </p:cNvSpPr>
          <p:nvPr>
            <p:ph type="body" sz="quarter" idx="2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1" name="Textplatzhalter 3"/>
          <p:cNvSpPr>
            <a:spLocks noGrp="1"/>
          </p:cNvSpPr>
          <p:nvPr>
            <p:ph type="body" sz="quarter" idx="2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2" name="Textplatzhalter 3"/>
          <p:cNvSpPr>
            <a:spLocks noGrp="1"/>
          </p:cNvSpPr>
          <p:nvPr>
            <p:ph type="body" sz="quarter" idx="2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28"/>
          </p:nvPr>
        </p:nvSpPr>
        <p:spPr/>
        <p:txBody>
          <a:bodyPr/>
          <a:lstStyle/>
          <a:p>
            <a:endParaRPr lang="en-GB" noProof="0" dirty="0"/>
          </a:p>
        </p:txBody>
      </p:sp>
      <p:sp>
        <p:nvSpPr>
          <p:cNvPr id="9" name="Foliennummernplatzhalter 8"/>
          <p:cNvSpPr>
            <a:spLocks noGrp="1"/>
          </p:cNvSpPr>
          <p:nvPr>
            <p:ph type="sldNum" sz="quarter" idx="29"/>
          </p:nvPr>
        </p:nvSpPr>
        <p:spPr/>
        <p:txBody>
          <a:bodyPr/>
          <a:lstStyle/>
          <a:p>
            <a:fld id="{AD1D1349-391B-44DC-865F-5996B3E40F26}" type="slidenum">
              <a:rPr lang="en-GB" noProof="0" smtClean="0"/>
              <a:pPr/>
              <a:t>‹#›</a:t>
            </a:fld>
            <a:endParaRPr lang="en-GB" noProof="0" dirty="0"/>
          </a:p>
        </p:txBody>
      </p:sp>
      <p:grpSp>
        <p:nvGrpSpPr>
          <p:cNvPr id="23" name="Bildhandling"/>
          <p:cNvGrpSpPr/>
          <p:nvPr userDrawn="1"/>
        </p:nvGrpSpPr>
        <p:grpSpPr>
          <a:xfrm>
            <a:off x="12298395" y="403200"/>
            <a:ext cx="1799063" cy="6584747"/>
            <a:chOff x="12304800" y="403200"/>
            <a:chExt cx="1800000" cy="6584747"/>
          </a:xfrm>
        </p:grpSpPr>
        <p:sp>
          <p:nvSpPr>
            <p:cNvPr id="2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25"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28"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17597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6" y="1512000"/>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6" y="4044227"/>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6" y="3501248"/>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6" y="6030980"/>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1" name="Bildplatzhalter 8"/>
          <p:cNvSpPr>
            <a:spLocks noGrp="1"/>
          </p:cNvSpPr>
          <p:nvPr>
            <p:ph type="pic" sz="quarter" idx="25" hasCustomPrompt="1"/>
          </p:nvPr>
        </p:nvSpPr>
        <p:spPr bwMode="gray">
          <a:xfrm>
            <a:off x="6131883" y="1511300"/>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2" name="Bildplatzhalter 8"/>
          <p:cNvSpPr>
            <a:spLocks noGrp="1"/>
          </p:cNvSpPr>
          <p:nvPr>
            <p:ph type="pic" sz="quarter" idx="26" hasCustomPrompt="1"/>
          </p:nvPr>
        </p:nvSpPr>
        <p:spPr bwMode="gray">
          <a:xfrm>
            <a:off x="6131883" y="4043527"/>
            <a:ext cx="5663449"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3" name="Textplatzhalter 3"/>
          <p:cNvSpPr>
            <a:spLocks noGrp="1"/>
          </p:cNvSpPr>
          <p:nvPr>
            <p:ph type="body" sz="quarter" idx="27" hasCustomPrompt="1"/>
          </p:nvPr>
        </p:nvSpPr>
        <p:spPr>
          <a:xfrm>
            <a:off x="6131883" y="3500548"/>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4" name="Textplatzhalter 3"/>
          <p:cNvSpPr>
            <a:spLocks noGrp="1"/>
          </p:cNvSpPr>
          <p:nvPr>
            <p:ph type="body" sz="quarter" idx="28" hasCustomPrompt="1"/>
          </p:nvPr>
        </p:nvSpPr>
        <p:spPr>
          <a:xfrm>
            <a:off x="6131883" y="6030280"/>
            <a:ext cx="5663449"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5"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6"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17" name="Textplatzhalter 3"/>
          <p:cNvSpPr>
            <a:spLocks noGrp="1"/>
          </p:cNvSpPr>
          <p:nvPr>
            <p:ph type="body" sz="quarter" idx="2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0"/>
          </p:nvPr>
        </p:nvSpPr>
        <p:spPr/>
        <p:txBody>
          <a:bodyPr/>
          <a:lstStyle/>
          <a:p>
            <a:endParaRPr lang="en-GB" noProof="0" dirty="0"/>
          </a:p>
        </p:txBody>
      </p:sp>
      <p:sp>
        <p:nvSpPr>
          <p:cNvPr id="10" name="Foliennummernplatzhalter 9"/>
          <p:cNvSpPr>
            <a:spLocks noGrp="1"/>
          </p:cNvSpPr>
          <p:nvPr>
            <p:ph type="sldNum" sz="quarter" idx="31"/>
          </p:nvPr>
        </p:nvSpPr>
        <p:spPr/>
        <p:txBody>
          <a:bodyPr/>
          <a:lstStyle/>
          <a:p>
            <a:fld id="{AD1D1349-391B-44DC-865F-5996B3E40F26}" type="slidenum">
              <a:rPr lang="en-GB" noProof="0" smtClean="0"/>
              <a:pPr/>
              <a:t>‹#›</a:t>
            </a:fld>
            <a:endParaRPr lang="en-GB" noProof="0" dirty="0"/>
          </a:p>
        </p:txBody>
      </p:sp>
      <p:grpSp>
        <p:nvGrpSpPr>
          <p:cNvPr id="25" name="Bildhandling"/>
          <p:cNvGrpSpPr/>
          <p:nvPr userDrawn="1"/>
        </p:nvGrpSpPr>
        <p:grpSpPr>
          <a:xfrm>
            <a:off x="12298395" y="403200"/>
            <a:ext cx="1799063" cy="6584747"/>
            <a:chOff x="12304800" y="403200"/>
            <a:chExt cx="1800000" cy="6584747"/>
          </a:xfrm>
        </p:grpSpPr>
        <p:sp>
          <p:nvSpPr>
            <p:cNvPr id="2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2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6"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37"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308268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 Bilder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084" y="368300"/>
            <a:ext cx="11400249" cy="1008360"/>
          </a:xfrm>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7" name="Bildplatzhalter 8"/>
          <p:cNvSpPr>
            <a:spLocks noGrp="1"/>
          </p:cNvSpPr>
          <p:nvPr>
            <p:ph type="pic" sz="quarter" idx="10" hasCustomPrompt="1"/>
          </p:nvPr>
        </p:nvSpPr>
        <p:spPr bwMode="gray">
          <a:xfrm>
            <a:off x="395794" y="15120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9" name="Bildplatzhalter 8"/>
          <p:cNvSpPr>
            <a:spLocks noGrp="1"/>
          </p:cNvSpPr>
          <p:nvPr>
            <p:ph type="pic" sz="quarter" idx="11" hasCustomPrompt="1"/>
          </p:nvPr>
        </p:nvSpPr>
        <p:spPr bwMode="gray">
          <a:xfrm>
            <a:off x="395794" y="40442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4" name="Textplatzhalter 3"/>
          <p:cNvSpPr>
            <a:spLocks noGrp="1"/>
          </p:cNvSpPr>
          <p:nvPr>
            <p:ph type="body" sz="quarter" idx="19" hasCustomPrompt="1"/>
          </p:nvPr>
        </p:nvSpPr>
        <p:spPr>
          <a:xfrm>
            <a:off x="395794" y="35012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4" name="Textplatzhalter 3"/>
          <p:cNvSpPr>
            <a:spLocks noGrp="1"/>
          </p:cNvSpPr>
          <p:nvPr>
            <p:ph type="body" sz="quarter" idx="20" hasCustomPrompt="1"/>
          </p:nvPr>
        </p:nvSpPr>
        <p:spPr>
          <a:xfrm>
            <a:off x="395795" y="60309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1" name="Bildplatzhalter 8"/>
          <p:cNvSpPr>
            <a:spLocks noGrp="1"/>
          </p:cNvSpPr>
          <p:nvPr>
            <p:ph type="pic" sz="quarter" idx="25" hasCustomPrompt="1"/>
          </p:nvPr>
        </p:nvSpPr>
        <p:spPr bwMode="gray">
          <a:xfrm>
            <a:off x="6131655"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2" name="Bildplatzhalter 8"/>
          <p:cNvSpPr>
            <a:spLocks noGrp="1"/>
          </p:cNvSpPr>
          <p:nvPr>
            <p:ph type="pic" sz="quarter" idx="26" hasCustomPrompt="1"/>
          </p:nvPr>
        </p:nvSpPr>
        <p:spPr bwMode="gray">
          <a:xfrm>
            <a:off x="6131655"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3" name="Textplatzhalter 3"/>
          <p:cNvSpPr>
            <a:spLocks noGrp="1"/>
          </p:cNvSpPr>
          <p:nvPr>
            <p:ph type="body" sz="quarter" idx="27" hasCustomPrompt="1"/>
          </p:nvPr>
        </p:nvSpPr>
        <p:spPr>
          <a:xfrm>
            <a:off x="6131655" y="35005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4" name="Textplatzhalter 3"/>
          <p:cNvSpPr>
            <a:spLocks noGrp="1"/>
          </p:cNvSpPr>
          <p:nvPr>
            <p:ph type="body" sz="quarter" idx="28" hasCustomPrompt="1"/>
          </p:nvPr>
        </p:nvSpPr>
        <p:spPr>
          <a:xfrm>
            <a:off x="6131657"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5" name="Bildplatzhalter 8"/>
          <p:cNvSpPr>
            <a:spLocks noGrp="1"/>
          </p:cNvSpPr>
          <p:nvPr>
            <p:ph type="pic" sz="quarter" idx="29" hasCustomPrompt="1"/>
          </p:nvPr>
        </p:nvSpPr>
        <p:spPr bwMode="gray">
          <a:xfrm>
            <a:off x="3263725"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6" name="Bildplatzhalter 8"/>
          <p:cNvSpPr>
            <a:spLocks noGrp="1"/>
          </p:cNvSpPr>
          <p:nvPr>
            <p:ph type="pic" sz="quarter" idx="30" hasCustomPrompt="1"/>
          </p:nvPr>
        </p:nvSpPr>
        <p:spPr bwMode="gray">
          <a:xfrm>
            <a:off x="3263725"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17" name="Textplatzhalter 3"/>
          <p:cNvSpPr>
            <a:spLocks noGrp="1"/>
          </p:cNvSpPr>
          <p:nvPr>
            <p:ph type="body" sz="quarter" idx="31" hasCustomPrompt="1"/>
          </p:nvPr>
        </p:nvSpPr>
        <p:spPr>
          <a:xfrm>
            <a:off x="3263725" y="3500548"/>
            <a:ext cx="2795744" cy="324000"/>
          </a:xfrm>
        </p:spPr>
        <p:txBody>
          <a:bodyPr/>
          <a:lstStyle>
            <a:lvl1pPr marL="0" marR="0" indent="0" algn="l" defTabSz="913814" rtl="0" eaLnBrk="1" fontAlgn="auto" latinLnBrk="0" hangingPunct="1">
              <a:lnSpc>
                <a:spcPct val="100000"/>
              </a:lnSpc>
              <a:spcBef>
                <a:spcPts val="0"/>
              </a:spcBef>
              <a:spcAft>
                <a:spcPts val="0"/>
              </a:spcAft>
              <a:buClrTx/>
              <a:buSzTx/>
              <a:buFont typeface="Arial" panose="020B0604020202020204" pitchFamily="34" charset="0"/>
              <a:buNone/>
              <a:tabLst/>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8" name="Textplatzhalter 3"/>
          <p:cNvSpPr>
            <a:spLocks noGrp="1"/>
          </p:cNvSpPr>
          <p:nvPr>
            <p:ph type="body" sz="quarter" idx="32" hasCustomPrompt="1"/>
          </p:nvPr>
        </p:nvSpPr>
        <p:spPr>
          <a:xfrm>
            <a:off x="3263726"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19" name="Bildplatzhalter 8"/>
          <p:cNvSpPr>
            <a:spLocks noGrp="1"/>
          </p:cNvSpPr>
          <p:nvPr>
            <p:ph type="pic" sz="quarter" idx="33" hasCustomPrompt="1"/>
          </p:nvPr>
        </p:nvSpPr>
        <p:spPr bwMode="gray">
          <a:xfrm>
            <a:off x="8999588" y="1511300"/>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0" name="Bildplatzhalter 8"/>
          <p:cNvSpPr>
            <a:spLocks noGrp="1"/>
          </p:cNvSpPr>
          <p:nvPr>
            <p:ph type="pic" sz="quarter" idx="34" hasCustomPrompt="1"/>
          </p:nvPr>
        </p:nvSpPr>
        <p:spPr bwMode="gray">
          <a:xfrm>
            <a:off x="8999588" y="4043527"/>
            <a:ext cx="2795744" cy="1944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r>
              <a:rPr lang="en-GB" noProof="0" dirty="0"/>
              <a:t>Insert image</a:t>
            </a:r>
          </a:p>
        </p:txBody>
      </p:sp>
      <p:sp>
        <p:nvSpPr>
          <p:cNvPr id="25" name="Textplatzhalter 3"/>
          <p:cNvSpPr>
            <a:spLocks noGrp="1"/>
          </p:cNvSpPr>
          <p:nvPr>
            <p:ph type="body" sz="quarter" idx="35" hasCustomPrompt="1"/>
          </p:nvPr>
        </p:nvSpPr>
        <p:spPr>
          <a:xfrm>
            <a:off x="8999588" y="3500548"/>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6" name="Textplatzhalter 3"/>
          <p:cNvSpPr>
            <a:spLocks noGrp="1"/>
          </p:cNvSpPr>
          <p:nvPr>
            <p:ph type="body" sz="quarter" idx="36" hasCustomPrompt="1"/>
          </p:nvPr>
        </p:nvSpPr>
        <p:spPr>
          <a:xfrm>
            <a:off x="8999588" y="6030280"/>
            <a:ext cx="2795744" cy="324000"/>
          </a:xfrm>
        </p:spPr>
        <p:txBody>
          <a:bodyPr/>
          <a:lstStyle>
            <a:lvl1pPr marL="0" indent="0">
              <a:lnSpc>
                <a:spcPct val="100000"/>
              </a:lnSpc>
              <a:spcAft>
                <a:spcPts val="0"/>
              </a:spcAft>
              <a:buFont typeface="Arial" panose="020B0604020202020204" pitchFamily="34" charset="0"/>
              <a:buNone/>
              <a:defRPr sz="1499"/>
            </a:lvl1pPr>
            <a:lvl2pPr marL="0" indent="0">
              <a:lnSpc>
                <a:spcPct val="100000"/>
              </a:lnSpc>
              <a:spcAft>
                <a:spcPts val="0"/>
              </a:spcAft>
              <a:buNone/>
              <a:defRPr sz="1499"/>
            </a:lvl2pPr>
            <a:lvl3pPr marL="0" indent="0">
              <a:lnSpc>
                <a:spcPct val="100000"/>
              </a:lnSpc>
              <a:spcAft>
                <a:spcPts val="0"/>
              </a:spcAft>
              <a:buNone/>
              <a:defRPr sz="1499"/>
            </a:lvl3pPr>
            <a:lvl4pPr marL="0" indent="0">
              <a:lnSpc>
                <a:spcPct val="100000"/>
              </a:lnSpc>
              <a:spcAft>
                <a:spcPts val="0"/>
              </a:spcAft>
              <a:buNone/>
              <a:defRPr sz="1499"/>
            </a:lvl4pPr>
            <a:lvl5pPr marL="0" indent="0">
              <a:lnSpc>
                <a:spcPct val="100000"/>
              </a:lnSpc>
              <a:spcAft>
                <a:spcPts val="0"/>
              </a:spcAft>
              <a:buNone/>
              <a:defRPr sz="1499"/>
            </a:lvl5pPr>
            <a:lvl6pPr marL="0" indent="0">
              <a:lnSpc>
                <a:spcPct val="100000"/>
              </a:lnSpc>
              <a:spcAft>
                <a:spcPts val="0"/>
              </a:spcAft>
              <a:buNone/>
              <a:defRPr sz="1499"/>
            </a:lvl6pPr>
            <a:lvl7pPr marL="0" indent="0">
              <a:lnSpc>
                <a:spcPct val="100000"/>
              </a:lnSpc>
              <a:spcAft>
                <a:spcPts val="0"/>
              </a:spcAft>
              <a:buNone/>
              <a:defRPr sz="1499"/>
            </a:lvl7pPr>
            <a:lvl8pPr marL="0" indent="0">
              <a:lnSpc>
                <a:spcPct val="100000"/>
              </a:lnSpc>
              <a:spcAft>
                <a:spcPts val="0"/>
              </a:spcAft>
              <a:buNone/>
              <a:defRPr sz="1499"/>
            </a:lvl8pPr>
            <a:lvl9pPr marL="0" indent="0">
              <a:lnSpc>
                <a:spcPct val="100000"/>
              </a:lnSpc>
              <a:spcAft>
                <a:spcPts val="0"/>
              </a:spcAft>
              <a:buNone/>
              <a:defRPr sz="1499"/>
            </a:lvl9pPr>
          </a:lstStyle>
          <a:p>
            <a:pPr lvl="0"/>
            <a:r>
              <a:rPr lang="en-GB" noProof="0" dirty="0"/>
              <a:t>Caption </a:t>
            </a:r>
            <a:r>
              <a:rPr lang="en-GB" noProof="0" dirty="0" err="1"/>
              <a:t>CorpoS</a:t>
            </a:r>
            <a:r>
              <a:rPr lang="en-GB" noProof="0" dirty="0"/>
              <a:t> 15 pt.</a:t>
            </a:r>
          </a:p>
        </p:txBody>
      </p:sp>
      <p:sp>
        <p:nvSpPr>
          <p:cNvPr id="27"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9"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 name="Fußzeilenplatzhalter 2"/>
          <p:cNvSpPr>
            <a:spLocks noGrp="1"/>
          </p:cNvSpPr>
          <p:nvPr>
            <p:ph type="ftr" sz="quarter" idx="38"/>
          </p:nvPr>
        </p:nvSpPr>
        <p:spPr/>
        <p:txBody>
          <a:bodyPr/>
          <a:lstStyle/>
          <a:p>
            <a:endParaRPr lang="en-GB" noProof="0" dirty="0"/>
          </a:p>
        </p:txBody>
      </p:sp>
      <p:sp>
        <p:nvSpPr>
          <p:cNvPr id="10" name="Foliennummernplatzhalter 9"/>
          <p:cNvSpPr>
            <a:spLocks noGrp="1"/>
          </p:cNvSpPr>
          <p:nvPr>
            <p:ph type="sldNum" sz="quarter" idx="39"/>
          </p:nvPr>
        </p:nvSpPr>
        <p:spPr/>
        <p:txBody>
          <a:bodyPr/>
          <a:lstStyle/>
          <a:p>
            <a:fld id="{AD1D1349-391B-44DC-865F-5996B3E40F26}" type="slidenum">
              <a:rPr lang="en-GB" noProof="0" smtClean="0"/>
              <a:pPr/>
              <a:t>‹#›</a:t>
            </a:fld>
            <a:endParaRPr lang="en-GB" noProof="0" dirty="0"/>
          </a:p>
        </p:txBody>
      </p:sp>
      <p:grpSp>
        <p:nvGrpSpPr>
          <p:cNvPr id="32" name="Bildhandling"/>
          <p:cNvGrpSpPr/>
          <p:nvPr userDrawn="1"/>
        </p:nvGrpSpPr>
        <p:grpSpPr>
          <a:xfrm>
            <a:off x="12298395" y="403200"/>
            <a:ext cx="1799063" cy="6584747"/>
            <a:chOff x="12304800" y="403200"/>
            <a:chExt cx="1800000" cy="6584747"/>
          </a:xfrm>
        </p:grpSpPr>
        <p:sp>
          <p:nvSpPr>
            <p:cNvPr id="3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34"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6"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44"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5"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001164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ictures mit Textanmerkung 1">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9"/>
            <a:ext cx="1841293"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7" name="Bildplatzhalter 8"/>
          <p:cNvSpPr>
            <a:spLocks noGrp="1"/>
          </p:cNvSpPr>
          <p:nvPr userDrawn="1">
            <p:ph type="pic" sz="quarter" idx="15" hasCustomPrompt="1"/>
          </p:nvPr>
        </p:nvSpPr>
        <p:spPr bwMode="gray">
          <a:xfrm>
            <a:off x="2307265" y="2502758"/>
            <a:ext cx="1841462" cy="92160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2307265" y="3495677"/>
            <a:ext cx="1839421" cy="919068"/>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9" name="Bildplatzhalter 8"/>
          <p:cNvSpPr>
            <a:spLocks noGrp="1"/>
          </p:cNvSpPr>
          <p:nvPr userDrawn="1">
            <p:ph type="pic" sz="quarter" idx="17" hasCustomPrompt="1"/>
          </p:nvPr>
        </p:nvSpPr>
        <p:spPr bwMode="gray">
          <a:xfrm>
            <a:off x="396678" y="4486748"/>
            <a:ext cx="2795407" cy="920062"/>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0" name="Bildplatzhalter 8"/>
          <p:cNvSpPr>
            <a:spLocks noGrp="1"/>
          </p:cNvSpPr>
          <p:nvPr userDrawn="1">
            <p:ph type="pic" sz="quarter" idx="18" hasCustomPrompt="1"/>
          </p:nvPr>
        </p:nvSpPr>
        <p:spPr bwMode="gray">
          <a:xfrm>
            <a:off x="3263418" y="4486748"/>
            <a:ext cx="885307"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1" name="Bildplatzhalter 8"/>
          <p:cNvSpPr>
            <a:spLocks noGrp="1"/>
          </p:cNvSpPr>
          <p:nvPr userDrawn="1">
            <p:ph type="pic" sz="quarter" idx="19" hasCustomPrompt="1"/>
          </p:nvPr>
        </p:nvSpPr>
        <p:spPr bwMode="gray">
          <a:xfrm>
            <a:off x="396678" y="3495678"/>
            <a:ext cx="883715" cy="91906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2" name="Bildplatzhalter 8"/>
          <p:cNvSpPr>
            <a:spLocks noGrp="1"/>
          </p:cNvSpPr>
          <p:nvPr userDrawn="1">
            <p:ph type="pic" sz="quarter" idx="20" hasCustomPrompt="1"/>
          </p:nvPr>
        </p:nvSpPr>
        <p:spPr bwMode="gray">
          <a:xfrm>
            <a:off x="1352354" y="3495678"/>
            <a:ext cx="882169" cy="91906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4" y="3495679"/>
            <a:ext cx="1838642"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6" name="Bildplatzhalter 8"/>
          <p:cNvSpPr>
            <a:spLocks noGrp="1"/>
          </p:cNvSpPr>
          <p:nvPr userDrawn="1">
            <p:ph type="pic" sz="quarter" idx="24" hasCustomPrompt="1"/>
          </p:nvPr>
        </p:nvSpPr>
        <p:spPr bwMode="gray">
          <a:xfrm>
            <a:off x="5175740" y="1511769"/>
            <a:ext cx="2795268"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7" name="Bildplatzhalter 8"/>
          <p:cNvSpPr>
            <a:spLocks noGrp="1"/>
          </p:cNvSpPr>
          <p:nvPr userDrawn="1">
            <p:ph type="pic" sz="quarter" idx="25" hasCustomPrompt="1"/>
          </p:nvPr>
        </p:nvSpPr>
        <p:spPr bwMode="gray">
          <a:xfrm>
            <a:off x="6130958" y="2503830"/>
            <a:ext cx="1840052" cy="920529"/>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8" name="Bildplatzhalter 8"/>
          <p:cNvSpPr>
            <a:spLocks noGrp="1"/>
          </p:cNvSpPr>
          <p:nvPr userDrawn="1">
            <p:ph type="pic" sz="quarter" idx="26" hasCustomPrompt="1"/>
          </p:nvPr>
        </p:nvSpPr>
        <p:spPr bwMode="gray">
          <a:xfrm>
            <a:off x="6130957" y="3495679"/>
            <a:ext cx="1840052"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7087434" y="4486748"/>
            <a:ext cx="883575"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0" name="Bildplatzhalter 8"/>
          <p:cNvSpPr>
            <a:spLocks noGrp="1"/>
          </p:cNvSpPr>
          <p:nvPr userDrawn="1">
            <p:ph type="pic" sz="quarter" idx="28" hasCustomPrompt="1"/>
          </p:nvPr>
        </p:nvSpPr>
        <p:spPr bwMode="gray">
          <a:xfrm>
            <a:off x="5175741" y="4486748"/>
            <a:ext cx="1839731"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userDrawn="1">
            <p:ph type="pic" sz="quarter" idx="29" hasCustomPrompt="1"/>
          </p:nvPr>
        </p:nvSpPr>
        <p:spPr bwMode="gray">
          <a:xfrm>
            <a:off x="4220205" y="4486748"/>
            <a:ext cx="883574"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2" name="Bildplatzhalter 8"/>
          <p:cNvSpPr>
            <a:spLocks noGrp="1"/>
          </p:cNvSpPr>
          <p:nvPr userDrawn="1">
            <p:ph type="pic" sz="quarter" idx="30" hasCustomPrompt="1"/>
          </p:nvPr>
        </p:nvSpPr>
        <p:spPr bwMode="gray">
          <a:xfrm>
            <a:off x="4220205" y="1511767"/>
            <a:ext cx="883574"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4" name="Bildplatzhalter 8"/>
          <p:cNvSpPr>
            <a:spLocks noGrp="1"/>
          </p:cNvSpPr>
          <p:nvPr userDrawn="1">
            <p:ph type="pic" sz="quarter" idx="32" hasCustomPrompt="1"/>
          </p:nvPr>
        </p:nvSpPr>
        <p:spPr bwMode="gray">
          <a:xfrm>
            <a:off x="5175740" y="2503829"/>
            <a:ext cx="883106" cy="920528"/>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7" y="1511768"/>
            <a:ext cx="2796369"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10910819" y="1511768"/>
            <a:ext cx="88451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Textplatzhalter 3"/>
          <p:cNvSpPr>
            <a:spLocks noGrp="1"/>
          </p:cNvSpPr>
          <p:nvPr>
            <p:ph type="body" sz="quarter" idx="35"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5" name="Textplatzhalter 3"/>
          <p:cNvSpPr>
            <a:spLocks noGrp="1"/>
          </p:cNvSpPr>
          <p:nvPr>
            <p:ph type="body" sz="quarter" idx="36"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83"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84"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97" name="Bildhandling"/>
          <p:cNvGrpSpPr/>
          <p:nvPr userDrawn="1"/>
        </p:nvGrpSpPr>
        <p:grpSpPr>
          <a:xfrm>
            <a:off x="12298395" y="403200"/>
            <a:ext cx="1799063" cy="6584747"/>
            <a:chOff x="12304800" y="403200"/>
            <a:chExt cx="1800000" cy="6584747"/>
          </a:xfrm>
        </p:grpSpPr>
        <p:sp>
          <p:nvSpPr>
            <p:cNvPr id="100"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01"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3"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4"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5"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2072167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ictures mit Textanmerkung 2">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9"/>
            <a:ext cx="1841293"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7" name="Bildplatzhalter 8"/>
          <p:cNvSpPr>
            <a:spLocks noGrp="1"/>
          </p:cNvSpPr>
          <p:nvPr userDrawn="1">
            <p:ph type="pic" sz="quarter" idx="15" hasCustomPrompt="1"/>
          </p:nvPr>
        </p:nvSpPr>
        <p:spPr bwMode="gray">
          <a:xfrm>
            <a:off x="2307265" y="2502758"/>
            <a:ext cx="1841462" cy="92160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5" y="2503829"/>
            <a:ext cx="2795267" cy="1910916"/>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7" name="Bildplatzhalter 8"/>
          <p:cNvSpPr>
            <a:spLocks noGrp="1"/>
          </p:cNvSpPr>
          <p:nvPr userDrawn="1">
            <p:ph type="pic" sz="quarter" idx="25" hasCustomPrompt="1"/>
          </p:nvPr>
        </p:nvSpPr>
        <p:spPr bwMode="gray">
          <a:xfrm>
            <a:off x="7087435" y="2503830"/>
            <a:ext cx="883576" cy="920529"/>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8" name="Bildplatzhalter 8"/>
          <p:cNvSpPr>
            <a:spLocks noGrp="1"/>
          </p:cNvSpPr>
          <p:nvPr userDrawn="1">
            <p:ph type="pic" sz="quarter" idx="26" hasCustomPrompt="1"/>
          </p:nvPr>
        </p:nvSpPr>
        <p:spPr bwMode="gray">
          <a:xfrm>
            <a:off x="7087433" y="3495679"/>
            <a:ext cx="883576" cy="919067"/>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4486748"/>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4486748"/>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35" hasCustomPrompt="1"/>
          </p:nvPr>
        </p:nvSpPr>
        <p:spPr bwMode="gray">
          <a:xfrm>
            <a:off x="6130691" y="1511769"/>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4" y="1511769"/>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9"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1"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2"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3" name="Bildhandling"/>
          <p:cNvGrpSpPr/>
          <p:nvPr userDrawn="1"/>
        </p:nvGrpSpPr>
        <p:grpSpPr>
          <a:xfrm>
            <a:off x="12298395" y="403200"/>
            <a:ext cx="1799063" cy="6584747"/>
            <a:chOff x="12304800" y="403200"/>
            <a:chExt cx="1800000" cy="6584747"/>
          </a:xfrm>
        </p:grpSpPr>
        <p:sp>
          <p:nvSpPr>
            <p:cNvPr id="79"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80"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2"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3"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4"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1674846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Pictures mit Textanmerkung 3">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marL="0" marR="0" indent="0" algn="ctr" defTabSz="913814" rtl="0" eaLnBrk="1" fontAlgn="auto" latinLnBrk="0" hangingPunct="1">
              <a:lnSpc>
                <a:spcPct val="100000"/>
              </a:lnSpc>
              <a:spcBef>
                <a:spcPts val="0"/>
              </a:spcBef>
              <a:spcAft>
                <a:spcPts val="0"/>
              </a:spcAft>
              <a:buClrTx/>
              <a:buSzTx/>
              <a:buFont typeface="+mj-lt"/>
              <a:buNone/>
              <a:tabLs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8"/>
            <a:ext cx="184129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5" name="Bildplatzhalter 8"/>
          <p:cNvSpPr>
            <a:spLocks noGrp="1"/>
          </p:cNvSpPr>
          <p:nvPr userDrawn="1">
            <p:ph type="pic" sz="quarter" idx="23" hasCustomPrompt="1"/>
          </p:nvPr>
        </p:nvSpPr>
        <p:spPr bwMode="gray">
          <a:xfrm>
            <a:off x="4220204" y="2503829"/>
            <a:ext cx="3750539" cy="1910916"/>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4486748"/>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4486748"/>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35" hasCustomPrompt="1"/>
          </p:nvPr>
        </p:nvSpPr>
        <p:spPr bwMode="gray">
          <a:xfrm>
            <a:off x="6130691" y="1511769"/>
            <a:ext cx="184005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4" y="1511769"/>
            <a:ext cx="1838642" cy="92006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1"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2" name="Bildhandling"/>
          <p:cNvGrpSpPr/>
          <p:nvPr userDrawn="1"/>
        </p:nvGrpSpPr>
        <p:grpSpPr>
          <a:xfrm>
            <a:off x="12298395" y="403200"/>
            <a:ext cx="1799063" cy="6584747"/>
            <a:chOff x="12304800" y="403200"/>
            <a:chExt cx="1800000" cy="6584747"/>
          </a:xfrm>
        </p:grpSpPr>
        <p:sp>
          <p:nvSpPr>
            <p:cNvPr id="7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77"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9"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0"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1"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1157997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ltiPictures mit Textanmerkung 4">
    <p:spTree>
      <p:nvGrpSpPr>
        <p:cNvPr id="1" name=""/>
        <p:cNvGrpSpPr/>
        <p:nvPr/>
      </p:nvGrpSpPr>
      <p:grpSpPr>
        <a:xfrm>
          <a:off x="0" y="0"/>
          <a:ext cx="0" cy="0"/>
          <a:chOff x="0" y="0"/>
          <a:chExt cx="0" cy="0"/>
        </a:xfrm>
      </p:grpSpPr>
      <p:sp>
        <p:nvSpPr>
          <p:cNvPr id="11" name="Komplett" hidden="1"/>
          <p:cNvSpPr/>
          <p:nvPr userDrawn="1"/>
        </p:nvSpPr>
        <p:spPr>
          <a:xfrm>
            <a:off x="395880" y="1511767"/>
            <a:ext cx="11399452" cy="3895508"/>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64" name="Horizontal // fein" hidden="1"/>
          <p:cNvGrpSpPr/>
          <p:nvPr userDrawn="1"/>
        </p:nvGrpSpPr>
        <p:grpSpPr>
          <a:xfrm>
            <a:off x="395880" y="1511767"/>
            <a:ext cx="11399452" cy="3895508"/>
            <a:chOff x="396086" y="1511767"/>
            <a:chExt cx="11405389" cy="3895508"/>
          </a:xfrm>
        </p:grpSpPr>
        <p:sp>
          <p:nvSpPr>
            <p:cNvPr id="44" name="Links // Links"/>
            <p:cNvSpPr/>
            <p:nvPr userDrawn="1"/>
          </p:nvSpPr>
          <p:spPr>
            <a:xfrm>
              <a:off x="39608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5" name="Links // Rechts"/>
            <p:cNvSpPr/>
            <p:nvPr userDrawn="1"/>
          </p:nvSpPr>
          <p:spPr>
            <a:xfrm>
              <a:off x="230877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Rechts // Links"/>
            <p:cNvSpPr/>
            <p:nvPr userDrawn="1"/>
          </p:nvSpPr>
          <p:spPr>
            <a:xfrm>
              <a:off x="804683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Rechts // Rechts"/>
            <p:cNvSpPr/>
            <p:nvPr userDrawn="1"/>
          </p:nvSpPr>
          <p:spPr>
            <a:xfrm>
              <a:off x="995952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8" name="Mitte // Links"/>
            <p:cNvSpPr/>
            <p:nvPr userDrawn="1"/>
          </p:nvSpPr>
          <p:spPr>
            <a:xfrm>
              <a:off x="422146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9" name="Mitte // Rechts"/>
            <p:cNvSpPr/>
            <p:nvPr userDrawn="1"/>
          </p:nvSpPr>
          <p:spPr>
            <a:xfrm>
              <a:off x="613415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0" name="Links // Links"/>
            <p:cNvSpPr/>
            <p:nvPr userDrawn="1"/>
          </p:nvSpPr>
          <p:spPr>
            <a:xfrm>
              <a:off x="1352430"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1" name="Links // Rechts"/>
            <p:cNvSpPr/>
            <p:nvPr userDrawn="1"/>
          </p:nvSpPr>
          <p:spPr>
            <a:xfrm>
              <a:off x="3265118"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2" name="Rechts // Links"/>
            <p:cNvSpPr/>
            <p:nvPr userDrawn="1"/>
          </p:nvSpPr>
          <p:spPr>
            <a:xfrm>
              <a:off x="9003182"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3" name="Rechts // Rechts"/>
            <p:cNvSpPr/>
            <p:nvPr userDrawn="1"/>
          </p:nvSpPr>
          <p:spPr>
            <a:xfrm>
              <a:off x="10915875"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4" name="Mitte // Links"/>
            <p:cNvSpPr/>
            <p:nvPr userDrawn="1"/>
          </p:nvSpPr>
          <p:spPr>
            <a:xfrm>
              <a:off x="5177806"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5" name="Mitte // Rechts"/>
            <p:cNvSpPr/>
            <p:nvPr userDrawn="1"/>
          </p:nvSpPr>
          <p:spPr>
            <a:xfrm>
              <a:off x="7090494" y="1511767"/>
              <a:ext cx="885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5" name="Abstand Horizontal // fein" hidden="1"/>
          <p:cNvGrpSpPr/>
          <p:nvPr userDrawn="1"/>
        </p:nvGrpSpPr>
        <p:grpSpPr>
          <a:xfrm>
            <a:off x="1280393" y="1511767"/>
            <a:ext cx="9630427" cy="3895508"/>
            <a:chOff x="1281058" y="1511767"/>
            <a:chExt cx="9635443" cy="3895508"/>
          </a:xfrm>
        </p:grpSpPr>
        <p:sp>
          <p:nvSpPr>
            <p:cNvPr id="58" name="Abstand Rechts // Mitte"/>
            <p:cNvSpPr/>
            <p:nvPr userDrawn="1"/>
          </p:nvSpPr>
          <p:spPr>
            <a:xfrm>
              <a:off x="8931814"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Abstand Links // Mitte"/>
            <p:cNvSpPr/>
            <p:nvPr userDrawn="1"/>
          </p:nvSpPr>
          <p:spPr>
            <a:xfrm>
              <a:off x="1281058"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Abstand Mitte // Mitte"/>
            <p:cNvSpPr/>
            <p:nvPr userDrawn="1"/>
          </p:nvSpPr>
          <p:spPr>
            <a:xfrm>
              <a:off x="5106436"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Rechts // Mitte"/>
            <p:cNvSpPr/>
            <p:nvPr userDrawn="1"/>
          </p:nvSpPr>
          <p:spPr>
            <a:xfrm>
              <a:off x="10844501"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Abstand Links // Mitte"/>
            <p:cNvSpPr/>
            <p:nvPr userDrawn="1"/>
          </p:nvSpPr>
          <p:spPr>
            <a:xfrm>
              <a:off x="3193747"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3" name="Abstand Mitte // Mitte"/>
            <p:cNvSpPr/>
            <p:nvPr userDrawn="1"/>
          </p:nvSpPr>
          <p:spPr>
            <a:xfrm>
              <a:off x="7019125" y="1511767"/>
              <a:ext cx="72000" cy="38955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Horizontal // grob" hidden="1"/>
          <p:cNvGrpSpPr/>
          <p:nvPr userDrawn="1"/>
        </p:nvGrpSpPr>
        <p:grpSpPr>
          <a:xfrm>
            <a:off x="395880" y="1511300"/>
            <a:ext cx="11399452" cy="3895976"/>
            <a:chOff x="396086" y="1511300"/>
            <a:chExt cx="11405389" cy="3895976"/>
          </a:xfrm>
        </p:grpSpPr>
        <p:sp>
          <p:nvSpPr>
            <p:cNvPr id="25" name="Links // Links"/>
            <p:cNvSpPr/>
            <p:nvPr userDrawn="1"/>
          </p:nvSpPr>
          <p:spPr>
            <a:xfrm>
              <a:off x="396086"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6" name="Links // Rechts"/>
            <p:cNvSpPr/>
            <p:nvPr userDrawn="1"/>
          </p:nvSpPr>
          <p:spPr>
            <a:xfrm>
              <a:off x="2309244"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 Links"/>
            <p:cNvSpPr/>
            <p:nvPr userDrawn="1"/>
          </p:nvSpPr>
          <p:spPr>
            <a:xfrm>
              <a:off x="8048718"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8" name="Rechts // Rechts"/>
            <p:cNvSpPr/>
            <p:nvPr userDrawn="1"/>
          </p:nvSpPr>
          <p:spPr>
            <a:xfrm>
              <a:off x="9961875" y="1511768"/>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9" name="Mitte // Links"/>
            <p:cNvSpPr/>
            <p:nvPr userDrawn="1"/>
          </p:nvSpPr>
          <p:spPr>
            <a:xfrm>
              <a:off x="4222402"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0" name="Mitte // Rechts"/>
            <p:cNvSpPr/>
            <p:nvPr userDrawn="1"/>
          </p:nvSpPr>
          <p:spPr>
            <a:xfrm>
              <a:off x="6135560" y="1511300"/>
              <a:ext cx="1839600" cy="3895508"/>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3" name="Links"/>
            <p:cNvSpPr/>
            <p:nvPr userDrawn="1"/>
          </p:nvSpPr>
          <p:spPr>
            <a:xfrm>
              <a:off x="396086"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6" name="Mitte"/>
            <p:cNvSpPr/>
            <p:nvPr userDrawn="1"/>
          </p:nvSpPr>
          <p:spPr>
            <a:xfrm>
              <a:off x="4221380"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4" name="Rechts"/>
            <p:cNvSpPr/>
            <p:nvPr userDrawn="1"/>
          </p:nvSpPr>
          <p:spPr>
            <a:xfrm>
              <a:off x="8046675" y="1511767"/>
              <a:ext cx="3754800" cy="3895508"/>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67" name="Abstand Horizontal // grob" hidden="1"/>
          <p:cNvGrpSpPr/>
          <p:nvPr userDrawn="1"/>
        </p:nvGrpSpPr>
        <p:grpSpPr>
          <a:xfrm>
            <a:off x="2235301" y="1511300"/>
            <a:ext cx="7720610" cy="3895508"/>
            <a:chOff x="2236465" y="1511300"/>
            <a:chExt cx="7724631" cy="3895508"/>
          </a:xfrm>
        </p:grpSpPr>
        <p:sp>
          <p:nvSpPr>
            <p:cNvPr id="33" name="Abstand Links"/>
            <p:cNvSpPr/>
            <p:nvPr userDrawn="1"/>
          </p:nvSpPr>
          <p:spPr>
            <a:xfrm>
              <a:off x="4150133"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5" name="Abstand Rechts"/>
            <p:cNvSpPr/>
            <p:nvPr userDrawn="1"/>
          </p:nvSpPr>
          <p:spPr>
            <a:xfrm>
              <a:off x="7975427"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1" name="Abstand Rechts // Mitte"/>
            <p:cNvSpPr/>
            <p:nvPr userDrawn="1"/>
          </p:nvSpPr>
          <p:spPr>
            <a:xfrm>
              <a:off x="9889096"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2" name="Abstand Links // Mitte"/>
            <p:cNvSpPr/>
            <p:nvPr userDrawn="1"/>
          </p:nvSpPr>
          <p:spPr>
            <a:xfrm>
              <a:off x="2236465"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Abstand Mitte // Mitte"/>
            <p:cNvSpPr/>
            <p:nvPr userDrawn="1"/>
          </p:nvSpPr>
          <p:spPr>
            <a:xfrm>
              <a:off x="6062781" y="1511300"/>
              <a:ext cx="72000" cy="389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9" name="Vertikal" hidden="1"/>
          <p:cNvGrpSpPr/>
          <p:nvPr userDrawn="1"/>
        </p:nvGrpSpPr>
        <p:grpSpPr>
          <a:xfrm>
            <a:off x="395082" y="1511299"/>
            <a:ext cx="11400250" cy="3895976"/>
            <a:chOff x="395287" y="1511299"/>
            <a:chExt cx="11406188" cy="3895976"/>
          </a:xfrm>
        </p:grpSpPr>
        <p:sp>
          <p:nvSpPr>
            <p:cNvPr id="19" name="Oben // Oben"/>
            <p:cNvSpPr/>
            <p:nvPr userDrawn="1"/>
          </p:nvSpPr>
          <p:spPr>
            <a:xfrm>
              <a:off x="396086" y="1511299"/>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0" name="Oben // Unten"/>
            <p:cNvSpPr/>
            <p:nvPr userDrawn="1"/>
          </p:nvSpPr>
          <p:spPr>
            <a:xfrm>
              <a:off x="396086" y="2502758"/>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1" name="Unten // Oben"/>
            <p:cNvSpPr/>
            <p:nvPr userDrawn="1"/>
          </p:nvSpPr>
          <p:spPr>
            <a:xfrm>
              <a:off x="395287" y="3494217"/>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2" name="Unten // Unten"/>
            <p:cNvSpPr/>
            <p:nvPr userDrawn="1"/>
          </p:nvSpPr>
          <p:spPr>
            <a:xfrm>
              <a:off x="396086" y="4485675"/>
              <a:ext cx="11405389" cy="92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6" name="Oben"/>
            <p:cNvSpPr/>
            <p:nvPr userDrawn="1"/>
          </p:nvSpPr>
          <p:spPr>
            <a:xfrm>
              <a:off x="396086" y="1511300"/>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8" name="Unten"/>
            <p:cNvSpPr/>
            <p:nvPr userDrawn="1"/>
          </p:nvSpPr>
          <p:spPr>
            <a:xfrm>
              <a:off x="396086" y="3495675"/>
              <a:ext cx="11405389" cy="1911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98" name="Abstand Vertikal" hidden="1"/>
          <p:cNvGrpSpPr/>
          <p:nvPr userDrawn="1"/>
        </p:nvGrpSpPr>
        <p:grpSpPr>
          <a:xfrm>
            <a:off x="395880" y="2431828"/>
            <a:ext cx="11399452" cy="2054918"/>
            <a:chOff x="396086" y="2431828"/>
            <a:chExt cx="11405389" cy="2054918"/>
          </a:xfrm>
        </p:grpSpPr>
        <p:sp>
          <p:nvSpPr>
            <p:cNvPr id="29" name="Abstand Mitte"/>
            <p:cNvSpPr/>
            <p:nvPr userDrawn="1"/>
          </p:nvSpPr>
          <p:spPr>
            <a:xfrm>
              <a:off x="396885" y="3423287"/>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Abstand Oben // Mitte"/>
            <p:cNvSpPr/>
            <p:nvPr userDrawn="1"/>
          </p:nvSpPr>
          <p:spPr>
            <a:xfrm>
              <a:off x="396086" y="2431828"/>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Abstand Unten // Mitte"/>
            <p:cNvSpPr/>
            <p:nvPr userDrawn="1"/>
          </p:nvSpPr>
          <p:spPr>
            <a:xfrm>
              <a:off x="396086" y="4414746"/>
              <a:ext cx="11404590"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sp>
        <p:nvSpPr>
          <p:cNvPr id="2" name="Titel 1"/>
          <p:cNvSpPr>
            <a:spLocks noGrp="1"/>
          </p:cNvSpPr>
          <p:nvPr userDrawn="1">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7" name="Textplatzhalter 6"/>
          <p:cNvSpPr>
            <a:spLocks noGrp="1"/>
          </p:cNvSpPr>
          <p:nvPr userDrawn="1">
            <p:ph type="body" sz="quarter" idx="12" hasCustomPrompt="1"/>
          </p:nvPr>
        </p:nvSpPr>
        <p:spPr>
          <a:xfrm>
            <a:off x="395083" y="5436002"/>
            <a:ext cx="11400249" cy="990200"/>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defRPr/>
            </a:lvl7pPr>
            <a:lvl8pPr>
              <a:spcAft>
                <a:spcPts val="0"/>
              </a:spcAft>
              <a:defRPr/>
            </a:lvl8pPr>
            <a:lvl9pPr>
              <a:spcAft>
                <a:spcPts val="0"/>
              </a:spcAft>
              <a:defRPr/>
            </a:lvl9pPr>
          </a:lstStyle>
          <a:p>
            <a:pPr lvl="0"/>
            <a:r>
              <a:rPr lang="en-GB" noProof="0" dirty="0"/>
              <a:t>Insert text in </a:t>
            </a:r>
            <a:r>
              <a:rPr lang="en-GB" noProof="0" dirty="0" err="1"/>
              <a:t>CorpoS</a:t>
            </a:r>
            <a:r>
              <a:rPr lang="en-GB" noProof="0" dirty="0"/>
              <a:t> (Body), 20 pt. // for bullets: Home // Paragraph// Increase List Level</a:t>
            </a:r>
          </a:p>
          <a:p>
            <a:pPr lvl="1"/>
            <a:r>
              <a:rPr lang="en-GB" noProof="0" dirty="0"/>
              <a:t>Second level</a:t>
            </a:r>
          </a:p>
          <a:p>
            <a:pPr lvl="2"/>
            <a:r>
              <a:rPr lang="en-GB" noProof="0" dirty="0"/>
              <a:t>Third level</a:t>
            </a:r>
          </a:p>
        </p:txBody>
      </p:sp>
      <p:sp>
        <p:nvSpPr>
          <p:cNvPr id="68" name="Bildplatzhalter 8"/>
          <p:cNvSpPr>
            <a:spLocks noGrp="1"/>
          </p:cNvSpPr>
          <p:nvPr userDrawn="1">
            <p:ph type="pic" sz="quarter" idx="13" hasCustomPrompt="1"/>
          </p:nvPr>
        </p:nvSpPr>
        <p:spPr bwMode="gray">
          <a:xfrm>
            <a:off x="396678" y="1511768"/>
            <a:ext cx="1837845"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6" name="Bildplatzhalter 8"/>
          <p:cNvSpPr>
            <a:spLocks noGrp="1"/>
          </p:cNvSpPr>
          <p:nvPr userDrawn="1">
            <p:ph type="pic" sz="quarter" idx="14" hasCustomPrompt="1"/>
          </p:nvPr>
        </p:nvSpPr>
        <p:spPr bwMode="gray">
          <a:xfrm>
            <a:off x="2307264" y="1511768"/>
            <a:ext cx="1841293"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8" name="Bildplatzhalter 8"/>
          <p:cNvSpPr>
            <a:spLocks noGrp="1"/>
          </p:cNvSpPr>
          <p:nvPr userDrawn="1">
            <p:ph type="pic" sz="quarter" idx="16" hasCustomPrompt="1"/>
          </p:nvPr>
        </p:nvSpPr>
        <p:spPr bwMode="gray">
          <a:xfrm>
            <a:off x="395083" y="3495678"/>
            <a:ext cx="3751603"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89" name="Bildplatzhalter 8"/>
          <p:cNvSpPr>
            <a:spLocks noGrp="1"/>
          </p:cNvSpPr>
          <p:nvPr userDrawn="1">
            <p:ph type="pic" sz="quarter" idx="27" hasCustomPrompt="1"/>
          </p:nvPr>
        </p:nvSpPr>
        <p:spPr bwMode="gray">
          <a:xfrm>
            <a:off x="6130958" y="3495678"/>
            <a:ext cx="1840052"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1" name="Bildplatzhalter 8"/>
          <p:cNvSpPr>
            <a:spLocks noGrp="1"/>
          </p:cNvSpPr>
          <p:nvPr>
            <p:ph type="pic" sz="quarter" idx="29" hasCustomPrompt="1"/>
          </p:nvPr>
        </p:nvSpPr>
        <p:spPr bwMode="gray">
          <a:xfrm>
            <a:off x="4220204" y="3495678"/>
            <a:ext cx="1838642"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3" name="Bildplatzhalter 8"/>
          <p:cNvSpPr>
            <a:spLocks noGrp="1"/>
          </p:cNvSpPr>
          <p:nvPr userDrawn="1">
            <p:ph type="pic" sz="quarter" idx="31" hasCustomPrompt="1"/>
          </p:nvPr>
        </p:nvSpPr>
        <p:spPr bwMode="gray">
          <a:xfrm>
            <a:off x="8042487" y="3495678"/>
            <a:ext cx="3752845" cy="1911131"/>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5" name="Bildplatzhalter 8"/>
          <p:cNvSpPr>
            <a:spLocks noGrp="1"/>
          </p:cNvSpPr>
          <p:nvPr userDrawn="1">
            <p:ph type="pic" sz="quarter" idx="33" hasCustomPrompt="1"/>
          </p:nvPr>
        </p:nvSpPr>
        <p:spPr bwMode="gray">
          <a:xfrm>
            <a:off x="8042488" y="1511768"/>
            <a:ext cx="1841461"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96" name="Bildplatzhalter 8"/>
          <p:cNvSpPr>
            <a:spLocks noGrp="1"/>
          </p:cNvSpPr>
          <p:nvPr userDrawn="1">
            <p:ph type="pic" sz="quarter" idx="34" hasCustomPrompt="1"/>
          </p:nvPr>
        </p:nvSpPr>
        <p:spPr bwMode="gray">
          <a:xfrm>
            <a:off x="9956690" y="1511768"/>
            <a:ext cx="1838642"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5" name="Bildplatzhalter 8"/>
          <p:cNvSpPr>
            <a:spLocks noGrp="1"/>
          </p:cNvSpPr>
          <p:nvPr>
            <p:ph type="pic" sz="quarter" idx="36" hasCustomPrompt="1"/>
          </p:nvPr>
        </p:nvSpPr>
        <p:spPr bwMode="gray">
          <a:xfrm>
            <a:off x="4220303" y="1511768"/>
            <a:ext cx="3750706" cy="1912590"/>
          </a:xfrm>
          <a:solidFill>
            <a:schemeClr val="accent6"/>
          </a:solidFill>
        </p:spPr>
        <p:txBody>
          <a:bodyPr/>
          <a:lstStyle>
            <a:lvl1pPr algn="ctr">
              <a:lnSpc>
                <a:spcPct val="100000"/>
              </a:lnSpc>
              <a:spcAft>
                <a:spcPts val="0"/>
              </a:spcAft>
              <a:defRPr sz="999">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70" name="Textplatzhalter 3"/>
          <p:cNvSpPr>
            <a:spLocks noGrp="1"/>
          </p:cNvSpPr>
          <p:nvPr>
            <p:ph type="body" sz="quarter" idx="37"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 name="Fußzeilenplatzhalter 4"/>
          <p:cNvSpPr>
            <a:spLocks noGrp="1"/>
          </p:cNvSpPr>
          <p:nvPr>
            <p:ph type="ftr" sz="quarter" idx="38"/>
          </p:nvPr>
        </p:nvSpPr>
        <p:spPr/>
        <p:txBody>
          <a:bodyPr/>
          <a:lstStyle/>
          <a:p>
            <a:endParaRPr lang="en-GB" noProof="0" dirty="0"/>
          </a:p>
        </p:txBody>
      </p:sp>
      <p:sp>
        <p:nvSpPr>
          <p:cNvPr id="6" name="Foliennummernplatzhalter 5"/>
          <p:cNvSpPr>
            <a:spLocks noGrp="1"/>
          </p:cNvSpPr>
          <p:nvPr>
            <p:ph type="sldNum" sz="quarter" idx="39"/>
          </p:nvPr>
        </p:nvSpPr>
        <p:spPr/>
        <p:txBody>
          <a:bodyPr/>
          <a:lstStyle/>
          <a:p>
            <a:fld id="{AD1D1349-391B-44DC-865F-5996B3E40F26}" type="slidenum">
              <a:rPr lang="en-GB" noProof="0" smtClean="0"/>
              <a:pPr/>
              <a:t>‹#›</a:t>
            </a:fld>
            <a:endParaRPr lang="en-GB" noProof="0" dirty="0"/>
          </a:p>
        </p:txBody>
      </p:sp>
      <p:sp>
        <p:nvSpPr>
          <p:cNvPr id="71" name="Textplatzhalter 7"/>
          <p:cNvSpPr>
            <a:spLocks noGrp="1"/>
          </p:cNvSpPr>
          <p:nvPr>
            <p:ph type="body" sz="quarter" idx="40"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grpSp>
        <p:nvGrpSpPr>
          <p:cNvPr id="72" name="Bildhandling"/>
          <p:cNvGrpSpPr/>
          <p:nvPr userDrawn="1"/>
        </p:nvGrpSpPr>
        <p:grpSpPr>
          <a:xfrm>
            <a:off x="12298395" y="403200"/>
            <a:ext cx="1799063" cy="6584747"/>
            <a:chOff x="12304800" y="403200"/>
            <a:chExt cx="1800000" cy="6584747"/>
          </a:xfrm>
        </p:grpSpPr>
        <p:sp>
          <p:nvSpPr>
            <p:cNvPr id="73"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74" name="Einpasse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7" name="Bildtools // Forma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80" name="Beispielbild"/>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 name="Zuschneiden"/>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464504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ollbild mit Highlights">
    <p:spTree>
      <p:nvGrpSpPr>
        <p:cNvPr id="1" name=""/>
        <p:cNvGrpSpPr/>
        <p:nvPr/>
      </p:nvGrpSpPr>
      <p:grpSpPr>
        <a:xfrm>
          <a:off x="0" y="0"/>
          <a:ext cx="0" cy="0"/>
          <a:chOff x="0" y="0"/>
          <a:chExt cx="0" cy="0"/>
        </a:xfrm>
      </p:grpSpPr>
      <p:grpSp>
        <p:nvGrpSpPr>
          <p:cNvPr id="69" name="Regieanweisungen"/>
          <p:cNvGrpSpPr/>
          <p:nvPr userDrawn="1"/>
        </p:nvGrpSpPr>
        <p:grpSpPr>
          <a:xfrm>
            <a:off x="-2086913" y="-468001"/>
            <a:ext cx="14745120" cy="7794000"/>
            <a:chOff x="-2088000" y="-468001"/>
            <a:chExt cx="14752800" cy="7794000"/>
          </a:xfrm>
        </p:grpSpPr>
        <p:grpSp>
          <p:nvGrpSpPr>
            <p:cNvPr id="70" name="Hinweis oben"/>
            <p:cNvGrpSpPr/>
            <p:nvPr userDrawn="1"/>
          </p:nvGrpSpPr>
          <p:grpSpPr>
            <a:xfrm>
              <a:off x="395287" y="-468001"/>
              <a:ext cx="11406188" cy="360000"/>
              <a:chOff x="395287" y="-468000"/>
              <a:chExt cx="11406188" cy="360000"/>
            </a:xfrm>
          </p:grpSpPr>
          <p:cxnSp>
            <p:nvCxnSpPr>
              <p:cNvPr id="115"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1" name="Hinweis unten"/>
            <p:cNvGrpSpPr/>
            <p:nvPr userDrawn="1"/>
          </p:nvGrpSpPr>
          <p:grpSpPr>
            <a:xfrm>
              <a:off x="395288" y="6965999"/>
              <a:ext cx="11406187" cy="360000"/>
              <a:chOff x="395288" y="6966000"/>
              <a:chExt cx="11406187" cy="360000"/>
            </a:xfrm>
          </p:grpSpPr>
          <p:sp>
            <p:nvSpPr>
              <p:cNvPr id="111"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112"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2" name="Hinweis rechts"/>
            <p:cNvGrpSpPr/>
            <p:nvPr userDrawn="1"/>
          </p:nvGrpSpPr>
          <p:grpSpPr>
            <a:xfrm>
              <a:off x="12304800" y="368299"/>
              <a:ext cx="360000" cy="6057900"/>
              <a:chOff x="12304800" y="368300"/>
              <a:chExt cx="360000" cy="6057900"/>
            </a:xfrm>
          </p:grpSpPr>
          <p:cxnSp>
            <p:nvCxnSpPr>
              <p:cNvPr id="84"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3" name="Hinweis links"/>
            <p:cNvGrpSpPr/>
            <p:nvPr userDrawn="1"/>
          </p:nvGrpSpPr>
          <p:grpSpPr>
            <a:xfrm>
              <a:off x="-2088000" y="-430988"/>
              <a:ext cx="1980000" cy="6857187"/>
              <a:chOff x="-2088000" y="-430988"/>
              <a:chExt cx="1980000" cy="6857187"/>
            </a:xfrm>
          </p:grpSpPr>
          <p:pic>
            <p:nvPicPr>
              <p:cNvPr id="74"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5"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6"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79"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0"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2"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3"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5" name="Bildplatzhalter 8"/>
          <p:cNvSpPr>
            <a:spLocks noGrp="1"/>
          </p:cNvSpPr>
          <p:nvPr>
            <p:ph type="pic" sz="quarter" idx="10" hasCustomPrompt="1"/>
          </p:nvPr>
        </p:nvSpPr>
        <p:spPr bwMode="gray">
          <a:xfrm>
            <a:off x="1" y="1"/>
            <a:ext cx="12192000" cy="6858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43" name="Textplatzhalter 3"/>
          <p:cNvSpPr>
            <a:spLocks noGrp="1" noChangeAspect="1"/>
          </p:cNvSpPr>
          <p:nvPr>
            <p:ph type="body" sz="quarter" idx="67" hasCustomPrompt="1"/>
          </p:nvPr>
        </p:nvSpPr>
        <p:spPr>
          <a:xfrm rot="9427937">
            <a:off x="2799887" y="4585642"/>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4" name="Textplatzhalter 3"/>
          <p:cNvSpPr>
            <a:spLocks noGrp="1" noChangeAspect="1"/>
          </p:cNvSpPr>
          <p:nvPr>
            <p:ph type="body" sz="quarter" idx="56" hasCustomPrompt="1"/>
          </p:nvPr>
        </p:nvSpPr>
        <p:spPr>
          <a:xfrm rot="19732274">
            <a:off x="7732373" y="2229088"/>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5" name="Textplatzhalter 3"/>
          <p:cNvSpPr>
            <a:spLocks noGrp="1" noChangeAspect="1"/>
          </p:cNvSpPr>
          <p:nvPr>
            <p:ph type="body" sz="quarter" idx="57" hasCustomPrompt="1"/>
          </p:nvPr>
        </p:nvSpPr>
        <p:spPr>
          <a:xfrm rot="18468895">
            <a:off x="6286672" y="1023608"/>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6" name="Textplatzhalter 3"/>
          <p:cNvSpPr>
            <a:spLocks noGrp="1" noChangeAspect="1"/>
          </p:cNvSpPr>
          <p:nvPr>
            <p:ph type="body" sz="quarter" idx="58" hasCustomPrompt="1"/>
          </p:nvPr>
        </p:nvSpPr>
        <p:spPr>
          <a:xfrm rot="11041244">
            <a:off x="2432286" y="2044006"/>
            <a:ext cx="2202979" cy="8024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888" h="109067">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995888" y="109067"/>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7" name="Textplatzhalter 3"/>
          <p:cNvSpPr>
            <a:spLocks noGrp="1" noChangeAspect="1"/>
          </p:cNvSpPr>
          <p:nvPr>
            <p:ph type="body" sz="quarter" idx="59" hasCustomPrompt="1"/>
          </p:nvPr>
        </p:nvSpPr>
        <p:spPr>
          <a:xfrm rot="10320000">
            <a:off x="984753" y="5929819"/>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9" name="Textplatzhalter 3"/>
          <p:cNvSpPr>
            <a:spLocks noGrp="1" noChangeAspect="1"/>
          </p:cNvSpPr>
          <p:nvPr>
            <p:ph type="body" sz="quarter" idx="61" hasCustomPrompt="1"/>
          </p:nvPr>
        </p:nvSpPr>
        <p:spPr>
          <a:xfrm rot="12197832">
            <a:off x="2020175" y="1163907"/>
            <a:ext cx="3265521" cy="79333"/>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0" name="Textplatzhalter 3"/>
          <p:cNvSpPr>
            <a:spLocks noGrp="1" noChangeAspect="1"/>
          </p:cNvSpPr>
          <p:nvPr>
            <p:ph type="body" sz="quarter" idx="62" hasCustomPrompt="1"/>
          </p:nvPr>
        </p:nvSpPr>
        <p:spPr>
          <a:xfrm rot="11425296">
            <a:off x="3305709" y="3447990"/>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1" name="Textplatzhalter 3"/>
          <p:cNvSpPr>
            <a:spLocks noGrp="1" noChangeAspect="1"/>
          </p:cNvSpPr>
          <p:nvPr>
            <p:ph type="body" sz="quarter" idx="63" hasCustomPrompt="1"/>
          </p:nvPr>
        </p:nvSpPr>
        <p:spPr>
          <a:xfrm rot="17090839" flipH="1" flipV="1">
            <a:off x="4824886" y="5510582"/>
            <a:ext cx="1284521" cy="5397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2" name="Textplatzhalter 3"/>
          <p:cNvSpPr>
            <a:spLocks noGrp="1" noChangeAspect="1"/>
          </p:cNvSpPr>
          <p:nvPr>
            <p:ph type="body" sz="quarter" idx="64" hasCustomPrompt="1"/>
          </p:nvPr>
        </p:nvSpPr>
        <p:spPr>
          <a:xfrm rot="12243241" flipH="1" flipV="1">
            <a:off x="8570811" y="4464855"/>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3" name="Textplatzhalter 3"/>
          <p:cNvSpPr>
            <a:spLocks noGrp="1" noChangeAspect="1"/>
          </p:cNvSpPr>
          <p:nvPr>
            <p:ph type="body" sz="quarter" idx="65" hasCustomPrompt="1"/>
          </p:nvPr>
        </p:nvSpPr>
        <p:spPr>
          <a:xfrm rot="10046435" flipH="1" flipV="1">
            <a:off x="7809525" y="3424709"/>
            <a:ext cx="1283852" cy="54000"/>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944" h="73398">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1745944" y="52049"/>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4" name="Textplatzhalter 3"/>
          <p:cNvSpPr>
            <a:spLocks noGrp="1" noChangeAspect="1"/>
          </p:cNvSpPr>
          <p:nvPr>
            <p:ph type="body" sz="quarter" idx="66" hasCustomPrompt="1"/>
          </p:nvPr>
        </p:nvSpPr>
        <p:spPr>
          <a:xfrm rot="2851924">
            <a:off x="6565640" y="4964651"/>
            <a:ext cx="3267222" cy="79292"/>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995888"/>
              <a:gd name="connsiteY0" fmla="*/ 35294 h 109067"/>
              <a:gd name="connsiteX1" fmla="*/ 36219 w 2995888"/>
              <a:gd name="connsiteY1" fmla="*/ 73396 h 109067"/>
              <a:gd name="connsiteX2" fmla="*/ 0 w 2995888"/>
              <a:gd name="connsiteY2" fmla="*/ 37306 h 109067"/>
              <a:gd name="connsiteX3" fmla="*/ 35816 w 2995888"/>
              <a:gd name="connsiteY3" fmla="*/ 8 h 109067"/>
              <a:gd name="connsiteX4" fmla="*/ 73065 w 2995888"/>
              <a:gd name="connsiteY4" fmla="*/ 35540 h 109067"/>
              <a:gd name="connsiteX5" fmla="*/ 2995888 w 2995888"/>
              <a:gd name="connsiteY5" fmla="*/ 109067 h 109067"/>
              <a:gd name="connsiteX0" fmla="*/ 72839 w 4440867"/>
              <a:gd name="connsiteY0" fmla="*/ 35294 h 107831"/>
              <a:gd name="connsiteX1" fmla="*/ 36219 w 4440867"/>
              <a:gd name="connsiteY1" fmla="*/ 73396 h 107831"/>
              <a:gd name="connsiteX2" fmla="*/ 0 w 4440867"/>
              <a:gd name="connsiteY2" fmla="*/ 37306 h 107831"/>
              <a:gd name="connsiteX3" fmla="*/ 35816 w 4440867"/>
              <a:gd name="connsiteY3" fmla="*/ 8 h 107831"/>
              <a:gd name="connsiteX4" fmla="*/ 73065 w 4440867"/>
              <a:gd name="connsiteY4" fmla="*/ 35540 h 107831"/>
              <a:gd name="connsiteX5" fmla="*/ 4440867 w 4440867"/>
              <a:gd name="connsiteY5" fmla="*/ 107831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7" h="107831">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4440867" y="107831"/>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48" name="Textplatzhalter 3"/>
          <p:cNvSpPr>
            <a:spLocks noGrp="1" noChangeAspect="1"/>
          </p:cNvSpPr>
          <p:nvPr>
            <p:ph type="body" sz="quarter" idx="60" hasCustomPrompt="1"/>
          </p:nvPr>
        </p:nvSpPr>
        <p:spPr>
          <a:xfrm rot="20824625">
            <a:off x="8643411" y="765257"/>
            <a:ext cx="1908943" cy="91569"/>
          </a:xfrm>
          <a:custGeom>
            <a:avLst/>
            <a:gdLst>
              <a:gd name="connsiteX0" fmla="*/ 0 w 73241"/>
              <a:gd name="connsiteY0" fmla="*/ 36493 h 72986"/>
              <a:gd name="connsiteX1" fmla="*/ 36621 w 73241"/>
              <a:gd name="connsiteY1" fmla="*/ 0 h 72986"/>
              <a:gd name="connsiteX2" fmla="*/ 73242 w 73241"/>
              <a:gd name="connsiteY2" fmla="*/ 36493 h 72986"/>
              <a:gd name="connsiteX3" fmla="*/ 36621 w 73241"/>
              <a:gd name="connsiteY3" fmla="*/ 72986 h 72986"/>
              <a:gd name="connsiteX4" fmla="*/ 0 w 73241"/>
              <a:gd name="connsiteY4" fmla="*/ 36493 h 72986"/>
              <a:gd name="connsiteX0" fmla="*/ 73242 w 164682"/>
              <a:gd name="connsiteY0" fmla="*/ 36493 h 127933"/>
              <a:gd name="connsiteX1" fmla="*/ 36621 w 164682"/>
              <a:gd name="connsiteY1" fmla="*/ 72986 h 127933"/>
              <a:gd name="connsiteX2" fmla="*/ 0 w 164682"/>
              <a:gd name="connsiteY2" fmla="*/ 36493 h 127933"/>
              <a:gd name="connsiteX3" fmla="*/ 36621 w 164682"/>
              <a:gd name="connsiteY3" fmla="*/ 0 h 127933"/>
              <a:gd name="connsiteX4" fmla="*/ 164682 w 164682"/>
              <a:gd name="connsiteY4" fmla="*/ 127933 h 127933"/>
              <a:gd name="connsiteX0" fmla="*/ 119683 w 1020748"/>
              <a:gd name="connsiteY0" fmla="*/ 65383 h 101876"/>
              <a:gd name="connsiteX1" fmla="*/ 83062 w 1020748"/>
              <a:gd name="connsiteY1" fmla="*/ 101876 h 101876"/>
              <a:gd name="connsiteX2" fmla="*/ 46441 w 1020748"/>
              <a:gd name="connsiteY2" fmla="*/ 65383 h 101876"/>
              <a:gd name="connsiteX3" fmla="*/ 83062 w 1020748"/>
              <a:gd name="connsiteY3" fmla="*/ 28890 h 101876"/>
              <a:gd name="connsiteX4" fmla="*/ 1020748 w 1020748"/>
              <a:gd name="connsiteY4" fmla="*/ 59192 h 101876"/>
              <a:gd name="connsiteX0" fmla="*/ 73242 w 974307"/>
              <a:gd name="connsiteY0" fmla="*/ 66817 h 103310"/>
              <a:gd name="connsiteX1" fmla="*/ 36621 w 974307"/>
              <a:gd name="connsiteY1" fmla="*/ 103310 h 103310"/>
              <a:gd name="connsiteX2" fmla="*/ 0 w 974307"/>
              <a:gd name="connsiteY2" fmla="*/ 66817 h 103310"/>
              <a:gd name="connsiteX3" fmla="*/ 36621 w 974307"/>
              <a:gd name="connsiteY3" fmla="*/ 30324 h 103310"/>
              <a:gd name="connsiteX4" fmla="*/ 974307 w 974307"/>
              <a:gd name="connsiteY4" fmla="*/ 60626 h 103310"/>
              <a:gd name="connsiteX0" fmla="*/ 73242 w 974307"/>
              <a:gd name="connsiteY0" fmla="*/ 42200 h 78693"/>
              <a:gd name="connsiteX1" fmla="*/ 36621 w 974307"/>
              <a:gd name="connsiteY1" fmla="*/ 78693 h 78693"/>
              <a:gd name="connsiteX2" fmla="*/ 0 w 974307"/>
              <a:gd name="connsiteY2" fmla="*/ 42200 h 78693"/>
              <a:gd name="connsiteX3" fmla="*/ 36621 w 974307"/>
              <a:gd name="connsiteY3" fmla="*/ 5707 h 78693"/>
              <a:gd name="connsiteX4" fmla="*/ 80240 w 974307"/>
              <a:gd name="connsiteY4" fmla="*/ 3172 h 78693"/>
              <a:gd name="connsiteX5" fmla="*/ 974307 w 974307"/>
              <a:gd name="connsiteY5" fmla="*/ 36009 h 78693"/>
              <a:gd name="connsiteX0" fmla="*/ 75441 w 976506"/>
              <a:gd name="connsiteY0" fmla="*/ 36496 h 72989"/>
              <a:gd name="connsiteX1" fmla="*/ 38820 w 976506"/>
              <a:gd name="connsiteY1" fmla="*/ 72989 h 72989"/>
              <a:gd name="connsiteX2" fmla="*/ 2199 w 976506"/>
              <a:gd name="connsiteY2" fmla="*/ 36496 h 72989"/>
              <a:gd name="connsiteX3" fmla="*/ 38820 w 976506"/>
              <a:gd name="connsiteY3" fmla="*/ 3 h 72989"/>
              <a:gd name="connsiteX4" fmla="*/ 77677 w 976506"/>
              <a:gd name="connsiteY4" fmla="*/ 37949 h 72989"/>
              <a:gd name="connsiteX5" fmla="*/ 976506 w 976506"/>
              <a:gd name="connsiteY5" fmla="*/ 30305 h 72989"/>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7247 h 73740"/>
              <a:gd name="connsiteX1" fmla="*/ 36621 w 974307"/>
              <a:gd name="connsiteY1" fmla="*/ 73740 h 73740"/>
              <a:gd name="connsiteX2" fmla="*/ 0 w 974307"/>
              <a:gd name="connsiteY2" fmla="*/ 37247 h 73740"/>
              <a:gd name="connsiteX3" fmla="*/ 36621 w 974307"/>
              <a:gd name="connsiteY3" fmla="*/ 754 h 73740"/>
              <a:gd name="connsiteX4" fmla="*/ 75478 w 974307"/>
              <a:gd name="connsiteY4" fmla="*/ 38700 h 73740"/>
              <a:gd name="connsiteX5" fmla="*/ 974307 w 974307"/>
              <a:gd name="connsiteY5" fmla="*/ 31056 h 73740"/>
              <a:gd name="connsiteX0" fmla="*/ 73242 w 974307"/>
              <a:gd name="connsiteY0" fmla="*/ 36496 h 72989"/>
              <a:gd name="connsiteX1" fmla="*/ 36621 w 974307"/>
              <a:gd name="connsiteY1" fmla="*/ 72989 h 72989"/>
              <a:gd name="connsiteX2" fmla="*/ 0 w 974307"/>
              <a:gd name="connsiteY2" fmla="*/ 36496 h 72989"/>
              <a:gd name="connsiteX3" fmla="*/ 36621 w 974307"/>
              <a:gd name="connsiteY3" fmla="*/ 3 h 72989"/>
              <a:gd name="connsiteX4" fmla="*/ 75478 w 974307"/>
              <a:gd name="connsiteY4" fmla="*/ 37949 h 72989"/>
              <a:gd name="connsiteX5" fmla="*/ 974307 w 974307"/>
              <a:gd name="connsiteY5" fmla="*/ 3030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49355 h 72989"/>
              <a:gd name="connsiteX0" fmla="*/ 73242 w 967163"/>
              <a:gd name="connsiteY0" fmla="*/ 36496 h 72989"/>
              <a:gd name="connsiteX1" fmla="*/ 36621 w 967163"/>
              <a:gd name="connsiteY1" fmla="*/ 72989 h 72989"/>
              <a:gd name="connsiteX2" fmla="*/ 0 w 967163"/>
              <a:gd name="connsiteY2" fmla="*/ 36496 h 72989"/>
              <a:gd name="connsiteX3" fmla="*/ 36621 w 967163"/>
              <a:gd name="connsiteY3" fmla="*/ 3 h 72989"/>
              <a:gd name="connsiteX4" fmla="*/ 75478 w 967163"/>
              <a:gd name="connsiteY4" fmla="*/ 37949 h 72989"/>
              <a:gd name="connsiteX5" fmla="*/ 967163 w 967163"/>
              <a:gd name="connsiteY5" fmla="*/ 58880 h 72989"/>
              <a:gd name="connsiteX0" fmla="*/ 73242 w 967163"/>
              <a:gd name="connsiteY0" fmla="*/ 36516 h 73009"/>
              <a:gd name="connsiteX1" fmla="*/ 36621 w 967163"/>
              <a:gd name="connsiteY1" fmla="*/ 73009 h 73009"/>
              <a:gd name="connsiteX2" fmla="*/ 0 w 967163"/>
              <a:gd name="connsiteY2" fmla="*/ 36516 h 73009"/>
              <a:gd name="connsiteX3" fmla="*/ 36621 w 967163"/>
              <a:gd name="connsiteY3" fmla="*/ 23 h 73009"/>
              <a:gd name="connsiteX4" fmla="*/ 72662 w 967163"/>
              <a:gd name="connsiteY4" fmla="*/ 35555 h 73009"/>
              <a:gd name="connsiteX5" fmla="*/ 967163 w 967163"/>
              <a:gd name="connsiteY5" fmla="*/ 58900 h 73009"/>
              <a:gd name="connsiteX0" fmla="*/ 73242 w 967163"/>
              <a:gd name="connsiteY0" fmla="*/ 37354 h 73847"/>
              <a:gd name="connsiteX1" fmla="*/ 36621 w 967163"/>
              <a:gd name="connsiteY1" fmla="*/ 73847 h 73847"/>
              <a:gd name="connsiteX2" fmla="*/ 0 w 967163"/>
              <a:gd name="connsiteY2" fmla="*/ 37354 h 73847"/>
              <a:gd name="connsiteX3" fmla="*/ 36621 w 967163"/>
              <a:gd name="connsiteY3" fmla="*/ 861 h 73847"/>
              <a:gd name="connsiteX4" fmla="*/ 75076 w 967163"/>
              <a:gd name="connsiteY4" fmla="*/ 30760 h 73847"/>
              <a:gd name="connsiteX5" fmla="*/ 967163 w 967163"/>
              <a:gd name="connsiteY5" fmla="*/ 59738 h 7384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467 w 967163"/>
              <a:gd name="connsiteY4" fmla="*/ 36337 h 72987"/>
              <a:gd name="connsiteX5" fmla="*/ 967163 w 967163"/>
              <a:gd name="connsiteY5" fmla="*/ 58878 h 72987"/>
              <a:gd name="connsiteX0" fmla="*/ 73242 w 967163"/>
              <a:gd name="connsiteY0" fmla="*/ 38590 h 75083"/>
              <a:gd name="connsiteX1" fmla="*/ 36621 w 967163"/>
              <a:gd name="connsiteY1" fmla="*/ 75083 h 75083"/>
              <a:gd name="connsiteX2" fmla="*/ 0 w 967163"/>
              <a:gd name="connsiteY2" fmla="*/ 38590 h 75083"/>
              <a:gd name="connsiteX3" fmla="*/ 36621 w 967163"/>
              <a:gd name="connsiteY3" fmla="*/ 2097 h 75083"/>
              <a:gd name="connsiteX4" fmla="*/ 78295 w 967163"/>
              <a:gd name="connsiteY4" fmla="*/ 27973 h 75083"/>
              <a:gd name="connsiteX5" fmla="*/ 967163 w 967163"/>
              <a:gd name="connsiteY5" fmla="*/ 60974 h 75083"/>
              <a:gd name="connsiteX0" fmla="*/ 73242 w 967163"/>
              <a:gd name="connsiteY0" fmla="*/ 36517 h 73010"/>
              <a:gd name="connsiteX1" fmla="*/ 36621 w 967163"/>
              <a:gd name="connsiteY1" fmla="*/ 73010 h 73010"/>
              <a:gd name="connsiteX2" fmla="*/ 0 w 967163"/>
              <a:gd name="connsiteY2" fmla="*/ 36517 h 73010"/>
              <a:gd name="connsiteX3" fmla="*/ 36621 w 967163"/>
              <a:gd name="connsiteY3" fmla="*/ 24 h 73010"/>
              <a:gd name="connsiteX4" fmla="*/ 73467 w 967163"/>
              <a:gd name="connsiteY4" fmla="*/ 35556 h 73010"/>
              <a:gd name="connsiteX5" fmla="*/ 967163 w 967163"/>
              <a:gd name="connsiteY5" fmla="*/ 58901 h 73010"/>
              <a:gd name="connsiteX0" fmla="*/ 73242 w 967163"/>
              <a:gd name="connsiteY0" fmla="*/ 37791 h 74284"/>
              <a:gd name="connsiteX1" fmla="*/ 36621 w 967163"/>
              <a:gd name="connsiteY1" fmla="*/ 74284 h 74284"/>
              <a:gd name="connsiteX2" fmla="*/ 0 w 967163"/>
              <a:gd name="connsiteY2" fmla="*/ 37791 h 74284"/>
              <a:gd name="connsiteX3" fmla="*/ 36621 w 967163"/>
              <a:gd name="connsiteY3" fmla="*/ 1298 h 74284"/>
              <a:gd name="connsiteX4" fmla="*/ 77088 w 967163"/>
              <a:gd name="connsiteY4" fmla="*/ 29588 h 74284"/>
              <a:gd name="connsiteX5" fmla="*/ 967163 w 967163"/>
              <a:gd name="connsiteY5" fmla="*/ 60175 h 74284"/>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1230 w 965151"/>
              <a:gd name="connsiteY0" fmla="*/ 36494 h 72987"/>
              <a:gd name="connsiteX1" fmla="*/ 34609 w 965151"/>
              <a:gd name="connsiteY1" fmla="*/ 72987 h 72987"/>
              <a:gd name="connsiteX2" fmla="*/ 0 w 965151"/>
              <a:gd name="connsiteY2" fmla="*/ 36494 h 72987"/>
              <a:gd name="connsiteX3" fmla="*/ 34609 w 965151"/>
              <a:gd name="connsiteY3" fmla="*/ 1 h 72987"/>
              <a:gd name="connsiteX4" fmla="*/ 71053 w 965151"/>
              <a:gd name="connsiteY4" fmla="*/ 36740 h 72987"/>
              <a:gd name="connsiteX5" fmla="*/ 965151 w 965151"/>
              <a:gd name="connsiteY5" fmla="*/ 58878 h 72987"/>
              <a:gd name="connsiteX0" fmla="*/ 75656 w 969577"/>
              <a:gd name="connsiteY0" fmla="*/ 36494 h 72987"/>
              <a:gd name="connsiteX1" fmla="*/ 39035 w 969577"/>
              <a:gd name="connsiteY1" fmla="*/ 72987 h 72987"/>
              <a:gd name="connsiteX2" fmla="*/ 0 w 969577"/>
              <a:gd name="connsiteY2" fmla="*/ 36494 h 72987"/>
              <a:gd name="connsiteX3" fmla="*/ 39035 w 969577"/>
              <a:gd name="connsiteY3" fmla="*/ 1 h 72987"/>
              <a:gd name="connsiteX4" fmla="*/ 75479 w 969577"/>
              <a:gd name="connsiteY4" fmla="*/ 36740 h 72987"/>
              <a:gd name="connsiteX5" fmla="*/ 969577 w 969577"/>
              <a:gd name="connsiteY5" fmla="*/ 58878 h 72987"/>
              <a:gd name="connsiteX0" fmla="*/ 73242 w 967163"/>
              <a:gd name="connsiteY0" fmla="*/ 36494 h 72987"/>
              <a:gd name="connsiteX1" fmla="*/ 36621 w 967163"/>
              <a:gd name="connsiteY1" fmla="*/ 72987 h 72987"/>
              <a:gd name="connsiteX2" fmla="*/ 0 w 967163"/>
              <a:gd name="connsiteY2" fmla="*/ 36494 h 72987"/>
              <a:gd name="connsiteX3" fmla="*/ 36621 w 967163"/>
              <a:gd name="connsiteY3" fmla="*/ 1 h 72987"/>
              <a:gd name="connsiteX4" fmla="*/ 73065 w 967163"/>
              <a:gd name="connsiteY4" fmla="*/ 36740 h 72987"/>
              <a:gd name="connsiteX5" fmla="*/ 967163 w 967163"/>
              <a:gd name="connsiteY5" fmla="*/ 58878 h 72987"/>
              <a:gd name="connsiteX0" fmla="*/ 73244 w 967165"/>
              <a:gd name="connsiteY0" fmla="*/ 36494 h 77412"/>
              <a:gd name="connsiteX1" fmla="*/ 35014 w 967165"/>
              <a:gd name="connsiteY1" fmla="*/ 77412 h 77412"/>
              <a:gd name="connsiteX2" fmla="*/ 2 w 967165"/>
              <a:gd name="connsiteY2" fmla="*/ 36494 h 77412"/>
              <a:gd name="connsiteX3" fmla="*/ 36623 w 967165"/>
              <a:gd name="connsiteY3" fmla="*/ 1 h 77412"/>
              <a:gd name="connsiteX4" fmla="*/ 73067 w 967165"/>
              <a:gd name="connsiteY4" fmla="*/ 36740 h 77412"/>
              <a:gd name="connsiteX5" fmla="*/ 967165 w 967165"/>
              <a:gd name="connsiteY5" fmla="*/ 58878 h 77412"/>
              <a:gd name="connsiteX0" fmla="*/ 73243 w 967164"/>
              <a:gd name="connsiteY0" fmla="*/ 36494 h 72986"/>
              <a:gd name="connsiteX1" fmla="*/ 35818 w 967164"/>
              <a:gd name="connsiteY1" fmla="*/ 72986 h 72986"/>
              <a:gd name="connsiteX2" fmla="*/ 1 w 967164"/>
              <a:gd name="connsiteY2" fmla="*/ 36494 h 72986"/>
              <a:gd name="connsiteX3" fmla="*/ 36622 w 967164"/>
              <a:gd name="connsiteY3" fmla="*/ 1 h 72986"/>
              <a:gd name="connsiteX4" fmla="*/ 73066 w 967164"/>
              <a:gd name="connsiteY4" fmla="*/ 36740 h 72986"/>
              <a:gd name="connsiteX5" fmla="*/ 967164 w 967164"/>
              <a:gd name="connsiteY5" fmla="*/ 58878 h 72986"/>
              <a:gd name="connsiteX0" fmla="*/ 73242 w 967163"/>
              <a:gd name="connsiteY0" fmla="*/ 36494 h 75400"/>
              <a:gd name="connsiteX1" fmla="*/ 36622 w 967163"/>
              <a:gd name="connsiteY1" fmla="*/ 75400 h 75400"/>
              <a:gd name="connsiteX2" fmla="*/ 0 w 967163"/>
              <a:gd name="connsiteY2" fmla="*/ 36494 h 75400"/>
              <a:gd name="connsiteX3" fmla="*/ 36621 w 967163"/>
              <a:gd name="connsiteY3" fmla="*/ 1 h 75400"/>
              <a:gd name="connsiteX4" fmla="*/ 73065 w 967163"/>
              <a:gd name="connsiteY4" fmla="*/ 36740 h 75400"/>
              <a:gd name="connsiteX5" fmla="*/ 967163 w 967163"/>
              <a:gd name="connsiteY5" fmla="*/ 58878 h 75400"/>
              <a:gd name="connsiteX0" fmla="*/ 73242 w 967163"/>
              <a:gd name="connsiteY0" fmla="*/ 36494 h 73791"/>
              <a:gd name="connsiteX1" fmla="*/ 35817 w 967163"/>
              <a:gd name="connsiteY1" fmla="*/ 73791 h 73791"/>
              <a:gd name="connsiteX2" fmla="*/ 0 w 967163"/>
              <a:gd name="connsiteY2" fmla="*/ 36494 h 73791"/>
              <a:gd name="connsiteX3" fmla="*/ 36621 w 967163"/>
              <a:gd name="connsiteY3" fmla="*/ 1 h 73791"/>
              <a:gd name="connsiteX4" fmla="*/ 73065 w 967163"/>
              <a:gd name="connsiteY4" fmla="*/ 36740 h 73791"/>
              <a:gd name="connsiteX5" fmla="*/ 967163 w 967163"/>
              <a:gd name="connsiteY5" fmla="*/ 58878 h 73791"/>
              <a:gd name="connsiteX0" fmla="*/ 73242 w 967163"/>
              <a:gd name="connsiteY0" fmla="*/ 36494 h 77814"/>
              <a:gd name="connsiteX1" fmla="*/ 35817 w 967163"/>
              <a:gd name="connsiteY1" fmla="*/ 77814 h 77814"/>
              <a:gd name="connsiteX2" fmla="*/ 0 w 967163"/>
              <a:gd name="connsiteY2" fmla="*/ 36494 h 77814"/>
              <a:gd name="connsiteX3" fmla="*/ 36621 w 967163"/>
              <a:gd name="connsiteY3" fmla="*/ 1 h 77814"/>
              <a:gd name="connsiteX4" fmla="*/ 73065 w 967163"/>
              <a:gd name="connsiteY4" fmla="*/ 36740 h 77814"/>
              <a:gd name="connsiteX5" fmla="*/ 967163 w 967163"/>
              <a:gd name="connsiteY5" fmla="*/ 58878 h 77814"/>
              <a:gd name="connsiteX0" fmla="*/ 73242 w 967163"/>
              <a:gd name="connsiteY0" fmla="*/ 36494 h 73389"/>
              <a:gd name="connsiteX1" fmla="*/ 35817 w 967163"/>
              <a:gd name="connsiteY1" fmla="*/ 73389 h 73389"/>
              <a:gd name="connsiteX2" fmla="*/ 0 w 967163"/>
              <a:gd name="connsiteY2" fmla="*/ 36494 h 73389"/>
              <a:gd name="connsiteX3" fmla="*/ 36621 w 967163"/>
              <a:gd name="connsiteY3" fmla="*/ 1 h 73389"/>
              <a:gd name="connsiteX4" fmla="*/ 73065 w 967163"/>
              <a:gd name="connsiteY4" fmla="*/ 36740 h 73389"/>
              <a:gd name="connsiteX5" fmla="*/ 967163 w 967163"/>
              <a:gd name="connsiteY5" fmla="*/ 58878 h 73389"/>
              <a:gd name="connsiteX0" fmla="*/ 84507 w 978428"/>
              <a:gd name="connsiteY0" fmla="*/ 36495 h 73391"/>
              <a:gd name="connsiteX1" fmla="*/ 47082 w 978428"/>
              <a:gd name="connsiteY1" fmla="*/ 73390 h 73391"/>
              <a:gd name="connsiteX2" fmla="*/ 0 w 978428"/>
              <a:gd name="connsiteY2" fmla="*/ 37702 h 73391"/>
              <a:gd name="connsiteX3" fmla="*/ 47886 w 978428"/>
              <a:gd name="connsiteY3" fmla="*/ 2 h 73391"/>
              <a:gd name="connsiteX4" fmla="*/ 84330 w 978428"/>
              <a:gd name="connsiteY4" fmla="*/ 36741 h 73391"/>
              <a:gd name="connsiteX5" fmla="*/ 978428 w 978428"/>
              <a:gd name="connsiteY5" fmla="*/ 58879 h 73391"/>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93760 w 987681"/>
              <a:gd name="connsiteY0" fmla="*/ 36494 h 73390"/>
              <a:gd name="connsiteX1" fmla="*/ 56335 w 987681"/>
              <a:gd name="connsiteY1" fmla="*/ 73389 h 73390"/>
              <a:gd name="connsiteX2" fmla="*/ 0 w 987681"/>
              <a:gd name="connsiteY2" fmla="*/ 35287 h 73390"/>
              <a:gd name="connsiteX3" fmla="*/ 57139 w 987681"/>
              <a:gd name="connsiteY3" fmla="*/ 1 h 73390"/>
              <a:gd name="connsiteX4" fmla="*/ 93583 w 987681"/>
              <a:gd name="connsiteY4" fmla="*/ 36740 h 73390"/>
              <a:gd name="connsiteX5" fmla="*/ 987681 w 987681"/>
              <a:gd name="connsiteY5" fmla="*/ 58878 h 73390"/>
              <a:gd name="connsiteX0" fmla="*/ 73645 w 967566"/>
              <a:gd name="connsiteY0" fmla="*/ 36494 h 73389"/>
              <a:gd name="connsiteX1" fmla="*/ 36220 w 967566"/>
              <a:gd name="connsiteY1" fmla="*/ 73389 h 73389"/>
              <a:gd name="connsiteX2" fmla="*/ 1 w 967566"/>
              <a:gd name="connsiteY2" fmla="*/ 37299 h 73389"/>
              <a:gd name="connsiteX3" fmla="*/ 37024 w 967566"/>
              <a:gd name="connsiteY3" fmla="*/ 1 h 73389"/>
              <a:gd name="connsiteX4" fmla="*/ 73468 w 967566"/>
              <a:gd name="connsiteY4" fmla="*/ 36740 h 73389"/>
              <a:gd name="connsiteX5" fmla="*/ 967566 w 967566"/>
              <a:gd name="connsiteY5" fmla="*/ 58878 h 73389"/>
              <a:gd name="connsiteX0" fmla="*/ 73652 w 967573"/>
              <a:gd name="connsiteY0" fmla="*/ 36494 h 73390"/>
              <a:gd name="connsiteX1" fmla="*/ 36227 w 967573"/>
              <a:gd name="connsiteY1" fmla="*/ 73389 h 73390"/>
              <a:gd name="connsiteX2" fmla="*/ 8 w 967573"/>
              <a:gd name="connsiteY2" fmla="*/ 37299 h 73390"/>
              <a:gd name="connsiteX3" fmla="*/ 37031 w 967573"/>
              <a:gd name="connsiteY3" fmla="*/ 1 h 73390"/>
              <a:gd name="connsiteX4" fmla="*/ 73475 w 967573"/>
              <a:gd name="connsiteY4" fmla="*/ 36740 h 73390"/>
              <a:gd name="connsiteX5" fmla="*/ 967573 w 967573"/>
              <a:gd name="connsiteY5" fmla="*/ 58878 h 73390"/>
              <a:gd name="connsiteX0" fmla="*/ 73655 w 967576"/>
              <a:gd name="connsiteY0" fmla="*/ 36494 h 73487"/>
              <a:gd name="connsiteX1" fmla="*/ 36230 w 967576"/>
              <a:gd name="connsiteY1" fmla="*/ 73389 h 73487"/>
              <a:gd name="connsiteX2" fmla="*/ 11 w 967576"/>
              <a:gd name="connsiteY2" fmla="*/ 37299 h 73487"/>
              <a:gd name="connsiteX3" fmla="*/ 37034 w 967576"/>
              <a:gd name="connsiteY3" fmla="*/ 1 h 73487"/>
              <a:gd name="connsiteX4" fmla="*/ 73478 w 967576"/>
              <a:gd name="connsiteY4" fmla="*/ 36740 h 73487"/>
              <a:gd name="connsiteX5" fmla="*/ 967576 w 967576"/>
              <a:gd name="connsiteY5" fmla="*/ 58878 h 73487"/>
              <a:gd name="connsiteX0" fmla="*/ 73655 w 967576"/>
              <a:gd name="connsiteY0" fmla="*/ 36494 h 73407"/>
              <a:gd name="connsiteX1" fmla="*/ 36230 w 967576"/>
              <a:gd name="connsiteY1" fmla="*/ 73389 h 73407"/>
              <a:gd name="connsiteX2" fmla="*/ 11 w 967576"/>
              <a:gd name="connsiteY2" fmla="*/ 37299 h 73407"/>
              <a:gd name="connsiteX3" fmla="*/ 37034 w 967576"/>
              <a:gd name="connsiteY3" fmla="*/ 1 h 73407"/>
              <a:gd name="connsiteX4" fmla="*/ 73478 w 967576"/>
              <a:gd name="connsiteY4" fmla="*/ 36740 h 73407"/>
              <a:gd name="connsiteX5" fmla="*/ 967576 w 967576"/>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47 w 967568"/>
              <a:gd name="connsiteY0" fmla="*/ 36494 h 73407"/>
              <a:gd name="connsiteX1" fmla="*/ 36222 w 967568"/>
              <a:gd name="connsiteY1" fmla="*/ 73389 h 73407"/>
              <a:gd name="connsiteX2" fmla="*/ 3 w 967568"/>
              <a:gd name="connsiteY2" fmla="*/ 37299 h 73407"/>
              <a:gd name="connsiteX3" fmla="*/ 37026 w 967568"/>
              <a:gd name="connsiteY3" fmla="*/ 1 h 73407"/>
              <a:gd name="connsiteX4" fmla="*/ 73470 w 967568"/>
              <a:gd name="connsiteY4" fmla="*/ 36740 h 73407"/>
              <a:gd name="connsiteX5" fmla="*/ 967568 w 967568"/>
              <a:gd name="connsiteY5" fmla="*/ 58878 h 73407"/>
              <a:gd name="connsiteX0" fmla="*/ 73676 w 967597"/>
              <a:gd name="connsiteY0" fmla="*/ 36494 h 73407"/>
              <a:gd name="connsiteX1" fmla="*/ 36251 w 967597"/>
              <a:gd name="connsiteY1" fmla="*/ 73389 h 73407"/>
              <a:gd name="connsiteX2" fmla="*/ 32 w 967597"/>
              <a:gd name="connsiteY2" fmla="*/ 37299 h 73407"/>
              <a:gd name="connsiteX3" fmla="*/ 37055 w 967597"/>
              <a:gd name="connsiteY3" fmla="*/ 1 h 73407"/>
              <a:gd name="connsiteX4" fmla="*/ 73499 w 967597"/>
              <a:gd name="connsiteY4" fmla="*/ 36740 h 73407"/>
              <a:gd name="connsiteX5" fmla="*/ 967597 w 967597"/>
              <a:gd name="connsiteY5" fmla="*/ 58878 h 73407"/>
              <a:gd name="connsiteX0" fmla="*/ 73658 w 967579"/>
              <a:gd name="connsiteY0" fmla="*/ 36494 h 73407"/>
              <a:gd name="connsiteX1" fmla="*/ 36233 w 967579"/>
              <a:gd name="connsiteY1" fmla="*/ 73389 h 73407"/>
              <a:gd name="connsiteX2" fmla="*/ 14 w 967579"/>
              <a:gd name="connsiteY2" fmla="*/ 37299 h 73407"/>
              <a:gd name="connsiteX3" fmla="*/ 37037 w 967579"/>
              <a:gd name="connsiteY3" fmla="*/ 1 h 73407"/>
              <a:gd name="connsiteX4" fmla="*/ 73481 w 967579"/>
              <a:gd name="connsiteY4" fmla="*/ 36740 h 73407"/>
              <a:gd name="connsiteX5" fmla="*/ 967579 w 967579"/>
              <a:gd name="connsiteY5" fmla="*/ 58878 h 73407"/>
              <a:gd name="connsiteX0" fmla="*/ 73644 w 967565"/>
              <a:gd name="connsiteY0" fmla="*/ 36494 h 73407"/>
              <a:gd name="connsiteX1" fmla="*/ 36219 w 967565"/>
              <a:gd name="connsiteY1" fmla="*/ 73389 h 73407"/>
              <a:gd name="connsiteX2" fmla="*/ 0 w 967565"/>
              <a:gd name="connsiteY2" fmla="*/ 37299 h 73407"/>
              <a:gd name="connsiteX3" fmla="*/ 37023 w 967565"/>
              <a:gd name="connsiteY3" fmla="*/ 1 h 73407"/>
              <a:gd name="connsiteX4" fmla="*/ 73467 w 967565"/>
              <a:gd name="connsiteY4" fmla="*/ 36740 h 73407"/>
              <a:gd name="connsiteX5" fmla="*/ 967565 w 967565"/>
              <a:gd name="connsiteY5" fmla="*/ 58878 h 73407"/>
              <a:gd name="connsiteX0" fmla="*/ 73644 w 967565"/>
              <a:gd name="connsiteY0" fmla="*/ 36530 h 73443"/>
              <a:gd name="connsiteX1" fmla="*/ 36219 w 967565"/>
              <a:gd name="connsiteY1" fmla="*/ 73425 h 73443"/>
              <a:gd name="connsiteX2" fmla="*/ 0 w 967565"/>
              <a:gd name="connsiteY2" fmla="*/ 37335 h 73443"/>
              <a:gd name="connsiteX3" fmla="*/ 37023 w 967565"/>
              <a:gd name="connsiteY3" fmla="*/ 37 h 73443"/>
              <a:gd name="connsiteX4" fmla="*/ 73467 w 967565"/>
              <a:gd name="connsiteY4" fmla="*/ 36776 h 73443"/>
              <a:gd name="connsiteX5" fmla="*/ 967565 w 967565"/>
              <a:gd name="connsiteY5" fmla="*/ 58914 h 73443"/>
              <a:gd name="connsiteX0" fmla="*/ 73644 w 967565"/>
              <a:gd name="connsiteY0" fmla="*/ 36501 h 73414"/>
              <a:gd name="connsiteX1" fmla="*/ 36219 w 967565"/>
              <a:gd name="connsiteY1" fmla="*/ 73396 h 73414"/>
              <a:gd name="connsiteX2" fmla="*/ 0 w 967565"/>
              <a:gd name="connsiteY2" fmla="*/ 37306 h 73414"/>
              <a:gd name="connsiteX3" fmla="*/ 37023 w 967565"/>
              <a:gd name="connsiteY3" fmla="*/ 8 h 73414"/>
              <a:gd name="connsiteX4" fmla="*/ 73467 w 967565"/>
              <a:gd name="connsiteY4" fmla="*/ 36747 h 73414"/>
              <a:gd name="connsiteX5" fmla="*/ 967565 w 967565"/>
              <a:gd name="connsiteY5" fmla="*/ 58885 h 73414"/>
              <a:gd name="connsiteX0" fmla="*/ 73644 w 967565"/>
              <a:gd name="connsiteY0" fmla="*/ 36514 h 73427"/>
              <a:gd name="connsiteX1" fmla="*/ 36219 w 967565"/>
              <a:gd name="connsiteY1" fmla="*/ 73409 h 73427"/>
              <a:gd name="connsiteX2" fmla="*/ 0 w 967565"/>
              <a:gd name="connsiteY2" fmla="*/ 37319 h 73427"/>
              <a:gd name="connsiteX3" fmla="*/ 37023 w 967565"/>
              <a:gd name="connsiteY3" fmla="*/ 21 h 73427"/>
              <a:gd name="connsiteX4" fmla="*/ 73467 w 967565"/>
              <a:gd name="connsiteY4" fmla="*/ 36760 h 73427"/>
              <a:gd name="connsiteX5" fmla="*/ 967565 w 967565"/>
              <a:gd name="connsiteY5" fmla="*/ 58898 h 73427"/>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22"/>
              <a:gd name="connsiteX1" fmla="*/ 36219 w 967565"/>
              <a:gd name="connsiteY1" fmla="*/ 73404 h 73422"/>
              <a:gd name="connsiteX2" fmla="*/ 0 w 967565"/>
              <a:gd name="connsiteY2" fmla="*/ 37314 h 73422"/>
              <a:gd name="connsiteX3" fmla="*/ 37023 w 967565"/>
              <a:gd name="connsiteY3" fmla="*/ 16 h 73422"/>
              <a:gd name="connsiteX4" fmla="*/ 73467 w 967565"/>
              <a:gd name="connsiteY4" fmla="*/ 36755 h 73422"/>
              <a:gd name="connsiteX5" fmla="*/ 967565 w 967565"/>
              <a:gd name="connsiteY5" fmla="*/ 58893 h 73422"/>
              <a:gd name="connsiteX0" fmla="*/ 73644 w 967565"/>
              <a:gd name="connsiteY0" fmla="*/ 36509 h 73404"/>
              <a:gd name="connsiteX1" fmla="*/ 36219 w 967565"/>
              <a:gd name="connsiteY1" fmla="*/ 73404 h 73404"/>
              <a:gd name="connsiteX2" fmla="*/ 0 w 967565"/>
              <a:gd name="connsiteY2" fmla="*/ 37314 h 73404"/>
              <a:gd name="connsiteX3" fmla="*/ 37023 w 967565"/>
              <a:gd name="connsiteY3" fmla="*/ 16 h 73404"/>
              <a:gd name="connsiteX4" fmla="*/ 73467 w 967565"/>
              <a:gd name="connsiteY4" fmla="*/ 36755 h 73404"/>
              <a:gd name="connsiteX5" fmla="*/ 967565 w 967565"/>
              <a:gd name="connsiteY5" fmla="*/ 58893 h 73404"/>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9 h 73450"/>
              <a:gd name="connsiteX1" fmla="*/ 36219 w 967565"/>
              <a:gd name="connsiteY1" fmla="*/ 73404 h 73450"/>
              <a:gd name="connsiteX2" fmla="*/ 0 w 967565"/>
              <a:gd name="connsiteY2" fmla="*/ 37314 h 73450"/>
              <a:gd name="connsiteX3" fmla="*/ 37023 w 967565"/>
              <a:gd name="connsiteY3" fmla="*/ 16 h 73450"/>
              <a:gd name="connsiteX4" fmla="*/ 73467 w 967565"/>
              <a:gd name="connsiteY4" fmla="*/ 36755 h 73450"/>
              <a:gd name="connsiteX5" fmla="*/ 967565 w 967565"/>
              <a:gd name="connsiteY5" fmla="*/ 58893 h 73450"/>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3467 w 967565"/>
              <a:gd name="connsiteY4" fmla="*/ 36747 h 73442"/>
              <a:gd name="connsiteX5" fmla="*/ 967565 w 967565"/>
              <a:gd name="connsiteY5" fmla="*/ 58885 h 73442"/>
              <a:gd name="connsiteX0" fmla="*/ 73644 w 967565"/>
              <a:gd name="connsiteY0" fmla="*/ 36501 h 73442"/>
              <a:gd name="connsiteX1" fmla="*/ 36219 w 967565"/>
              <a:gd name="connsiteY1" fmla="*/ 73396 h 73442"/>
              <a:gd name="connsiteX2" fmla="*/ 0 w 967565"/>
              <a:gd name="connsiteY2" fmla="*/ 37306 h 73442"/>
              <a:gd name="connsiteX3" fmla="*/ 37023 w 967565"/>
              <a:gd name="connsiteY3" fmla="*/ 8 h 73442"/>
              <a:gd name="connsiteX4" fmla="*/ 72260 w 967565"/>
              <a:gd name="connsiteY4" fmla="*/ 36345 h 73442"/>
              <a:gd name="connsiteX5" fmla="*/ 967565 w 967565"/>
              <a:gd name="connsiteY5" fmla="*/ 58885 h 73442"/>
              <a:gd name="connsiteX0" fmla="*/ 73644 w 967565"/>
              <a:gd name="connsiteY0" fmla="*/ 36501 h 73396"/>
              <a:gd name="connsiteX1" fmla="*/ 36219 w 967565"/>
              <a:gd name="connsiteY1" fmla="*/ 73396 h 73396"/>
              <a:gd name="connsiteX2" fmla="*/ 0 w 967565"/>
              <a:gd name="connsiteY2" fmla="*/ 37306 h 73396"/>
              <a:gd name="connsiteX3" fmla="*/ 37023 w 967565"/>
              <a:gd name="connsiteY3" fmla="*/ 8 h 73396"/>
              <a:gd name="connsiteX4" fmla="*/ 72260 w 967565"/>
              <a:gd name="connsiteY4" fmla="*/ 36345 h 73396"/>
              <a:gd name="connsiteX5" fmla="*/ 967565 w 967565"/>
              <a:gd name="connsiteY5" fmla="*/ 58885 h 73396"/>
              <a:gd name="connsiteX0" fmla="*/ 73644 w 967565"/>
              <a:gd name="connsiteY0" fmla="*/ 36501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9"/>
              <a:gd name="connsiteX1" fmla="*/ 36219 w 967565"/>
              <a:gd name="connsiteY1" fmla="*/ 73396 h 73399"/>
              <a:gd name="connsiteX2" fmla="*/ 0 w 967565"/>
              <a:gd name="connsiteY2" fmla="*/ 37306 h 73399"/>
              <a:gd name="connsiteX3" fmla="*/ 37023 w 967565"/>
              <a:gd name="connsiteY3" fmla="*/ 8 h 73399"/>
              <a:gd name="connsiteX4" fmla="*/ 72260 w 967565"/>
              <a:gd name="connsiteY4" fmla="*/ 36345 h 73399"/>
              <a:gd name="connsiteX5" fmla="*/ 967565 w 967565"/>
              <a:gd name="connsiteY5" fmla="*/ 58885 h 73399"/>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2260 w 967565"/>
              <a:gd name="connsiteY4" fmla="*/ 36345 h 73398"/>
              <a:gd name="connsiteX5" fmla="*/ 967565 w 967565"/>
              <a:gd name="connsiteY5" fmla="*/ 58885 h 73398"/>
              <a:gd name="connsiteX0" fmla="*/ 71632 w 967565"/>
              <a:gd name="connsiteY0" fmla="*/ 36903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4448 w 967565"/>
              <a:gd name="connsiteY0" fmla="*/ 45352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400"/>
              <a:gd name="connsiteX1" fmla="*/ 36219 w 967565"/>
              <a:gd name="connsiteY1" fmla="*/ 73396 h 73400"/>
              <a:gd name="connsiteX2" fmla="*/ 0 w 967565"/>
              <a:gd name="connsiteY2" fmla="*/ 37306 h 73400"/>
              <a:gd name="connsiteX3" fmla="*/ 37023 w 967565"/>
              <a:gd name="connsiteY3" fmla="*/ 8 h 73400"/>
              <a:gd name="connsiteX4" fmla="*/ 73065 w 967565"/>
              <a:gd name="connsiteY4" fmla="*/ 35540 h 73400"/>
              <a:gd name="connsiteX5" fmla="*/ 967565 w 967565"/>
              <a:gd name="connsiteY5" fmla="*/ 58885 h 73400"/>
              <a:gd name="connsiteX0" fmla="*/ 72839 w 967565"/>
              <a:gd name="connsiteY0" fmla="*/ 35294 h 73399"/>
              <a:gd name="connsiteX1" fmla="*/ 36219 w 967565"/>
              <a:gd name="connsiteY1" fmla="*/ 73396 h 73399"/>
              <a:gd name="connsiteX2" fmla="*/ 0 w 967565"/>
              <a:gd name="connsiteY2" fmla="*/ 37306 h 73399"/>
              <a:gd name="connsiteX3" fmla="*/ 37023 w 967565"/>
              <a:gd name="connsiteY3" fmla="*/ 8 h 73399"/>
              <a:gd name="connsiteX4" fmla="*/ 73065 w 967565"/>
              <a:gd name="connsiteY4" fmla="*/ 35540 h 73399"/>
              <a:gd name="connsiteX5" fmla="*/ 967565 w 967565"/>
              <a:gd name="connsiteY5" fmla="*/ 58885 h 73399"/>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7023 w 967565"/>
              <a:gd name="connsiteY3" fmla="*/ 8 h 73398"/>
              <a:gd name="connsiteX4" fmla="*/ 73065 w 967565"/>
              <a:gd name="connsiteY4" fmla="*/ 35540 h 73398"/>
              <a:gd name="connsiteX5" fmla="*/ 967565 w 967565"/>
              <a:gd name="connsiteY5" fmla="*/ 58885 h 73398"/>
              <a:gd name="connsiteX0" fmla="*/ 72839 w 967565"/>
              <a:gd name="connsiteY0" fmla="*/ 35303 h 73407"/>
              <a:gd name="connsiteX1" fmla="*/ 36219 w 967565"/>
              <a:gd name="connsiteY1" fmla="*/ 73405 h 73407"/>
              <a:gd name="connsiteX2" fmla="*/ 0 w 967565"/>
              <a:gd name="connsiteY2" fmla="*/ 37315 h 73407"/>
              <a:gd name="connsiteX3" fmla="*/ 37023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303 h 73407"/>
              <a:gd name="connsiteX1" fmla="*/ 36219 w 967565"/>
              <a:gd name="connsiteY1" fmla="*/ 73405 h 73407"/>
              <a:gd name="connsiteX2" fmla="*/ 0 w 967565"/>
              <a:gd name="connsiteY2" fmla="*/ 37315 h 73407"/>
              <a:gd name="connsiteX3" fmla="*/ 35816 w 967565"/>
              <a:gd name="connsiteY3" fmla="*/ 17 h 73407"/>
              <a:gd name="connsiteX4" fmla="*/ 73065 w 967565"/>
              <a:gd name="connsiteY4" fmla="*/ 35549 h 73407"/>
              <a:gd name="connsiteX5" fmla="*/ 967565 w 967565"/>
              <a:gd name="connsiteY5" fmla="*/ 58894 h 73407"/>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967565"/>
              <a:gd name="connsiteY0" fmla="*/ 35294 h 73398"/>
              <a:gd name="connsiteX1" fmla="*/ 36219 w 967565"/>
              <a:gd name="connsiteY1" fmla="*/ 73396 h 73398"/>
              <a:gd name="connsiteX2" fmla="*/ 0 w 967565"/>
              <a:gd name="connsiteY2" fmla="*/ 37306 h 73398"/>
              <a:gd name="connsiteX3" fmla="*/ 35816 w 967565"/>
              <a:gd name="connsiteY3" fmla="*/ 8 h 73398"/>
              <a:gd name="connsiteX4" fmla="*/ 73065 w 967565"/>
              <a:gd name="connsiteY4" fmla="*/ 35540 h 73398"/>
              <a:gd name="connsiteX5" fmla="*/ 967565 w 967565"/>
              <a:gd name="connsiteY5" fmla="*/ 58885 h 73398"/>
              <a:gd name="connsiteX0" fmla="*/ 72839 w 1300939"/>
              <a:gd name="connsiteY0" fmla="*/ 35294 h 73398"/>
              <a:gd name="connsiteX1" fmla="*/ 36219 w 1300939"/>
              <a:gd name="connsiteY1" fmla="*/ 73396 h 73398"/>
              <a:gd name="connsiteX2" fmla="*/ 0 w 1300939"/>
              <a:gd name="connsiteY2" fmla="*/ 37306 h 73398"/>
              <a:gd name="connsiteX3" fmla="*/ 35816 w 1300939"/>
              <a:gd name="connsiteY3" fmla="*/ 8 h 73398"/>
              <a:gd name="connsiteX4" fmla="*/ 73065 w 1300939"/>
              <a:gd name="connsiteY4" fmla="*/ 35540 h 73398"/>
              <a:gd name="connsiteX5" fmla="*/ 1300939 w 1300939"/>
              <a:gd name="connsiteY5" fmla="*/ 65360 h 73398"/>
              <a:gd name="connsiteX0" fmla="*/ 72839 w 1745944"/>
              <a:gd name="connsiteY0" fmla="*/ 35294 h 73398"/>
              <a:gd name="connsiteX1" fmla="*/ 36219 w 1745944"/>
              <a:gd name="connsiteY1" fmla="*/ 73396 h 73398"/>
              <a:gd name="connsiteX2" fmla="*/ 0 w 1745944"/>
              <a:gd name="connsiteY2" fmla="*/ 37306 h 73398"/>
              <a:gd name="connsiteX3" fmla="*/ 35816 w 1745944"/>
              <a:gd name="connsiteY3" fmla="*/ 8 h 73398"/>
              <a:gd name="connsiteX4" fmla="*/ 73065 w 1745944"/>
              <a:gd name="connsiteY4" fmla="*/ 35540 h 73398"/>
              <a:gd name="connsiteX5" fmla="*/ 1745944 w 1745944"/>
              <a:gd name="connsiteY5" fmla="*/ 52049 h 73398"/>
              <a:gd name="connsiteX0" fmla="*/ 72839 w 2596021"/>
              <a:gd name="connsiteY0" fmla="*/ 35294 h 124463"/>
              <a:gd name="connsiteX1" fmla="*/ 36219 w 2596021"/>
              <a:gd name="connsiteY1" fmla="*/ 73396 h 124463"/>
              <a:gd name="connsiteX2" fmla="*/ 0 w 2596021"/>
              <a:gd name="connsiteY2" fmla="*/ 37306 h 124463"/>
              <a:gd name="connsiteX3" fmla="*/ 35816 w 2596021"/>
              <a:gd name="connsiteY3" fmla="*/ 8 h 124463"/>
              <a:gd name="connsiteX4" fmla="*/ 73065 w 2596021"/>
              <a:gd name="connsiteY4" fmla="*/ 35540 h 124463"/>
              <a:gd name="connsiteX5" fmla="*/ 2596020 w 2596021"/>
              <a:gd name="connsiteY5" fmla="*/ 124462 h 12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21" h="124463">
                <a:moveTo>
                  <a:pt x="72839" y="35294"/>
                </a:moveTo>
                <a:cubicBezTo>
                  <a:pt x="74850" y="55852"/>
                  <a:pt x="56538" y="73664"/>
                  <a:pt x="36219" y="73396"/>
                </a:cubicBezTo>
                <a:cubicBezTo>
                  <a:pt x="17508" y="72725"/>
                  <a:pt x="1073" y="59595"/>
                  <a:pt x="0" y="37306"/>
                </a:cubicBezTo>
                <a:cubicBezTo>
                  <a:pt x="536" y="8578"/>
                  <a:pt x="23974" y="-302"/>
                  <a:pt x="35816" y="8"/>
                </a:cubicBezTo>
                <a:cubicBezTo>
                  <a:pt x="50071" y="-85"/>
                  <a:pt x="72032" y="9592"/>
                  <a:pt x="73065" y="35540"/>
                </a:cubicBezTo>
                <a:lnTo>
                  <a:pt x="2596020" y="124462"/>
                </a:lnTo>
              </a:path>
            </a:pathLst>
          </a:custGeom>
          <a:solidFill>
            <a:schemeClr val="accent2"/>
          </a:solidFill>
          <a:ln w="22225">
            <a:solidFill>
              <a:schemeClr val="tx1"/>
            </a:solidFill>
            <a:miter lim="800000"/>
          </a:ln>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4" name="Textplatzhalter 3"/>
          <p:cNvSpPr>
            <a:spLocks noGrp="1"/>
          </p:cNvSpPr>
          <p:nvPr>
            <p:ph type="body" sz="quarter" idx="77" hasCustomPrompt="1"/>
          </p:nvPr>
        </p:nvSpPr>
        <p:spPr bwMode="gray">
          <a:xfrm>
            <a:off x="4526573"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8" name="Textplatzhalter 3"/>
          <p:cNvSpPr>
            <a:spLocks noGrp="1"/>
          </p:cNvSpPr>
          <p:nvPr>
            <p:ph type="body" sz="quarter" idx="71" hasCustomPrompt="1"/>
          </p:nvPr>
        </p:nvSpPr>
        <p:spPr bwMode="gray">
          <a:xfrm>
            <a:off x="395795" y="1786681"/>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9" name="Textplatzhalter 3"/>
          <p:cNvSpPr>
            <a:spLocks noGrp="1"/>
          </p:cNvSpPr>
          <p:nvPr>
            <p:ph type="body" sz="quarter" idx="72" hasCustomPrompt="1"/>
          </p:nvPr>
        </p:nvSpPr>
        <p:spPr bwMode="gray">
          <a:xfrm>
            <a:off x="395795" y="462604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2" name="Textplatzhalter 3"/>
          <p:cNvSpPr>
            <a:spLocks noGrp="1"/>
          </p:cNvSpPr>
          <p:nvPr>
            <p:ph type="body" sz="quarter" idx="75" hasCustomPrompt="1"/>
          </p:nvPr>
        </p:nvSpPr>
        <p:spPr bwMode="gray">
          <a:xfrm>
            <a:off x="395795" y="3206363"/>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42" name="Textplatzhalter 3"/>
          <p:cNvSpPr>
            <a:spLocks noGrp="1"/>
          </p:cNvSpPr>
          <p:nvPr>
            <p:ph type="body" sz="quarter" idx="19" hasCustomPrompt="1"/>
          </p:nvPr>
        </p:nvSpPr>
        <p:spPr bwMode="gray">
          <a:xfrm>
            <a:off x="395795"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5" name="Textplatzhalter 3"/>
          <p:cNvSpPr>
            <a:spLocks noGrp="1"/>
          </p:cNvSpPr>
          <p:nvPr>
            <p:ph type="body" sz="quarter" idx="78" hasCustomPrompt="1"/>
          </p:nvPr>
        </p:nvSpPr>
        <p:spPr bwMode="gray">
          <a:xfrm>
            <a:off x="4526573" y="6043658"/>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5" name="Textplatzhalter 3"/>
          <p:cNvSpPr>
            <a:spLocks noGrp="1"/>
          </p:cNvSpPr>
          <p:nvPr>
            <p:ph type="body" sz="quarter" idx="68" hasCustomPrompt="1"/>
          </p:nvPr>
        </p:nvSpPr>
        <p:spPr bwMode="gray">
          <a:xfrm>
            <a:off x="395795" y="6045725"/>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0" name="Textplatzhalter 3"/>
          <p:cNvSpPr>
            <a:spLocks noGrp="1"/>
          </p:cNvSpPr>
          <p:nvPr>
            <p:ph type="body" sz="quarter" idx="73" hasCustomPrompt="1"/>
          </p:nvPr>
        </p:nvSpPr>
        <p:spPr bwMode="gray">
          <a:xfrm>
            <a:off x="8846408" y="178616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1" name="Textplatzhalter 3"/>
          <p:cNvSpPr>
            <a:spLocks noGrp="1"/>
          </p:cNvSpPr>
          <p:nvPr>
            <p:ph type="body" sz="quarter" idx="74" hasCustomPrompt="1"/>
          </p:nvPr>
        </p:nvSpPr>
        <p:spPr bwMode="gray">
          <a:xfrm>
            <a:off x="8846408" y="4624494"/>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3" name="Textplatzhalter 3"/>
          <p:cNvSpPr>
            <a:spLocks noGrp="1"/>
          </p:cNvSpPr>
          <p:nvPr>
            <p:ph type="body" sz="quarter" idx="76" hasCustomPrompt="1"/>
          </p:nvPr>
        </p:nvSpPr>
        <p:spPr bwMode="gray">
          <a:xfrm>
            <a:off x="8846408" y="320532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6" name="Textplatzhalter 3"/>
          <p:cNvSpPr>
            <a:spLocks noGrp="1"/>
          </p:cNvSpPr>
          <p:nvPr>
            <p:ph type="body" sz="quarter" idx="69" hasCustomPrompt="1"/>
          </p:nvPr>
        </p:nvSpPr>
        <p:spPr bwMode="gray">
          <a:xfrm>
            <a:off x="8846408" y="366999"/>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57" name="Textplatzhalter 3"/>
          <p:cNvSpPr>
            <a:spLocks noGrp="1"/>
          </p:cNvSpPr>
          <p:nvPr>
            <p:ph type="body" sz="quarter" idx="70" hasCustomPrompt="1"/>
          </p:nvPr>
        </p:nvSpPr>
        <p:spPr bwMode="gray">
          <a:xfrm>
            <a:off x="8846408" y="6043658"/>
            <a:ext cx="2948894" cy="380470"/>
          </a:xfrm>
          <a:solidFill>
            <a:schemeClr val="tx1"/>
          </a:solidFill>
        </p:spPr>
        <p:txBody>
          <a:bodyPr wrap="none" lIns="107985" tIns="35995" rIns="107985" bIns="35995" anchor="ctr" anchorCtr="0">
            <a:spAutoFit/>
          </a:bodyPr>
          <a:lstStyle>
            <a:lvl1pPr marL="0" indent="0" algn="l">
              <a:lnSpc>
                <a:spcPct val="100000"/>
              </a:lnSpc>
              <a:spcAft>
                <a:spcPts val="0"/>
              </a:spcAft>
              <a:buFont typeface="Arial" panose="020B0604020202020204" pitchFamily="34" charset="0"/>
              <a:buNone/>
              <a:defRPr sz="1999" b="0" i="0">
                <a:solidFill>
                  <a:schemeClr val="bg1"/>
                </a:solidFill>
              </a:defRPr>
            </a:lvl1pPr>
            <a:lvl2pPr marL="0" indent="0" algn="l">
              <a:lnSpc>
                <a:spcPct val="100000"/>
              </a:lnSpc>
              <a:spcAft>
                <a:spcPts val="0"/>
              </a:spcAft>
              <a:buNone/>
              <a:defRPr sz="1999" b="0" i="0">
                <a:solidFill>
                  <a:schemeClr val="bg1"/>
                </a:solidFill>
              </a:defRPr>
            </a:lvl2pPr>
            <a:lvl3pPr marL="0" indent="0" algn="l">
              <a:lnSpc>
                <a:spcPct val="100000"/>
              </a:lnSpc>
              <a:spcAft>
                <a:spcPts val="0"/>
              </a:spcAft>
              <a:buNone/>
              <a:defRPr sz="1999" b="0" i="0">
                <a:solidFill>
                  <a:schemeClr val="bg1"/>
                </a:solidFill>
              </a:defRPr>
            </a:lvl3pPr>
            <a:lvl4pPr marL="0" indent="0" algn="l">
              <a:lnSpc>
                <a:spcPct val="100000"/>
              </a:lnSpc>
              <a:spcAft>
                <a:spcPts val="0"/>
              </a:spcAft>
              <a:buNone/>
              <a:defRPr sz="1999" b="0" i="0">
                <a:solidFill>
                  <a:schemeClr val="bg1"/>
                </a:solidFill>
              </a:defRPr>
            </a:lvl4pPr>
            <a:lvl5pPr marL="0" indent="0" algn="l">
              <a:lnSpc>
                <a:spcPct val="100000"/>
              </a:lnSpc>
              <a:spcAft>
                <a:spcPts val="0"/>
              </a:spcAft>
              <a:buNone/>
              <a:defRPr sz="1999" b="0" i="0">
                <a:solidFill>
                  <a:schemeClr val="bg1"/>
                </a:solidFill>
              </a:defRPr>
            </a:lvl5pPr>
            <a:lvl6pPr marL="0" indent="0" algn="l">
              <a:lnSpc>
                <a:spcPct val="100000"/>
              </a:lnSpc>
              <a:spcAft>
                <a:spcPts val="0"/>
              </a:spcAft>
              <a:buNone/>
              <a:defRPr sz="1999" b="0" i="0">
                <a:solidFill>
                  <a:schemeClr val="bg1"/>
                </a:solidFill>
              </a:defRPr>
            </a:lvl6pPr>
            <a:lvl7pPr marL="0" indent="0" algn="l">
              <a:lnSpc>
                <a:spcPct val="100000"/>
              </a:lnSpc>
              <a:spcAft>
                <a:spcPts val="0"/>
              </a:spcAft>
              <a:buNone/>
              <a:defRPr sz="1999" b="0" i="0">
                <a:solidFill>
                  <a:schemeClr val="bg1"/>
                </a:solidFill>
              </a:defRPr>
            </a:lvl7pPr>
            <a:lvl8pPr marL="0" indent="0" algn="l">
              <a:lnSpc>
                <a:spcPct val="100000"/>
              </a:lnSpc>
              <a:spcAft>
                <a:spcPts val="0"/>
              </a:spcAft>
              <a:buNone/>
              <a:defRPr sz="1999" b="0" i="0">
                <a:solidFill>
                  <a:schemeClr val="bg1"/>
                </a:solidFill>
              </a:defRPr>
            </a:lvl8pPr>
            <a:lvl9pPr marL="0" indent="0" algn="l">
              <a:lnSpc>
                <a:spcPct val="100000"/>
              </a:lnSpc>
              <a:spcAft>
                <a:spcPts val="0"/>
              </a:spcAft>
              <a:buNone/>
              <a:defRPr sz="1999" b="0" i="0">
                <a:solidFill>
                  <a:schemeClr val="bg1"/>
                </a:solidFill>
              </a:defRPr>
            </a:lvl9pPr>
          </a:lstStyle>
          <a:p>
            <a:pPr lvl="0"/>
            <a:r>
              <a:rPr lang="en-GB" noProof="0" dirty="0"/>
              <a:t>Highlight in </a:t>
            </a:r>
            <a:r>
              <a:rPr lang="en-GB" noProof="0" dirty="0" err="1"/>
              <a:t>CorpoS</a:t>
            </a:r>
            <a:r>
              <a:rPr lang="en-GB" noProof="0" dirty="0"/>
              <a:t>, 20 pt.</a:t>
            </a:r>
          </a:p>
        </p:txBody>
      </p:sp>
      <p:sp>
        <p:nvSpPr>
          <p:cNvPr id="66"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7"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8" name="Textplatzhalter 3"/>
          <p:cNvSpPr>
            <a:spLocks noGrp="1"/>
          </p:cNvSpPr>
          <p:nvPr>
            <p:ph type="body" sz="quarter" idx="7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85" name="Gruppieren 84"/>
          <p:cNvGrpSpPr/>
          <p:nvPr userDrawn="1"/>
        </p:nvGrpSpPr>
        <p:grpSpPr>
          <a:xfrm>
            <a:off x="432550" y="-468001"/>
            <a:ext cx="11349121" cy="360001"/>
            <a:chOff x="432775" y="-468001"/>
            <a:chExt cx="11355032" cy="360001"/>
          </a:xfrm>
        </p:grpSpPr>
        <p:sp>
          <p:nvSpPr>
            <p:cNvPr id="86"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87"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758150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adline // Text/MultiPictures">
    <p:spTree>
      <p:nvGrpSpPr>
        <p:cNvPr id="1" name=""/>
        <p:cNvGrpSpPr/>
        <p:nvPr/>
      </p:nvGrpSpPr>
      <p:grpSpPr>
        <a:xfrm>
          <a:off x="0" y="0"/>
          <a:ext cx="0" cy="0"/>
          <a:chOff x="0" y="0"/>
          <a:chExt cx="0" cy="0"/>
        </a:xfrm>
      </p:grpSpPr>
      <p:grpSp>
        <p:nvGrpSpPr>
          <p:cNvPr id="67" name="Regieanweisungen"/>
          <p:cNvGrpSpPr/>
          <p:nvPr userDrawn="1"/>
        </p:nvGrpSpPr>
        <p:grpSpPr>
          <a:xfrm>
            <a:off x="-2086913" y="-468001"/>
            <a:ext cx="14745120" cy="7794000"/>
            <a:chOff x="-2088000" y="-468001"/>
            <a:chExt cx="14752800" cy="7794000"/>
          </a:xfrm>
        </p:grpSpPr>
        <p:grpSp>
          <p:nvGrpSpPr>
            <p:cNvPr id="68" name="Hinweis oben"/>
            <p:cNvGrpSpPr/>
            <p:nvPr userDrawn="1"/>
          </p:nvGrpSpPr>
          <p:grpSpPr>
            <a:xfrm>
              <a:off x="395287" y="-468001"/>
              <a:ext cx="11406188" cy="360000"/>
              <a:chOff x="395287" y="-468000"/>
              <a:chExt cx="11406188" cy="360000"/>
            </a:xfrm>
          </p:grpSpPr>
          <p:cxnSp>
            <p:nvCxnSpPr>
              <p:cNvPr id="94"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9" name="Hinweis unten"/>
            <p:cNvGrpSpPr/>
            <p:nvPr userDrawn="1"/>
          </p:nvGrpSpPr>
          <p:grpSpPr>
            <a:xfrm>
              <a:off x="395288" y="6965999"/>
              <a:ext cx="11406187" cy="360000"/>
              <a:chOff x="395288" y="6966000"/>
              <a:chExt cx="11406187" cy="360000"/>
            </a:xfrm>
          </p:grpSpPr>
          <p:sp>
            <p:nvSpPr>
              <p:cNvPr id="90"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1"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rechts"/>
            <p:cNvGrpSpPr/>
            <p:nvPr userDrawn="1"/>
          </p:nvGrpSpPr>
          <p:grpSpPr>
            <a:xfrm>
              <a:off x="12304800" y="368299"/>
              <a:ext cx="360000" cy="6057900"/>
              <a:chOff x="12304800" y="368300"/>
              <a:chExt cx="360000" cy="6057900"/>
            </a:xfrm>
          </p:grpSpPr>
          <p:cxnSp>
            <p:nvCxnSpPr>
              <p:cNvPr id="87"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6" name="Hinweis links"/>
            <p:cNvGrpSpPr/>
            <p:nvPr userDrawn="1"/>
          </p:nvGrpSpPr>
          <p:grpSpPr>
            <a:xfrm>
              <a:off x="-2088000" y="-430988"/>
              <a:ext cx="1980000" cy="6857187"/>
              <a:chOff x="-2088000" y="-430988"/>
              <a:chExt cx="1980000" cy="6857187"/>
            </a:xfrm>
          </p:grpSpPr>
          <p:pic>
            <p:nvPicPr>
              <p:cNvPr id="77"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8"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9"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2"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3"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4"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5"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6"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6" name="Raster" hidden="1"/>
          <p:cNvGrpSpPr/>
          <p:nvPr userDrawn="1"/>
        </p:nvGrpSpPr>
        <p:grpSpPr>
          <a:xfrm>
            <a:off x="-853"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70" name="Bildplatzhalter 8"/>
          <p:cNvSpPr>
            <a:spLocks noGrp="1"/>
          </p:cNvSpPr>
          <p:nvPr userDrawn="1">
            <p:ph type="pic" sz="quarter" idx="11" hasCustomPrompt="1"/>
          </p:nvPr>
        </p:nvSpPr>
        <p:spPr bwMode="gray">
          <a:xfrm>
            <a:off x="0" y="4619701"/>
            <a:ext cx="6059761" cy="2239123"/>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824"/>
            <a:ext cx="2993642" cy="6858824"/>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userDrawn="1">
            <p:ph type="pic" sz="quarter" idx="14" hasCustomPrompt="1"/>
          </p:nvPr>
        </p:nvSpPr>
        <p:spPr bwMode="gray">
          <a:xfrm>
            <a:off x="6131982" y="1155600"/>
            <a:ext cx="2994158"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userDrawn="1">
            <p:ph type="pic" sz="quarter" idx="15" hasCustomPrompt="1"/>
          </p:nvPr>
        </p:nvSpPr>
        <p:spPr bwMode="gray">
          <a:xfrm>
            <a:off x="6131982" y="4619700"/>
            <a:ext cx="299390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 name="Titel 6"/>
          <p:cNvSpPr>
            <a:spLocks noGrp="1"/>
          </p:cNvSpPr>
          <p:nvPr>
            <p:ph type="title" hasCustomPrompt="1"/>
          </p:nvPr>
        </p:nvSpPr>
        <p:spPr>
          <a:xfrm>
            <a:off x="395084" y="368300"/>
            <a:ext cx="5505133" cy="1008360"/>
          </a:xfrm>
        </p:spPr>
        <p:txBody>
          <a:bodyPr/>
          <a:lstStyle/>
          <a:p>
            <a:r>
              <a:rPr lang="en-GB" noProof="0" dirty="0"/>
              <a:t>Headline on two lines in CorpoA (Headings) 30 pt. </a:t>
            </a:r>
            <a:endParaRPr lang="en-GB" dirty="0"/>
          </a:p>
        </p:txBody>
      </p:sp>
      <p:sp>
        <p:nvSpPr>
          <p:cNvPr id="62" name="Textplatzhalter 13"/>
          <p:cNvSpPr>
            <a:spLocks noGrp="1"/>
          </p:cNvSpPr>
          <p:nvPr>
            <p:ph type="body" sz="quarter" idx="20" hasCustomPrompt="1"/>
          </p:nvPr>
        </p:nvSpPr>
        <p:spPr>
          <a:xfrm>
            <a:off x="395083" y="1512001"/>
            <a:ext cx="5505133" cy="2949301"/>
          </a:xfrm>
        </p:spPr>
        <p:txBody>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63" name="Textplatzhalter 7"/>
          <p:cNvSpPr>
            <a:spLocks noGrp="1"/>
          </p:cNvSpPr>
          <p:nvPr>
            <p:ph type="body" sz="quarter" idx="21"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9"/>
            </a:lvl1pPr>
            <a:lvl2pPr marL="0" indent="0">
              <a:lnSpc>
                <a:spcPct val="100000"/>
              </a:lnSpc>
              <a:spcAft>
                <a:spcPts val="0"/>
              </a:spcAft>
              <a:buNone/>
              <a:defRPr sz="1199"/>
            </a:lvl2pPr>
            <a:lvl3pPr marL="0" indent="0">
              <a:lnSpc>
                <a:spcPct val="100000"/>
              </a:lnSpc>
              <a:spcAft>
                <a:spcPts val="0"/>
              </a:spcAft>
              <a:buNone/>
              <a:defRPr sz="1199"/>
            </a:lvl3pPr>
            <a:lvl4pPr marL="0" indent="0">
              <a:lnSpc>
                <a:spcPct val="100000"/>
              </a:lnSpc>
              <a:spcAft>
                <a:spcPts val="0"/>
              </a:spcAft>
              <a:buNone/>
              <a:defRPr sz="1199"/>
            </a:lvl4pPr>
            <a:lvl5pPr marL="0" indent="0">
              <a:lnSpc>
                <a:spcPct val="100000"/>
              </a:lnSpc>
              <a:spcAft>
                <a:spcPts val="0"/>
              </a:spcAft>
              <a:buNone/>
              <a:defRPr sz="1199"/>
            </a:lvl5pPr>
            <a:lvl6pPr marL="0" indent="0">
              <a:lnSpc>
                <a:spcPct val="100000"/>
              </a:lnSpc>
              <a:spcAft>
                <a:spcPts val="0"/>
              </a:spcAft>
              <a:buNone/>
              <a:defRPr sz="1199"/>
            </a:lvl6pPr>
            <a:lvl7pPr marL="0" indent="0">
              <a:lnSpc>
                <a:spcPct val="100000"/>
              </a:lnSpc>
              <a:spcAft>
                <a:spcPts val="0"/>
              </a:spcAft>
              <a:buNone/>
              <a:defRPr sz="1199"/>
            </a:lvl7pPr>
            <a:lvl8pPr marL="0" indent="0">
              <a:lnSpc>
                <a:spcPct val="100000"/>
              </a:lnSpc>
              <a:spcAft>
                <a:spcPts val="0"/>
              </a:spcAft>
              <a:buNone/>
              <a:defRPr sz="1199"/>
            </a:lvl8pPr>
            <a:lvl9pPr marL="0" indent="0">
              <a:lnSpc>
                <a:spcPct val="100000"/>
              </a:lnSpc>
              <a:spcAft>
                <a:spcPts val="0"/>
              </a:spcAft>
              <a:buNone/>
              <a:defRPr sz="1199"/>
            </a:lvl9pPr>
          </a:lstStyle>
          <a:p>
            <a:pPr lvl="0"/>
            <a:r>
              <a:rPr lang="en-GB" noProof="0" dirty="0"/>
              <a:t>Optional chapter heading</a:t>
            </a:r>
          </a:p>
        </p:txBody>
      </p:sp>
      <p:sp>
        <p:nvSpPr>
          <p:cNvPr id="64"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5"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6"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03" name="Bildhandling"/>
          <p:cNvGrpSpPr/>
          <p:nvPr userDrawn="1"/>
        </p:nvGrpSpPr>
        <p:grpSpPr>
          <a:xfrm>
            <a:off x="12298395" y="403200"/>
            <a:ext cx="1799063" cy="6584747"/>
            <a:chOff x="12304800" y="403200"/>
            <a:chExt cx="1800000" cy="6584747"/>
          </a:xfrm>
        </p:grpSpPr>
        <p:sp>
          <p:nvSpPr>
            <p:cNvPr id="104"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05"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6"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7"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8"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9"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96" name="Gruppieren 95"/>
          <p:cNvGrpSpPr/>
          <p:nvPr userDrawn="1"/>
        </p:nvGrpSpPr>
        <p:grpSpPr>
          <a:xfrm>
            <a:off x="432550" y="-468001"/>
            <a:ext cx="11349121" cy="360001"/>
            <a:chOff x="432775" y="-468001"/>
            <a:chExt cx="11355032" cy="360001"/>
          </a:xfrm>
        </p:grpSpPr>
        <p:sp>
          <p:nvSpPr>
            <p:cNvPr id="97"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98"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2619861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ultiPictures // 1">
    <p:spTree>
      <p:nvGrpSpPr>
        <p:cNvPr id="1" name=""/>
        <p:cNvGrpSpPr/>
        <p:nvPr/>
      </p:nvGrpSpPr>
      <p:grpSpPr>
        <a:xfrm>
          <a:off x="0" y="0"/>
          <a:ext cx="0" cy="0"/>
          <a:chOff x="0" y="0"/>
          <a:chExt cx="0" cy="0"/>
        </a:xfrm>
      </p:grpSpPr>
      <p:grpSp>
        <p:nvGrpSpPr>
          <p:cNvPr id="65" name="Regieanweisungen"/>
          <p:cNvGrpSpPr/>
          <p:nvPr userDrawn="1"/>
        </p:nvGrpSpPr>
        <p:grpSpPr>
          <a:xfrm>
            <a:off x="-2086913" y="-468001"/>
            <a:ext cx="14745120" cy="7794000"/>
            <a:chOff x="-2088000" y="-468001"/>
            <a:chExt cx="14752800" cy="7794000"/>
          </a:xfrm>
        </p:grpSpPr>
        <p:grpSp>
          <p:nvGrpSpPr>
            <p:cNvPr id="66" name="Hinweis oben"/>
            <p:cNvGrpSpPr/>
            <p:nvPr userDrawn="1"/>
          </p:nvGrpSpPr>
          <p:grpSpPr>
            <a:xfrm>
              <a:off x="395287" y="-468001"/>
              <a:ext cx="11406188" cy="360000"/>
              <a:chOff x="395287" y="-468000"/>
              <a:chExt cx="11406188" cy="360000"/>
            </a:xfrm>
          </p:grpSpPr>
          <p:cxnSp>
            <p:nvCxnSpPr>
              <p:cNvPr id="93"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unten"/>
            <p:cNvGrpSpPr/>
            <p:nvPr userDrawn="1"/>
          </p:nvGrpSpPr>
          <p:grpSpPr>
            <a:xfrm>
              <a:off x="395288" y="6965999"/>
              <a:ext cx="11406187" cy="360000"/>
              <a:chOff x="395288" y="6966000"/>
              <a:chExt cx="11406187" cy="360000"/>
            </a:xfrm>
          </p:grpSpPr>
          <p:sp>
            <p:nvSpPr>
              <p:cNvPr id="89"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0"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rechts"/>
            <p:cNvGrpSpPr/>
            <p:nvPr userDrawn="1"/>
          </p:nvGrpSpPr>
          <p:grpSpPr>
            <a:xfrm>
              <a:off x="12304800" y="368299"/>
              <a:ext cx="360000" cy="6057900"/>
              <a:chOff x="12304800" y="368300"/>
              <a:chExt cx="360000" cy="6057900"/>
            </a:xfrm>
          </p:grpSpPr>
          <p:cxnSp>
            <p:nvCxnSpPr>
              <p:cNvPr id="86"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links"/>
            <p:cNvGrpSpPr/>
            <p:nvPr userDrawn="1"/>
          </p:nvGrpSpPr>
          <p:grpSpPr>
            <a:xfrm>
              <a:off x="-2088000" y="-430988"/>
              <a:ext cx="1980000" cy="6857187"/>
              <a:chOff x="-2088000" y="-430988"/>
              <a:chExt cx="1980000" cy="6857187"/>
            </a:xfrm>
          </p:grpSpPr>
          <p:pic>
            <p:nvPicPr>
              <p:cNvPr id="76"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2"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3"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4"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5"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6" name="Raster" hidden="1"/>
          <p:cNvGrpSpPr/>
          <p:nvPr userDrawn="1"/>
        </p:nvGrpSpPr>
        <p:grpSpPr>
          <a:xfrm>
            <a:off x="-853" y="1"/>
            <a:ext cx="12192855" cy="6858000"/>
            <a:chOff x="-855" y="0"/>
            <a:chExt cx="12199205" cy="6858000"/>
          </a:xfrm>
        </p:grpSpPr>
        <p:sp>
          <p:nvSpPr>
            <p:cNvPr id="24"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2" name="Abstand Horizontal"/>
            <p:cNvGrpSpPr/>
            <p:nvPr userDrawn="1"/>
          </p:nvGrpSpPr>
          <p:grpSpPr>
            <a:xfrm>
              <a:off x="2995458" y="0"/>
              <a:ext cx="6207434" cy="6858000"/>
              <a:chOff x="2995458" y="0"/>
              <a:chExt cx="6207434" cy="6858000"/>
            </a:xfrm>
          </p:grpSpPr>
          <p:sp>
            <p:nvSpPr>
              <p:cNvPr id="28"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9"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4"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3" name="Abstand Vertikal"/>
            <p:cNvGrpSpPr/>
            <p:nvPr userDrawn="1"/>
          </p:nvGrpSpPr>
          <p:grpSpPr>
            <a:xfrm>
              <a:off x="0" y="1083600"/>
              <a:ext cx="12198350" cy="4690800"/>
              <a:chOff x="0" y="1083600"/>
              <a:chExt cx="12198350" cy="4690800"/>
            </a:xfrm>
          </p:grpSpPr>
          <p:sp>
            <p:nvSpPr>
              <p:cNvPr id="45"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6"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7"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1"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 name="Horizontal" hidden="1"/>
            <p:cNvGrpSpPr/>
            <p:nvPr userDrawn="1"/>
          </p:nvGrpSpPr>
          <p:grpSpPr>
            <a:xfrm>
              <a:off x="0" y="0"/>
              <a:ext cx="12198350" cy="6858000"/>
              <a:chOff x="0" y="0"/>
              <a:chExt cx="12198350" cy="6858000"/>
            </a:xfrm>
          </p:grpSpPr>
          <p:sp>
            <p:nvSpPr>
              <p:cNvPr id="2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27"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0"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1"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2"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33"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4" name="Vertikal" hidden="1"/>
            <p:cNvGrpSpPr/>
            <p:nvPr userDrawn="1"/>
          </p:nvGrpSpPr>
          <p:grpSpPr>
            <a:xfrm>
              <a:off x="-855" y="0"/>
              <a:ext cx="12199205" cy="6858000"/>
              <a:chOff x="-855" y="0"/>
              <a:chExt cx="12199205" cy="6858000"/>
            </a:xfrm>
          </p:grpSpPr>
          <p:sp>
            <p:nvSpPr>
              <p:cNvPr id="4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3"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4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59"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0"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0"/>
            <a:ext cx="6059762" cy="45486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0" y="4619701"/>
            <a:ext cx="6059761" cy="2239123"/>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824"/>
            <a:ext cx="2993642" cy="6858824"/>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userDrawn="1">
            <p:ph type="pic" sz="quarter" idx="14" hasCustomPrompt="1"/>
          </p:nvPr>
        </p:nvSpPr>
        <p:spPr bwMode="gray">
          <a:xfrm>
            <a:off x="6131982" y="1155600"/>
            <a:ext cx="2994158"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userDrawn="1">
            <p:ph type="pic" sz="quarter" idx="15" hasCustomPrompt="1"/>
          </p:nvPr>
        </p:nvSpPr>
        <p:spPr bwMode="gray">
          <a:xfrm>
            <a:off x="6131982" y="4619700"/>
            <a:ext cx="299390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62"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3"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4"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95" name="Bildhandling"/>
          <p:cNvGrpSpPr/>
          <p:nvPr userDrawn="1"/>
        </p:nvGrpSpPr>
        <p:grpSpPr>
          <a:xfrm>
            <a:off x="12298395" y="403200"/>
            <a:ext cx="1799063" cy="6584747"/>
            <a:chOff x="12304800" y="403200"/>
            <a:chExt cx="1800000" cy="6584747"/>
          </a:xfrm>
        </p:grpSpPr>
        <p:sp>
          <p:nvSpPr>
            <p:cNvPr id="96"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97"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8"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9"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00"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1"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32206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27/03/2019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94461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ultiPictures // 2">
    <p:spTree>
      <p:nvGrpSpPr>
        <p:cNvPr id="1" name=""/>
        <p:cNvGrpSpPr/>
        <p:nvPr/>
      </p:nvGrpSpPr>
      <p:grpSpPr>
        <a:xfrm>
          <a:off x="0" y="0"/>
          <a:ext cx="0" cy="0"/>
          <a:chOff x="0" y="0"/>
          <a:chExt cx="0" cy="0"/>
        </a:xfrm>
      </p:grpSpPr>
      <p:grpSp>
        <p:nvGrpSpPr>
          <p:cNvPr id="61" name="Regieanweisungen"/>
          <p:cNvGrpSpPr/>
          <p:nvPr userDrawn="1"/>
        </p:nvGrpSpPr>
        <p:grpSpPr>
          <a:xfrm>
            <a:off x="-2086913" y="-468001"/>
            <a:ext cx="14745120" cy="7794000"/>
            <a:chOff x="-2088000" y="-468001"/>
            <a:chExt cx="14752800" cy="7794000"/>
          </a:xfrm>
        </p:grpSpPr>
        <p:grpSp>
          <p:nvGrpSpPr>
            <p:cNvPr id="63" name="Hinweis oben"/>
            <p:cNvGrpSpPr/>
            <p:nvPr userDrawn="1"/>
          </p:nvGrpSpPr>
          <p:grpSpPr>
            <a:xfrm>
              <a:off x="395287" y="-468001"/>
              <a:ext cx="11406188" cy="360000"/>
              <a:chOff x="395287" y="-468000"/>
              <a:chExt cx="11406188" cy="360000"/>
            </a:xfrm>
          </p:grpSpPr>
          <p:cxnSp>
            <p:nvCxnSpPr>
              <p:cNvPr id="108"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5" name="Hinweis unten"/>
            <p:cNvGrpSpPr/>
            <p:nvPr userDrawn="1"/>
          </p:nvGrpSpPr>
          <p:grpSpPr>
            <a:xfrm>
              <a:off x="395288" y="6965999"/>
              <a:ext cx="11406187" cy="360000"/>
              <a:chOff x="395288" y="6966000"/>
              <a:chExt cx="11406187" cy="360000"/>
            </a:xfrm>
          </p:grpSpPr>
          <p:sp>
            <p:nvSpPr>
              <p:cNvPr id="88"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89"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rechts"/>
            <p:cNvGrpSpPr/>
            <p:nvPr userDrawn="1"/>
          </p:nvGrpSpPr>
          <p:grpSpPr>
            <a:xfrm>
              <a:off x="12304800" y="368299"/>
              <a:ext cx="360000" cy="6057900"/>
              <a:chOff x="12304800" y="368300"/>
              <a:chExt cx="360000" cy="6057900"/>
            </a:xfrm>
          </p:grpSpPr>
          <p:cxnSp>
            <p:nvCxnSpPr>
              <p:cNvPr id="85"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links"/>
            <p:cNvGrpSpPr/>
            <p:nvPr userDrawn="1"/>
          </p:nvGrpSpPr>
          <p:grpSpPr>
            <a:xfrm>
              <a:off x="-2088000" y="-430988"/>
              <a:ext cx="1980000" cy="6857187"/>
              <a:chOff x="-2088000" y="-430988"/>
              <a:chExt cx="1980000" cy="6857187"/>
            </a:xfrm>
          </p:grpSpPr>
          <p:pic>
            <p:nvPicPr>
              <p:cNvPr id="75"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6"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7"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0"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1"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3"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4"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0" name="Raster" hidden="1"/>
          <p:cNvGrpSpPr/>
          <p:nvPr userDrawn="1"/>
        </p:nvGrpSpPr>
        <p:grpSpPr>
          <a:xfrm>
            <a:off x="-853"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6131983" y="0"/>
            <a:ext cx="6060019" cy="45477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6132758" y="4619700"/>
            <a:ext cx="6059244"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0" y="-1"/>
            <a:ext cx="2993899"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3066120" y="0"/>
            <a:ext cx="2993899"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3065861" y="1155601"/>
            <a:ext cx="2993383"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3065861" y="4619700"/>
            <a:ext cx="2993383"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0" name="Bildhandling"/>
          <p:cNvGrpSpPr/>
          <p:nvPr userDrawn="1"/>
        </p:nvGrpSpPr>
        <p:grpSpPr>
          <a:xfrm>
            <a:off x="12298395" y="403200"/>
            <a:ext cx="1799063" cy="6584747"/>
            <a:chOff x="12304800" y="403200"/>
            <a:chExt cx="1800000" cy="6584747"/>
          </a:xfrm>
        </p:grpSpPr>
        <p:sp>
          <p:nvSpPr>
            <p:cNvPr id="111"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2"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3"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5"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6"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17" name="Gruppieren 116"/>
          <p:cNvGrpSpPr/>
          <p:nvPr userDrawn="1"/>
        </p:nvGrpSpPr>
        <p:grpSpPr>
          <a:xfrm>
            <a:off x="432550" y="-468001"/>
            <a:ext cx="11349121" cy="360001"/>
            <a:chOff x="432775" y="-468001"/>
            <a:chExt cx="11355032" cy="360001"/>
          </a:xfrm>
        </p:grpSpPr>
        <p:sp>
          <p:nvSpPr>
            <p:cNvPr id="118"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19"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1357073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ultiPictures // 3">
    <p:spTree>
      <p:nvGrpSpPr>
        <p:cNvPr id="1" name=""/>
        <p:cNvGrpSpPr/>
        <p:nvPr/>
      </p:nvGrpSpPr>
      <p:grpSpPr>
        <a:xfrm>
          <a:off x="0" y="0"/>
          <a:ext cx="0" cy="0"/>
          <a:chOff x="0" y="0"/>
          <a:chExt cx="0" cy="0"/>
        </a:xfrm>
      </p:grpSpPr>
      <p:grpSp>
        <p:nvGrpSpPr>
          <p:cNvPr id="61" name="Regieanweisungen"/>
          <p:cNvGrpSpPr/>
          <p:nvPr userDrawn="1"/>
        </p:nvGrpSpPr>
        <p:grpSpPr>
          <a:xfrm>
            <a:off x="-2086913" y="-468001"/>
            <a:ext cx="14745120" cy="7794000"/>
            <a:chOff x="-2088000" y="-468001"/>
            <a:chExt cx="14752800" cy="7794000"/>
          </a:xfrm>
        </p:grpSpPr>
        <p:grpSp>
          <p:nvGrpSpPr>
            <p:cNvPr id="63" name="Hinweis oben"/>
            <p:cNvGrpSpPr/>
            <p:nvPr userDrawn="1"/>
          </p:nvGrpSpPr>
          <p:grpSpPr>
            <a:xfrm>
              <a:off x="395287" y="-468001"/>
              <a:ext cx="11406188" cy="360000"/>
              <a:chOff x="395287" y="-468000"/>
              <a:chExt cx="11406188" cy="360000"/>
            </a:xfrm>
          </p:grpSpPr>
          <p:cxnSp>
            <p:nvCxnSpPr>
              <p:cNvPr id="108"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5" name="Hinweis unten"/>
            <p:cNvGrpSpPr/>
            <p:nvPr userDrawn="1"/>
          </p:nvGrpSpPr>
          <p:grpSpPr>
            <a:xfrm>
              <a:off x="395288" y="6965999"/>
              <a:ext cx="11406187" cy="360000"/>
              <a:chOff x="395288" y="6966000"/>
              <a:chExt cx="11406187" cy="360000"/>
            </a:xfrm>
          </p:grpSpPr>
          <p:sp>
            <p:nvSpPr>
              <p:cNvPr id="88"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89"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0"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Hinweis rechts"/>
            <p:cNvGrpSpPr/>
            <p:nvPr userDrawn="1"/>
          </p:nvGrpSpPr>
          <p:grpSpPr>
            <a:xfrm>
              <a:off x="12304800" y="368299"/>
              <a:ext cx="360000" cy="6057900"/>
              <a:chOff x="12304800" y="368300"/>
              <a:chExt cx="360000" cy="6057900"/>
            </a:xfrm>
          </p:grpSpPr>
          <p:cxnSp>
            <p:nvCxnSpPr>
              <p:cNvPr id="85"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Hinweis links"/>
            <p:cNvGrpSpPr/>
            <p:nvPr userDrawn="1"/>
          </p:nvGrpSpPr>
          <p:grpSpPr>
            <a:xfrm>
              <a:off x="-2088000" y="-430988"/>
              <a:ext cx="1980000" cy="6857187"/>
              <a:chOff x="-2088000" y="-430988"/>
              <a:chExt cx="1980000" cy="6857187"/>
            </a:xfrm>
          </p:grpSpPr>
          <p:pic>
            <p:nvPicPr>
              <p:cNvPr id="75"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6"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7"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0"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1"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3"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4"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0" name="Raster" hidden="1"/>
          <p:cNvGrpSpPr/>
          <p:nvPr userDrawn="1"/>
        </p:nvGrpSpPr>
        <p:grpSpPr>
          <a:xfrm>
            <a:off x="-853" y="1"/>
            <a:ext cx="12192855" cy="6858000"/>
            <a:chOff x="-855" y="0"/>
            <a:chExt cx="12199205" cy="6858000"/>
          </a:xfrm>
        </p:grpSpPr>
        <p:sp>
          <p:nvSpPr>
            <p:cNvPr id="51"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2"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3"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Vertikal" hidden="1"/>
            <p:cNvGrpSpPr/>
            <p:nvPr userDrawn="1"/>
          </p:nvGrpSpPr>
          <p:grpSpPr>
            <a:xfrm>
              <a:off x="-855" y="0"/>
              <a:ext cx="12199205" cy="6858000"/>
              <a:chOff x="-855" y="0"/>
              <a:chExt cx="12199205" cy="6858000"/>
            </a:xfrm>
          </p:grpSpPr>
          <p:sp>
            <p:nvSpPr>
              <p:cNvPr id="56"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2"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2"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2310301"/>
            <a:ext cx="6059244" cy="45477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0" name="Bildplatzhalter 8"/>
          <p:cNvSpPr>
            <a:spLocks noGrp="1"/>
          </p:cNvSpPr>
          <p:nvPr userDrawn="1">
            <p:ph type="pic" sz="quarter" idx="11" hasCustomPrompt="1"/>
          </p:nvPr>
        </p:nvSpPr>
        <p:spPr bwMode="gray">
          <a:xfrm>
            <a:off x="0" y="0"/>
            <a:ext cx="6059244"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1"/>
            <a:ext cx="2993642"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1982" y="5774400"/>
            <a:ext cx="2994158"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6131982" y="2309400"/>
            <a:ext cx="2994158"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6131982" y="0"/>
            <a:ext cx="2994158"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5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0" name="Bildhandling"/>
          <p:cNvGrpSpPr/>
          <p:nvPr userDrawn="1"/>
        </p:nvGrpSpPr>
        <p:grpSpPr>
          <a:xfrm>
            <a:off x="12298395" y="403200"/>
            <a:ext cx="1799063" cy="6584747"/>
            <a:chOff x="12304800" y="403200"/>
            <a:chExt cx="1800000" cy="6584747"/>
          </a:xfrm>
        </p:grpSpPr>
        <p:sp>
          <p:nvSpPr>
            <p:cNvPr id="111"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2"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3"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4"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5"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6"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17" name="Gruppieren 116"/>
          <p:cNvGrpSpPr/>
          <p:nvPr userDrawn="1"/>
        </p:nvGrpSpPr>
        <p:grpSpPr>
          <a:xfrm>
            <a:off x="432550" y="-468001"/>
            <a:ext cx="11349121" cy="360001"/>
            <a:chOff x="432775" y="-468001"/>
            <a:chExt cx="11355032" cy="360001"/>
          </a:xfrm>
        </p:grpSpPr>
        <p:sp>
          <p:nvSpPr>
            <p:cNvPr id="118"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19"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4168015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ultiPictures // 4">
    <p:spTree>
      <p:nvGrpSpPr>
        <p:cNvPr id="1" name=""/>
        <p:cNvGrpSpPr/>
        <p:nvPr/>
      </p:nvGrpSpPr>
      <p:grpSpPr>
        <a:xfrm>
          <a:off x="0" y="0"/>
          <a:ext cx="0" cy="0"/>
          <a:chOff x="0" y="0"/>
          <a:chExt cx="0" cy="0"/>
        </a:xfrm>
      </p:grpSpPr>
      <p:grpSp>
        <p:nvGrpSpPr>
          <p:cNvPr id="63" name="Regieanweisungen"/>
          <p:cNvGrpSpPr/>
          <p:nvPr userDrawn="1"/>
        </p:nvGrpSpPr>
        <p:grpSpPr>
          <a:xfrm>
            <a:off x="-2086913" y="-468001"/>
            <a:ext cx="14745120" cy="7794000"/>
            <a:chOff x="-2088000" y="-468001"/>
            <a:chExt cx="14752800" cy="7794000"/>
          </a:xfrm>
        </p:grpSpPr>
        <p:grpSp>
          <p:nvGrpSpPr>
            <p:cNvPr id="65" name="Hinweis oben"/>
            <p:cNvGrpSpPr/>
            <p:nvPr userDrawn="1"/>
          </p:nvGrpSpPr>
          <p:grpSpPr>
            <a:xfrm>
              <a:off x="395287" y="-468001"/>
              <a:ext cx="11406188" cy="360000"/>
              <a:chOff x="395287" y="-468000"/>
              <a:chExt cx="11406188" cy="360000"/>
            </a:xfrm>
          </p:grpSpPr>
          <p:cxnSp>
            <p:nvCxnSpPr>
              <p:cNvPr id="109"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0" name="Hinweis unten"/>
            <p:cNvGrpSpPr/>
            <p:nvPr userDrawn="1"/>
          </p:nvGrpSpPr>
          <p:grpSpPr>
            <a:xfrm>
              <a:off x="395288" y="6965999"/>
              <a:ext cx="11406187" cy="360000"/>
              <a:chOff x="395288" y="6966000"/>
              <a:chExt cx="11406187" cy="360000"/>
            </a:xfrm>
          </p:grpSpPr>
          <p:sp>
            <p:nvSpPr>
              <p:cNvPr id="90"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91"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Hinweis rechts"/>
            <p:cNvGrpSpPr/>
            <p:nvPr userDrawn="1"/>
          </p:nvGrpSpPr>
          <p:grpSpPr>
            <a:xfrm>
              <a:off x="12304800" y="368299"/>
              <a:ext cx="360000" cy="6057900"/>
              <a:chOff x="12304800" y="368300"/>
              <a:chExt cx="360000" cy="6057900"/>
            </a:xfrm>
          </p:grpSpPr>
          <p:cxnSp>
            <p:nvCxnSpPr>
              <p:cNvPr id="87"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6" name="Hinweis links"/>
            <p:cNvGrpSpPr/>
            <p:nvPr userDrawn="1"/>
          </p:nvGrpSpPr>
          <p:grpSpPr>
            <a:xfrm>
              <a:off x="-2088000" y="-430988"/>
              <a:ext cx="1980000" cy="6857187"/>
              <a:chOff x="-2088000" y="-430988"/>
              <a:chExt cx="1980000" cy="6857187"/>
            </a:xfrm>
          </p:grpSpPr>
          <p:pic>
            <p:nvPicPr>
              <p:cNvPr id="77"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8"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79"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82"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83"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4"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5"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86"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grpSp>
        <p:nvGrpSpPr>
          <p:cNvPr id="51" name="Raster" hidden="1"/>
          <p:cNvGrpSpPr/>
          <p:nvPr userDrawn="1"/>
        </p:nvGrpSpPr>
        <p:grpSpPr>
          <a:xfrm>
            <a:off x="-853" y="1"/>
            <a:ext cx="12192855" cy="6858000"/>
            <a:chOff x="-855" y="0"/>
            <a:chExt cx="12199205" cy="6858000"/>
          </a:xfrm>
        </p:grpSpPr>
        <p:sp>
          <p:nvSpPr>
            <p:cNvPr id="52" name="Komplett"/>
            <p:cNvSpPr/>
            <p:nvPr userDrawn="1"/>
          </p:nvSpPr>
          <p:spPr>
            <a:xfrm>
              <a:off x="0" y="822"/>
              <a:ext cx="12198350" cy="6857177"/>
            </a:xfrm>
            <a:prstGeom prst="rect">
              <a:avLst/>
            </a:prstGeom>
            <a:solidFill>
              <a:schemeClr val="accent1"/>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nvGrpSpPr>
            <p:cNvPr id="53" name="Abstand Horizontal" hidden="1"/>
            <p:cNvGrpSpPr/>
            <p:nvPr userDrawn="1"/>
          </p:nvGrpSpPr>
          <p:grpSpPr>
            <a:xfrm>
              <a:off x="2995458" y="0"/>
              <a:ext cx="6207434" cy="6858000"/>
              <a:chOff x="2995458" y="0"/>
              <a:chExt cx="6207434" cy="6858000"/>
            </a:xfrm>
          </p:grpSpPr>
          <p:sp>
            <p:nvSpPr>
              <p:cNvPr id="105" name="Abstand Links"/>
              <p:cNvSpPr/>
              <p:nvPr userDrawn="1"/>
            </p:nvSpPr>
            <p:spPr>
              <a:xfrm>
                <a:off x="2995458"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6" name="Abstand Mitte"/>
              <p:cNvSpPr/>
              <p:nvPr userDrawn="1"/>
            </p:nvSpPr>
            <p:spPr>
              <a:xfrm>
                <a:off x="6063175" y="823"/>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7" name="Abstand Rechts"/>
              <p:cNvSpPr/>
              <p:nvPr userDrawn="1"/>
            </p:nvSpPr>
            <p:spPr>
              <a:xfrm>
                <a:off x="9130892" y="0"/>
                <a:ext cx="72000" cy="68571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4" name="Abstand Vertikal" hidden="1"/>
            <p:cNvGrpSpPr/>
            <p:nvPr userDrawn="1"/>
          </p:nvGrpSpPr>
          <p:grpSpPr>
            <a:xfrm>
              <a:off x="0" y="1083600"/>
              <a:ext cx="12198350" cy="4690800"/>
              <a:chOff x="0" y="1083600"/>
              <a:chExt cx="12198350" cy="4690800"/>
            </a:xfrm>
          </p:grpSpPr>
          <p:sp>
            <p:nvSpPr>
              <p:cNvPr id="101" name="Abstand Oben"/>
              <p:cNvSpPr/>
              <p:nvPr userDrawn="1"/>
            </p:nvSpPr>
            <p:spPr>
              <a:xfrm>
                <a:off x="855" y="22383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2" name="Abstand Unten"/>
              <p:cNvSpPr/>
              <p:nvPr userDrawn="1"/>
            </p:nvSpPr>
            <p:spPr>
              <a:xfrm>
                <a:off x="0" y="45477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3" name="Abstand Oben // Mitte"/>
              <p:cNvSpPr/>
              <p:nvPr userDrawn="1"/>
            </p:nvSpPr>
            <p:spPr>
              <a:xfrm>
                <a:off x="0" y="10836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4" name="Abstand Unten // Mitte"/>
              <p:cNvSpPr/>
              <p:nvPr userDrawn="1"/>
            </p:nvSpPr>
            <p:spPr>
              <a:xfrm>
                <a:off x="0" y="5702400"/>
                <a:ext cx="12197495" cy="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5" name="Horizontal" hidden="1"/>
            <p:cNvGrpSpPr/>
            <p:nvPr userDrawn="1"/>
          </p:nvGrpSpPr>
          <p:grpSpPr>
            <a:xfrm>
              <a:off x="0" y="0"/>
              <a:ext cx="12198350" cy="6858000"/>
              <a:chOff x="0" y="0"/>
              <a:chExt cx="12198350" cy="6858000"/>
            </a:xfrm>
          </p:grpSpPr>
          <p:sp>
            <p:nvSpPr>
              <p:cNvPr id="95" name="Links"/>
              <p:cNvSpPr/>
              <p:nvPr userDrawn="1"/>
            </p:nvSpPr>
            <p:spPr>
              <a:xfrm>
                <a:off x="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6" name="Rechts"/>
              <p:cNvSpPr/>
              <p:nvPr userDrawn="1"/>
            </p:nvSpPr>
            <p:spPr>
              <a:xfrm>
                <a:off x="6135950" y="823"/>
                <a:ext cx="6062400" cy="6857177"/>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7" name="Links // Links"/>
              <p:cNvSpPr/>
              <p:nvPr userDrawn="1"/>
            </p:nvSpPr>
            <p:spPr>
              <a:xfrm>
                <a:off x="0"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8" name="Links // Rechts"/>
              <p:cNvSpPr/>
              <p:nvPr userDrawn="1"/>
            </p:nvSpPr>
            <p:spPr>
              <a:xfrm>
                <a:off x="3067717" y="0"/>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9" name="Rechts // Links"/>
              <p:cNvSpPr/>
              <p:nvPr userDrawn="1"/>
            </p:nvSpPr>
            <p:spPr>
              <a:xfrm>
                <a:off x="6135434"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100" name="Rechts // Rechts"/>
              <p:cNvSpPr/>
              <p:nvPr userDrawn="1"/>
            </p:nvSpPr>
            <p:spPr>
              <a:xfrm>
                <a:off x="9203150" y="823"/>
                <a:ext cx="2995200" cy="6857177"/>
              </a:xfrm>
              <a:prstGeom prst="rect">
                <a:avLst/>
              </a:prstGeom>
              <a:solidFill>
                <a:schemeClr val="accent3"/>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nvGrpSpPr>
            <p:cNvPr id="56" name="Vertikal" hidden="1"/>
            <p:cNvGrpSpPr/>
            <p:nvPr userDrawn="1"/>
          </p:nvGrpSpPr>
          <p:grpSpPr>
            <a:xfrm>
              <a:off x="-855" y="0"/>
              <a:ext cx="12199205" cy="6858000"/>
              <a:chOff x="-855" y="0"/>
              <a:chExt cx="12199205" cy="6858000"/>
            </a:xfrm>
          </p:grpSpPr>
          <p:sp>
            <p:nvSpPr>
              <p:cNvPr id="62" name="Oben"/>
              <p:cNvSpPr/>
              <p:nvPr userDrawn="1"/>
            </p:nvSpPr>
            <p:spPr>
              <a:xfrm>
                <a:off x="0" y="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4" name="Mitte"/>
              <p:cNvSpPr/>
              <p:nvPr userDrawn="1"/>
            </p:nvSpPr>
            <p:spPr>
              <a:xfrm>
                <a:off x="0" y="23094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6" name="Unten"/>
              <p:cNvSpPr/>
              <p:nvPr userDrawn="1"/>
            </p:nvSpPr>
            <p:spPr>
              <a:xfrm>
                <a:off x="0" y="4618800"/>
                <a:ext cx="12198350" cy="22392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7" name="Oben // Oben"/>
              <p:cNvSpPr/>
              <p:nvPr userDrawn="1"/>
            </p:nvSpPr>
            <p:spPr>
              <a:xfrm>
                <a:off x="0" y="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68" name="Oben // Unten"/>
              <p:cNvSpPr/>
              <p:nvPr userDrawn="1"/>
            </p:nvSpPr>
            <p:spPr>
              <a:xfrm>
                <a:off x="0" y="11556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3" name="Unten // Oben"/>
              <p:cNvSpPr/>
              <p:nvPr userDrawn="1"/>
            </p:nvSpPr>
            <p:spPr>
              <a:xfrm>
                <a:off x="-855" y="46188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sp>
            <p:nvSpPr>
              <p:cNvPr id="94" name="Unten // Unten"/>
              <p:cNvSpPr/>
              <p:nvPr userDrawn="1"/>
            </p:nvSpPr>
            <p:spPr>
              <a:xfrm>
                <a:off x="0" y="5774400"/>
                <a:ext cx="12198350" cy="1083600"/>
              </a:xfrm>
              <a:prstGeom prst="rect">
                <a:avLst/>
              </a:prstGeom>
              <a:solidFill>
                <a:schemeClr val="accent2"/>
              </a:solidFill>
              <a:ln w="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08000"/>
                  </a:lnSpc>
                  <a:spcAft>
                    <a:spcPts val="1007"/>
                  </a:spcAft>
                </a:pPr>
                <a:endParaRPr lang="de-DE" sz="1999" dirty="0"/>
              </a:p>
            </p:txBody>
          </p:sp>
        </p:grpSp>
      </p:grpSp>
      <p:sp>
        <p:nvSpPr>
          <p:cNvPr id="69" name="Bildplatzhalter 8"/>
          <p:cNvSpPr>
            <a:spLocks noGrp="1"/>
          </p:cNvSpPr>
          <p:nvPr userDrawn="1">
            <p:ph type="pic" sz="quarter" idx="10" hasCustomPrompt="1"/>
          </p:nvPr>
        </p:nvSpPr>
        <p:spPr bwMode="gray">
          <a:xfrm>
            <a:off x="0" y="-1"/>
            <a:ext cx="6059244" cy="6858001"/>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1" name="Bildplatzhalter 8"/>
          <p:cNvSpPr>
            <a:spLocks noGrp="1"/>
          </p:cNvSpPr>
          <p:nvPr userDrawn="1">
            <p:ph type="pic" sz="quarter" idx="12" hasCustomPrompt="1"/>
          </p:nvPr>
        </p:nvSpPr>
        <p:spPr bwMode="gray">
          <a:xfrm>
            <a:off x="9198361" y="0"/>
            <a:ext cx="2993642"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2" name="Bildplatzhalter 8"/>
          <p:cNvSpPr>
            <a:spLocks noGrp="1"/>
          </p:cNvSpPr>
          <p:nvPr userDrawn="1">
            <p:ph type="pic" sz="quarter" idx="13" hasCustomPrompt="1"/>
          </p:nvPr>
        </p:nvSpPr>
        <p:spPr bwMode="gray">
          <a:xfrm>
            <a:off x="6132757" y="5774400"/>
            <a:ext cx="2993383" cy="1083600"/>
          </a:xfrm>
          <a:solidFill>
            <a:schemeClr val="accent6"/>
          </a:solidFill>
        </p:spPr>
        <p:txBody>
          <a:bodyPr/>
          <a:lstStyle>
            <a:lvl1pPr algn="ctr">
              <a:lnSpc>
                <a:spcPct val="100000"/>
              </a:lnSpc>
              <a:spcAft>
                <a:spcPts val="0"/>
              </a:spcAft>
              <a:defRPr/>
            </a:lvl1pPr>
          </a:lstStyle>
          <a:p>
            <a:br>
              <a:rPr lang="en-GB" noProof="0" dirty="0"/>
            </a:br>
            <a:br>
              <a:rPr lang="en-GB" noProof="0" dirty="0"/>
            </a:br>
            <a:r>
              <a:rPr lang="en-GB" noProof="0" dirty="0"/>
              <a:t>Insert image</a:t>
            </a:r>
          </a:p>
        </p:txBody>
      </p:sp>
      <p:sp>
        <p:nvSpPr>
          <p:cNvPr id="73" name="Bildplatzhalter 8"/>
          <p:cNvSpPr>
            <a:spLocks noGrp="1"/>
          </p:cNvSpPr>
          <p:nvPr>
            <p:ph type="pic" sz="quarter" idx="14" hasCustomPrompt="1"/>
          </p:nvPr>
        </p:nvSpPr>
        <p:spPr bwMode="gray">
          <a:xfrm>
            <a:off x="6132757" y="2309400"/>
            <a:ext cx="2993383" cy="33930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74" name="Bildplatzhalter 8"/>
          <p:cNvSpPr>
            <a:spLocks noGrp="1"/>
          </p:cNvSpPr>
          <p:nvPr>
            <p:ph type="pic" sz="quarter" idx="15" hasCustomPrompt="1"/>
          </p:nvPr>
        </p:nvSpPr>
        <p:spPr bwMode="gray">
          <a:xfrm>
            <a:off x="6132757" y="0"/>
            <a:ext cx="2993125"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35" name="Bildplatzhalter 8"/>
          <p:cNvSpPr>
            <a:spLocks noGrp="1"/>
          </p:cNvSpPr>
          <p:nvPr>
            <p:ph type="pic" sz="quarter" idx="16" hasCustomPrompt="1"/>
          </p:nvPr>
        </p:nvSpPr>
        <p:spPr bwMode="gray">
          <a:xfrm>
            <a:off x="9198361" y="1155600"/>
            <a:ext cx="2993640" cy="33921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36" name="Bildplatzhalter 8"/>
          <p:cNvSpPr>
            <a:spLocks noGrp="1"/>
          </p:cNvSpPr>
          <p:nvPr>
            <p:ph type="pic" sz="quarter" idx="17" hasCustomPrompt="1"/>
          </p:nvPr>
        </p:nvSpPr>
        <p:spPr bwMode="gray">
          <a:xfrm>
            <a:off x="9198361" y="4619700"/>
            <a:ext cx="2993640" cy="2238300"/>
          </a:xfrm>
          <a:solidFill>
            <a:schemeClr val="accent6"/>
          </a:solidFill>
        </p:spPr>
        <p:txBody>
          <a:bodyPr/>
          <a:lstStyle>
            <a:lvl1pPr algn="ctr">
              <a:lnSpc>
                <a:spcPct val="100000"/>
              </a:lnSpc>
              <a:spcAft>
                <a:spcPts val="0"/>
              </a:spcAft>
              <a:defRPr/>
            </a:lvl1pPr>
          </a:lstStyle>
          <a:p>
            <a:br>
              <a:rPr lang="en-GB" noProof="0" dirty="0"/>
            </a:br>
            <a:br>
              <a:rPr lang="en-GB" noProof="0" dirty="0"/>
            </a:br>
            <a:br>
              <a:rPr lang="en-GB" noProof="0" dirty="0"/>
            </a:br>
            <a:br>
              <a:rPr lang="en-GB" noProof="0" dirty="0"/>
            </a:br>
            <a:r>
              <a:rPr lang="en-GB" noProof="0" dirty="0"/>
              <a:t>Insert image</a:t>
            </a:r>
          </a:p>
        </p:txBody>
      </p:sp>
      <p:sp>
        <p:nvSpPr>
          <p:cNvPr id="59" name="Textplatzhalter 3"/>
          <p:cNvSpPr>
            <a:spLocks noGrp="1"/>
          </p:cNvSpPr>
          <p:nvPr>
            <p:ph type="body" sz="quarter" idx="18"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0" name="Textplatzhalter 3"/>
          <p:cNvSpPr>
            <a:spLocks noGrp="1"/>
          </p:cNvSpPr>
          <p:nvPr>
            <p:ph type="body" sz="quarter" idx="19"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61" name="Textplatzhalter 3"/>
          <p:cNvSpPr>
            <a:spLocks noGrp="1"/>
          </p:cNvSpPr>
          <p:nvPr>
            <p:ph type="body" sz="quarter" idx="20"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111" name="Bildhandling"/>
          <p:cNvGrpSpPr/>
          <p:nvPr userDrawn="1"/>
        </p:nvGrpSpPr>
        <p:grpSpPr>
          <a:xfrm>
            <a:off x="12298395" y="403200"/>
            <a:ext cx="1799063" cy="6584747"/>
            <a:chOff x="12304800" y="403200"/>
            <a:chExt cx="1800000" cy="6584747"/>
          </a:xfrm>
        </p:grpSpPr>
        <p:sp>
          <p:nvSpPr>
            <p:cNvPr id="112" name="Bilder zuschneiden etc."/>
            <p:cNvSpPr txBox="1"/>
            <p:nvPr userDrawn="1"/>
          </p:nvSpPr>
          <p:spPr>
            <a:xfrm rot="10800000" flipH="1" flipV="1">
              <a:off x="12304800" y="1548000"/>
              <a:ext cx="1800000" cy="4842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Change image detail via menu bar: Picture Tools // Format // 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Image can be moved within the black boundaries, to adjust easily press Alt-key.</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Crop image size via menu bar: Picture Tools // Format // </a:t>
              </a:r>
              <a:br>
                <a:rPr lang="en-GB" sz="999" b="0" baseline="0" noProof="0" dirty="0">
                  <a:solidFill>
                    <a:schemeClr val="accent5"/>
                  </a:solidFill>
                  <a:latin typeface="+mn-lt"/>
                </a:rPr>
              </a:br>
              <a:r>
                <a:rPr lang="en-GB" sz="999" b="0" baseline="0" noProof="0" dirty="0">
                  <a:solidFill>
                    <a:schemeClr val="accent5"/>
                  </a:solidFill>
                  <a:latin typeface="+mn-lt"/>
                </a:rPr>
                <a:t>Size // Crop</a:t>
              </a: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While holding the shift-key, adjust the size of the image with the white corner points. </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a:p>
              <a:pPr marL="0" indent="0" algn="l">
                <a:lnSpc>
                  <a:spcPct val="100000"/>
                </a:lnSpc>
                <a:spcBef>
                  <a:spcPts val="0"/>
                </a:spcBef>
                <a:spcAft>
                  <a:spcPts val="0"/>
                </a:spcAft>
                <a:buFont typeface="Arial" panose="020B0604020202020204" pitchFamily="34" charset="0"/>
                <a:buNone/>
              </a:pPr>
              <a:endParaRPr lang="en-GB" sz="999" b="0" baseline="0" noProof="0" dirty="0">
                <a:solidFill>
                  <a:schemeClr val="accent5"/>
                </a:solidFill>
                <a:latin typeface="+mn-lt"/>
              </a:endParaRPr>
            </a:p>
            <a:p>
              <a:pPr marL="71954" indent="-71954" algn="l">
                <a:lnSpc>
                  <a:spcPct val="100000"/>
                </a:lnSpc>
                <a:spcBef>
                  <a:spcPts val="0"/>
                </a:spcBef>
                <a:spcAft>
                  <a:spcPts val="0"/>
                </a:spcAft>
                <a:buFont typeface="Arial" panose="020B0604020202020204" pitchFamily="34" charset="0"/>
                <a:buChar char="•"/>
              </a:pPr>
              <a:r>
                <a:rPr lang="en-GB" sz="999" b="0" baseline="0" noProof="0" dirty="0">
                  <a:solidFill>
                    <a:schemeClr val="accent5"/>
                  </a:solidFill>
                  <a:latin typeface="+mn-lt"/>
                </a:rPr>
                <a:t>To fit the image size  into the frame via menu bar: Picture Tools // Format // Size // Crop // Fit</a:t>
              </a:r>
            </a:p>
            <a:p>
              <a:pPr marL="71954" indent="-71954" algn="l">
                <a:lnSpc>
                  <a:spcPct val="100000"/>
                </a:lnSpc>
                <a:spcBef>
                  <a:spcPts val="0"/>
                </a:spcBef>
                <a:spcAft>
                  <a:spcPts val="0"/>
                </a:spcAft>
                <a:buFont typeface="Arial" panose="020B0604020202020204" pitchFamily="34" charset="0"/>
                <a:buChar char="•"/>
              </a:pPr>
              <a:endParaRPr lang="en-GB" sz="999" b="0" baseline="0" noProof="0" dirty="0">
                <a:solidFill>
                  <a:schemeClr val="accent5"/>
                </a:solidFill>
                <a:latin typeface="+mn-lt"/>
              </a:endParaRPr>
            </a:p>
          </p:txBody>
        </p:sp>
        <p:pic>
          <p:nvPicPr>
            <p:cNvPr id="113" name="Einpassen"/>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2996929" y="5886000"/>
              <a:ext cx="1107871" cy="1101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4" name="Bildtools // Format"/>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2304800" y="2700000"/>
              <a:ext cx="820800" cy="43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5" name="Headline"/>
            <p:cNvSpPr txBox="1"/>
            <p:nvPr userDrawn="1"/>
          </p:nvSpPr>
          <p:spPr>
            <a:xfrm rot="10800000" flipH="1" flipV="1">
              <a:off x="12304800" y="403200"/>
              <a:ext cx="1800000" cy="1072800"/>
            </a:xfrm>
            <a:prstGeom prst="rect">
              <a:avLst/>
            </a:prstGeom>
            <a:noFill/>
            <a:ln w="12700">
              <a:noFill/>
            </a:ln>
          </p:spPr>
          <p:txBody>
            <a:bodyPr vert="horz" wrap="none" lIns="0" tIns="0" rIns="0" bIns="3600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1499" b="0" noProof="0" dirty="0">
                  <a:solidFill>
                    <a:schemeClr val="accent5"/>
                  </a:solidFill>
                  <a:latin typeface="+mn-lt"/>
                  <a:cs typeface="Arial" panose="020B0604020202020204" pitchFamily="34" charset="0"/>
                  <a:sym typeface="Webdings"/>
                </a:rPr>
                <a:t></a:t>
              </a:r>
              <a:r>
                <a:rPr lang="en-GB" sz="1499" b="1" baseline="0" noProof="0" dirty="0">
                  <a:solidFill>
                    <a:schemeClr val="accent5"/>
                  </a:solidFill>
                  <a:latin typeface="+mn-lt"/>
                  <a:cs typeface="Arial" panose="020B0604020202020204" pitchFamily="34" charset="0"/>
                  <a:sym typeface="Webdings"/>
                </a:rPr>
                <a:t> </a:t>
              </a:r>
              <a:r>
                <a:rPr lang="en-GB" sz="999" b="1" noProof="0" dirty="0">
                  <a:solidFill>
                    <a:schemeClr val="accent5"/>
                  </a:solidFill>
                  <a:latin typeface="+mn-lt"/>
                  <a:cs typeface="Arial" panose="020B0604020202020204" pitchFamily="34" charset="0"/>
                  <a:sym typeface="Webdings"/>
                </a:rPr>
                <a:t>Image Handling</a:t>
              </a:r>
              <a:endParaRPr lang="en-GB" sz="1499" b="1" noProof="0" dirty="0">
                <a:solidFill>
                  <a:schemeClr val="accent5"/>
                </a:solidFill>
                <a:latin typeface="+mn-lt"/>
                <a:cs typeface="Arial" panose="020B0604020202020204" pitchFamily="34" charset="0"/>
              </a:endParaRPr>
            </a:p>
          </p:txBody>
        </p:sp>
        <p:pic>
          <p:nvPicPr>
            <p:cNvPr id="116" name="Beispielbild"/>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12304800" y="4248000"/>
              <a:ext cx="1800000" cy="968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7" name="Zuschneiden"/>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212000" y="2464592"/>
              <a:ext cx="792088" cy="667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18" name="Gruppieren 117"/>
          <p:cNvGrpSpPr/>
          <p:nvPr userDrawn="1"/>
        </p:nvGrpSpPr>
        <p:grpSpPr>
          <a:xfrm>
            <a:off x="432550" y="-468001"/>
            <a:ext cx="11349121" cy="360001"/>
            <a:chOff x="432775" y="-468001"/>
            <a:chExt cx="11355032" cy="360001"/>
          </a:xfrm>
        </p:grpSpPr>
        <p:sp>
          <p:nvSpPr>
            <p:cNvPr id="119"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120"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934325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pSp>
        <p:nvGrpSpPr>
          <p:cNvPr id="31" name="Regieanweisungen"/>
          <p:cNvGrpSpPr/>
          <p:nvPr userDrawn="1"/>
        </p:nvGrpSpPr>
        <p:grpSpPr>
          <a:xfrm>
            <a:off x="-2086913" y="-468001"/>
            <a:ext cx="14745120" cy="7794000"/>
            <a:chOff x="-2088000" y="-468001"/>
            <a:chExt cx="14752800" cy="7794000"/>
          </a:xfrm>
        </p:grpSpPr>
        <p:grpSp>
          <p:nvGrpSpPr>
            <p:cNvPr id="32" name="Hinweis oben"/>
            <p:cNvGrpSpPr/>
            <p:nvPr userDrawn="1"/>
          </p:nvGrpSpPr>
          <p:grpSpPr>
            <a:xfrm>
              <a:off x="395287" y="-468001"/>
              <a:ext cx="11406188" cy="360000"/>
              <a:chOff x="395287" y="-468000"/>
              <a:chExt cx="11406188" cy="360000"/>
            </a:xfrm>
          </p:grpSpPr>
          <p:cxnSp>
            <p:nvCxnSpPr>
              <p:cNvPr id="77"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Hinweis unten"/>
            <p:cNvGrpSpPr/>
            <p:nvPr userDrawn="1"/>
          </p:nvGrpSpPr>
          <p:grpSpPr>
            <a:xfrm>
              <a:off x="395288" y="6965999"/>
              <a:ext cx="11406187" cy="360000"/>
              <a:chOff x="395288" y="6966000"/>
              <a:chExt cx="11406187" cy="360000"/>
            </a:xfrm>
          </p:grpSpPr>
          <p:sp>
            <p:nvSpPr>
              <p:cNvPr id="73"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74"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5"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4" name="Hinweis rechts"/>
            <p:cNvGrpSpPr/>
            <p:nvPr userDrawn="1"/>
          </p:nvGrpSpPr>
          <p:grpSpPr>
            <a:xfrm>
              <a:off x="12304800" y="368299"/>
              <a:ext cx="360000" cy="6057900"/>
              <a:chOff x="12304800" y="368300"/>
              <a:chExt cx="360000" cy="6057900"/>
            </a:xfrm>
          </p:grpSpPr>
          <p:cxnSp>
            <p:nvCxnSpPr>
              <p:cNvPr id="70"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5" name="Hinweis links"/>
            <p:cNvGrpSpPr/>
            <p:nvPr userDrawn="1"/>
          </p:nvGrpSpPr>
          <p:grpSpPr>
            <a:xfrm>
              <a:off x="-2088000" y="-430988"/>
              <a:ext cx="1980000" cy="6857187"/>
              <a:chOff x="-2088000" y="-430988"/>
              <a:chExt cx="1980000" cy="6857187"/>
            </a:xfrm>
          </p:grpSpPr>
          <p:pic>
            <p:nvPicPr>
              <p:cNvPr id="36" name="Entwurfsvorlagen"/>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3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66" name="Listenebene erhöhen"/>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7" name="Listenebene verringern"/>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8"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69"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5" name="Bildplatzhalter 8"/>
          <p:cNvSpPr>
            <a:spLocks noGrp="1"/>
          </p:cNvSpPr>
          <p:nvPr>
            <p:ph type="pic" sz="quarter" idx="10" hasCustomPrompt="1"/>
          </p:nvPr>
        </p:nvSpPr>
        <p:spPr bwMode="gray">
          <a:xfrm>
            <a:off x="1" y="1"/>
            <a:ext cx="12192000" cy="6858000"/>
          </a:xfrm>
          <a:solidFill>
            <a:schemeClr val="accent6"/>
          </a:solidFill>
        </p:spPr>
        <p:txBody>
          <a:bodyPr/>
          <a:lstStyle>
            <a:lvl1pPr algn="ctr">
              <a:lnSpc>
                <a:spcPct val="100000"/>
              </a:lnSpc>
              <a:spcAft>
                <a:spcPts val="0"/>
              </a:spcAft>
              <a:defRPr>
                <a:solidFill>
                  <a:schemeClr val="tx1"/>
                </a:solidFill>
              </a:defRPr>
            </a:lvl1pPr>
          </a:lstStyle>
          <a:p>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br>
              <a:rPr lang="en-GB" noProof="0" dirty="0"/>
            </a:br>
            <a:r>
              <a:rPr lang="en-GB" noProof="0" dirty="0"/>
              <a:t>Insert image</a:t>
            </a:r>
          </a:p>
        </p:txBody>
      </p:sp>
      <p:sp>
        <p:nvSpPr>
          <p:cNvPr id="2" name="Titel 1"/>
          <p:cNvSpPr>
            <a:spLocks noGrp="1"/>
          </p:cNvSpPr>
          <p:nvPr>
            <p:ph type="title" hasCustomPrompt="1"/>
          </p:nvPr>
        </p:nvSpPr>
        <p:spPr>
          <a:xfrm>
            <a:off x="395084" y="368300"/>
            <a:ext cx="11400249" cy="540000"/>
          </a:xfrm>
        </p:spPr>
        <p:txBody>
          <a:bodyPr/>
          <a:lstStyle>
            <a:lvl1pPr>
              <a:defRPr sz="2999" baseline="0"/>
            </a:lvl1pPr>
          </a:lstStyle>
          <a:p>
            <a:r>
              <a:rPr lang="en-GB" noProof="0" dirty="0"/>
              <a:t>Optional headline on one line in CorpoA (Headings) 30 pt. </a:t>
            </a:r>
          </a:p>
        </p:txBody>
      </p:sp>
      <p:sp>
        <p:nvSpPr>
          <p:cNvPr id="28" name="Textplatzhalter 3"/>
          <p:cNvSpPr>
            <a:spLocks noGrp="1"/>
          </p:cNvSpPr>
          <p:nvPr>
            <p:ph type="body" sz="quarter" idx="17" hasCustomPrompt="1"/>
          </p:nvPr>
        </p:nvSpPr>
        <p:spPr>
          <a:xfrm>
            <a:off x="6969570"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2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sp>
        <p:nvSpPr>
          <p:cNvPr id="3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GB" noProof="0" dirty="0"/>
              <a:t>                                             </a:t>
            </a:r>
          </a:p>
        </p:txBody>
      </p:sp>
      <p:grpSp>
        <p:nvGrpSpPr>
          <p:cNvPr id="42" name="Gruppieren 41"/>
          <p:cNvGrpSpPr/>
          <p:nvPr userDrawn="1"/>
        </p:nvGrpSpPr>
        <p:grpSpPr>
          <a:xfrm>
            <a:off x="432550" y="-468001"/>
            <a:ext cx="11349121" cy="360001"/>
            <a:chOff x="432775" y="-468001"/>
            <a:chExt cx="11355032" cy="360001"/>
          </a:xfrm>
        </p:grpSpPr>
        <p:sp>
          <p:nvSpPr>
            <p:cNvPr id="43"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44"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2519186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Tree>
    <p:extLst>
      <p:ext uri="{BB962C8B-B14F-4D97-AF65-F5344CB8AC3E}">
        <p14:creationId xmlns:p14="http://schemas.microsoft.com/office/powerpoint/2010/main" val="308421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rivate Vans">
    <p:bg bwMode="black">
      <p:bgPr>
        <a:solidFill>
          <a:schemeClr val="tx1"/>
        </a:solidFill>
        <a:effectLst/>
      </p:bgPr>
    </p:bg>
    <p:spTree>
      <p:nvGrpSpPr>
        <p:cNvPr id="1" name=""/>
        <p:cNvGrpSpPr/>
        <p:nvPr/>
      </p:nvGrpSpPr>
      <p:grpSpPr>
        <a:xfrm>
          <a:off x="0" y="0"/>
          <a:ext cx="0" cy="0"/>
          <a:chOff x="0" y="0"/>
          <a:chExt cx="0" cy="0"/>
        </a:xfrm>
      </p:grpSpPr>
      <p:pic>
        <p:nvPicPr>
          <p:cNvPr id="26" name="Grafik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 y="501"/>
            <a:ext cx="12191747"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7"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13205000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Commercial Vans">
    <p:bg bwMode="black">
      <p:bgPr>
        <a:solidFill>
          <a:schemeClr val="tx1"/>
        </a:solidFill>
        <a:effectLst/>
      </p:bgPr>
    </p:bg>
    <p:spTree>
      <p:nvGrpSpPr>
        <p:cNvPr id="1" name=""/>
        <p:cNvGrpSpPr/>
        <p:nvPr/>
      </p:nvGrpSpPr>
      <p:grpSpPr>
        <a:xfrm>
          <a:off x="0" y="0"/>
          <a:ext cx="0" cy="0"/>
          <a:chOff x="0" y="0"/>
          <a:chExt cx="0" cy="0"/>
        </a:xfrm>
      </p:grpSpPr>
      <p:pic>
        <p:nvPicPr>
          <p:cNvPr id="27" name="Grafik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 y="501"/>
            <a:ext cx="12191746"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6"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209877354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Camper Vans">
    <p:bg bwMode="black">
      <p:bgPr>
        <a:solidFill>
          <a:schemeClr val="tx1"/>
        </a:solidFill>
        <a:effectLst/>
      </p:bgPr>
    </p:bg>
    <p:spTree>
      <p:nvGrpSpPr>
        <p:cNvPr id="1" name=""/>
        <p:cNvGrpSpPr/>
        <p:nvPr/>
      </p:nvGrpSpPr>
      <p:grpSpPr>
        <a:xfrm>
          <a:off x="0" y="0"/>
          <a:ext cx="0" cy="0"/>
          <a:chOff x="0" y="0"/>
          <a:chExt cx="0" cy="0"/>
        </a:xfrm>
      </p:grpSpPr>
      <p:pic>
        <p:nvPicPr>
          <p:cNvPr id="26" name="Grafik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 y="501"/>
            <a:ext cx="12191746" cy="6857001"/>
          </a:xfrm>
          <a:prstGeom prst="rect">
            <a:avLst/>
          </a:prstGeom>
        </p:spPr>
      </p:pic>
      <p:sp>
        <p:nvSpPr>
          <p:cNvPr id="2" name="Titel 1"/>
          <p:cNvSpPr>
            <a:spLocks noGrp="1"/>
          </p:cNvSpPr>
          <p:nvPr>
            <p:ph type="ctrTitle" hasCustomPrompt="1"/>
          </p:nvPr>
        </p:nvSpPr>
        <p:spPr bwMode="white">
          <a:xfrm>
            <a:off x="395081" y="3848402"/>
            <a:ext cx="8928000" cy="1044000"/>
          </a:xfrm>
        </p:spPr>
        <p:txBody>
          <a:bodyPr/>
          <a:lstStyle>
            <a:lvl1pPr>
              <a:lnSpc>
                <a:spcPts val="3995"/>
              </a:lnSpc>
              <a:defRPr sz="2998" baseline="0">
                <a:solidFill>
                  <a:schemeClr val="bg1"/>
                </a:solidFill>
              </a:defRPr>
            </a:lvl1pPr>
          </a:lstStyle>
          <a:p>
            <a:r>
              <a:rPr lang="en-US" noProof="0" dirty="0"/>
              <a:t>Presentation title 30 </a:t>
            </a:r>
            <a:r>
              <a:rPr lang="en-US" noProof="0" dirty="0" err="1"/>
              <a:t>pt</a:t>
            </a:r>
            <a:r>
              <a:rPr lang="en-US" noProof="0" dirty="0"/>
              <a:t> on one line.</a:t>
            </a:r>
            <a:br>
              <a:rPr lang="en-US" noProof="0" dirty="0"/>
            </a:br>
            <a:r>
              <a:rPr lang="en-US" noProof="0" dirty="0"/>
              <a:t>On two lines possible.</a:t>
            </a:r>
          </a:p>
        </p:txBody>
      </p:sp>
      <p:sp>
        <p:nvSpPr>
          <p:cNvPr id="3" name="Untertitel 2"/>
          <p:cNvSpPr>
            <a:spLocks noGrp="1"/>
          </p:cNvSpPr>
          <p:nvPr>
            <p:ph type="subTitle" idx="1" hasCustomPrompt="1"/>
          </p:nvPr>
        </p:nvSpPr>
        <p:spPr bwMode="white">
          <a:xfrm>
            <a:off x="395794" y="4932000"/>
            <a:ext cx="8928000" cy="756000"/>
          </a:xfrm>
        </p:spPr>
        <p:txBody>
          <a:bodyPr/>
          <a:lstStyle>
            <a:lvl1pPr marL="0" indent="0" algn="l">
              <a:lnSpc>
                <a:spcPct val="100000"/>
              </a:lnSpc>
              <a:spcAft>
                <a:spcPts val="0"/>
              </a:spcAft>
              <a:buFont typeface="Arial" panose="020B0604020202020204" pitchFamily="34" charset="0"/>
              <a:buNone/>
              <a:defRPr sz="1498" baseline="0">
                <a:solidFill>
                  <a:schemeClr val="bg1"/>
                </a:solidFill>
                <a:latin typeface="+mn-lt"/>
              </a:defRPr>
            </a:lvl1pPr>
            <a:lvl2pPr marL="0" indent="0" algn="l">
              <a:lnSpc>
                <a:spcPct val="100000"/>
              </a:lnSpc>
              <a:spcAft>
                <a:spcPts val="0"/>
              </a:spcAft>
              <a:buFont typeface="Arial" panose="020B0604020202020204" pitchFamily="34" charset="0"/>
              <a:buNone/>
              <a:defRPr sz="1498">
                <a:solidFill>
                  <a:schemeClr val="bg1"/>
                </a:solidFill>
                <a:latin typeface="+mn-lt"/>
              </a:defRPr>
            </a:lvl2pPr>
            <a:lvl3pPr marL="0" indent="0" algn="l">
              <a:lnSpc>
                <a:spcPct val="100000"/>
              </a:lnSpc>
              <a:spcAft>
                <a:spcPts val="0"/>
              </a:spcAft>
              <a:buFont typeface="Arial" panose="020B0604020202020204" pitchFamily="34" charset="0"/>
              <a:buNone/>
              <a:defRPr sz="1498">
                <a:solidFill>
                  <a:schemeClr val="bg1"/>
                </a:solidFill>
                <a:latin typeface="+mn-lt"/>
              </a:defRPr>
            </a:lvl3pPr>
            <a:lvl4pPr marL="0" indent="0" algn="l">
              <a:lnSpc>
                <a:spcPct val="100000"/>
              </a:lnSpc>
              <a:spcAft>
                <a:spcPts val="0"/>
              </a:spcAft>
              <a:buFont typeface="Arial" panose="020B0604020202020204" pitchFamily="34" charset="0"/>
              <a:buNone/>
              <a:defRPr sz="1498">
                <a:solidFill>
                  <a:schemeClr val="bg1"/>
                </a:solidFill>
                <a:latin typeface="+mn-lt"/>
              </a:defRPr>
            </a:lvl4pPr>
            <a:lvl5pPr marL="0" indent="0" algn="l">
              <a:lnSpc>
                <a:spcPct val="100000"/>
              </a:lnSpc>
              <a:spcAft>
                <a:spcPts val="0"/>
              </a:spcAft>
              <a:buFont typeface="Arial" panose="020B0604020202020204" pitchFamily="34" charset="0"/>
              <a:buNone/>
              <a:defRPr sz="1498">
                <a:solidFill>
                  <a:schemeClr val="bg1"/>
                </a:solidFill>
                <a:latin typeface="+mn-lt"/>
              </a:defRPr>
            </a:lvl5pPr>
            <a:lvl6pPr marL="0" indent="0" algn="l">
              <a:lnSpc>
                <a:spcPct val="100000"/>
              </a:lnSpc>
              <a:spcAft>
                <a:spcPts val="0"/>
              </a:spcAft>
              <a:buFont typeface="Arial" panose="020B0604020202020204" pitchFamily="34" charset="0"/>
              <a:buNone/>
              <a:defRPr sz="1498">
                <a:solidFill>
                  <a:schemeClr val="bg1"/>
                </a:solidFill>
                <a:latin typeface="+mn-lt"/>
              </a:defRPr>
            </a:lvl6pPr>
            <a:lvl7pPr marL="0" indent="0" algn="l">
              <a:lnSpc>
                <a:spcPct val="100000"/>
              </a:lnSpc>
              <a:spcAft>
                <a:spcPts val="0"/>
              </a:spcAft>
              <a:buFont typeface="Arial" panose="020B0604020202020204" pitchFamily="34" charset="0"/>
              <a:buNone/>
              <a:defRPr sz="1498">
                <a:solidFill>
                  <a:schemeClr val="bg1"/>
                </a:solidFill>
                <a:latin typeface="+mn-lt"/>
              </a:defRPr>
            </a:lvl7pPr>
            <a:lvl8pPr marL="0" indent="0" algn="l">
              <a:lnSpc>
                <a:spcPct val="100000"/>
              </a:lnSpc>
              <a:spcAft>
                <a:spcPts val="0"/>
              </a:spcAft>
              <a:buFont typeface="Arial" panose="020B0604020202020204" pitchFamily="34" charset="0"/>
              <a:buNone/>
              <a:defRPr sz="1498">
                <a:solidFill>
                  <a:schemeClr val="bg1"/>
                </a:solidFill>
                <a:latin typeface="+mn-lt"/>
              </a:defRPr>
            </a:lvl8pPr>
            <a:lvl9pPr marL="0" indent="0" algn="l">
              <a:lnSpc>
                <a:spcPct val="100000"/>
              </a:lnSpc>
              <a:spcAft>
                <a:spcPts val="0"/>
              </a:spcAft>
              <a:buFont typeface="Arial" panose="020B0604020202020204" pitchFamily="34" charset="0"/>
              <a:buNone/>
              <a:defRPr sz="1498">
                <a:solidFill>
                  <a:schemeClr val="bg1"/>
                </a:solidFill>
                <a:latin typeface="+mn-lt"/>
              </a:defRPr>
            </a:lvl9pPr>
          </a:lstStyle>
          <a:p>
            <a:pPr lvl="0"/>
            <a:r>
              <a:rPr lang="en-US" noProof="0" dirty="0"/>
              <a:t>Additional text for presentation 15 </a:t>
            </a:r>
            <a:r>
              <a:rPr lang="en-US" noProof="0" dirty="0" err="1"/>
              <a:t>pt</a:t>
            </a:r>
            <a:r>
              <a:rPr lang="en-US" noProof="0" dirty="0"/>
              <a:t> </a:t>
            </a:r>
            <a:br>
              <a:rPr lang="en-US" noProof="0" dirty="0"/>
            </a:br>
            <a:r>
              <a:rPr lang="en-US" noProof="0" dirty="0"/>
              <a:t>Speaker, department, place, date</a:t>
            </a:r>
          </a:p>
        </p:txBody>
      </p:sp>
      <p:sp>
        <p:nvSpPr>
          <p:cNvPr id="9" name="Bildplatzhalter 8"/>
          <p:cNvSpPr>
            <a:spLocks noGrp="1"/>
          </p:cNvSpPr>
          <p:nvPr>
            <p:ph type="pic" sz="quarter" idx="10" hasCustomPrompt="1"/>
          </p:nvPr>
        </p:nvSpPr>
        <p:spPr bwMode="gray">
          <a:xfrm>
            <a:off x="2" y="313201"/>
            <a:ext cx="12192000" cy="3405600"/>
          </a:xfrm>
          <a:solidFill>
            <a:srgbClr val="9F0002"/>
          </a:solidFill>
        </p:spPr>
        <p:txBody>
          <a:bodyPr/>
          <a:lstStyle>
            <a:lvl1pPr algn="ctr">
              <a:lnSpc>
                <a:spcPct val="100000"/>
              </a:lnSpc>
              <a:spcAft>
                <a:spcPts val="0"/>
              </a:spcAft>
              <a:defRPr>
                <a:solidFill>
                  <a:schemeClr val="bg1"/>
                </a:solidFill>
              </a:defRPr>
            </a:lvl1pPr>
          </a:lstStyle>
          <a:p>
            <a:br>
              <a:rPr lang="en-US" noProof="0" dirty="0"/>
            </a:br>
            <a:br>
              <a:rPr lang="en-US" noProof="0" dirty="0"/>
            </a:br>
            <a:br>
              <a:rPr lang="en-US" noProof="0" dirty="0"/>
            </a:br>
            <a:br>
              <a:rPr lang="en-US" noProof="0" dirty="0"/>
            </a:br>
            <a:br>
              <a:rPr lang="en-US" noProof="0" dirty="0"/>
            </a:br>
            <a:br>
              <a:rPr lang="en-US" noProof="0" dirty="0"/>
            </a:br>
            <a:r>
              <a:rPr lang="en-US" noProof="0" dirty="0"/>
              <a:t>Insert image</a:t>
            </a: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8"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tx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5" name="Folie Wechsel/Zurücksetzen/Textebenen"/>
          <p:cNvSpPr txBox="1"/>
          <p:nvPr userDrawn="1"/>
        </p:nvSpPr>
        <p:spPr>
          <a:xfrm rot="10800000" flipH="1" flipV="1">
            <a:off x="-2086913" y="1547999"/>
            <a:ext cx="1978969"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999" dirty="0">
                <a:solidFill>
                  <a:srgbClr val="444444"/>
                </a:solidFill>
              </a:rPr>
              <a:t>Reset the slide back to its </a:t>
            </a:r>
          </a:p>
          <a:p>
            <a:pPr algn="r"/>
            <a:r>
              <a:rPr lang="en-US" sz="999" dirty="0">
                <a:solidFill>
                  <a:srgbClr val="444444"/>
                </a:solidFill>
              </a:rPr>
              <a:t>original form via menu bar:</a:t>
            </a:r>
          </a:p>
          <a:p>
            <a:pPr algn="r"/>
            <a:r>
              <a:rPr lang="en-US" sz="999" dirty="0">
                <a:solidFill>
                  <a:srgbClr val="444444"/>
                </a:solidFill>
              </a:rPr>
              <a:t>Home // Slides // Reset</a:t>
            </a:r>
          </a:p>
          <a:p>
            <a:pPr algn="r"/>
            <a:endParaRPr lang="en-US" sz="999" dirty="0">
              <a:solidFill>
                <a:srgbClr val="444444"/>
              </a:solidFill>
            </a:endParaRPr>
          </a:p>
          <a:p>
            <a:pPr algn="r"/>
            <a:r>
              <a:rPr lang="en-US" sz="999" dirty="0">
                <a:solidFill>
                  <a:srgbClr val="444444"/>
                </a:solidFill>
              </a:rPr>
              <a:t>Change the slide layout </a:t>
            </a:r>
          </a:p>
          <a:p>
            <a:pPr algn="r"/>
            <a:r>
              <a:rPr lang="en-US" sz="999" dirty="0">
                <a:solidFill>
                  <a:srgbClr val="444444"/>
                </a:solidFill>
              </a:rPr>
              <a:t>via menu bar:</a:t>
            </a:r>
          </a:p>
          <a:p>
            <a:pPr algn="r" defTabSz="913357">
              <a:defRPr/>
            </a:pPr>
            <a:r>
              <a:rPr lang="en-US" sz="999" dirty="0">
                <a:solidFill>
                  <a:srgbClr val="444444"/>
                </a:solidFill>
              </a:rPr>
              <a:t>Home // Slides // Layout</a:t>
            </a:r>
          </a:p>
          <a:p>
            <a:pPr algn="r" defTabSz="913357">
              <a:defRPr/>
            </a:pPr>
            <a:endParaRPr lang="en-US" sz="999" dirty="0">
              <a:solidFill>
                <a:srgbClr val="444444"/>
              </a:solidFill>
            </a:endParaRPr>
          </a:p>
          <a:p>
            <a:pPr algn="r" defTabSz="913357">
              <a:defRPr/>
            </a:pPr>
            <a:r>
              <a:rPr lang="en-US" sz="999" dirty="0">
                <a:solidFill>
                  <a:srgbClr val="444444"/>
                </a:solidFill>
              </a:rPr>
              <a:t>Change the text level</a:t>
            </a:r>
          </a:p>
          <a:p>
            <a:pPr algn="r" defTabSz="913357">
              <a:defRPr/>
            </a:pPr>
            <a:r>
              <a:rPr lang="en-US" sz="999" dirty="0">
                <a:solidFill>
                  <a:srgbClr val="444444"/>
                </a:solidFill>
              </a:rPr>
              <a:t>via menu bar: </a:t>
            </a:r>
            <a:br>
              <a:rPr lang="en-US" sz="999" dirty="0">
                <a:solidFill>
                  <a:srgbClr val="444444"/>
                </a:solidFill>
              </a:rPr>
            </a:br>
            <a:r>
              <a:rPr lang="en-US" sz="999" dirty="0">
                <a:solidFill>
                  <a:srgbClr val="444444"/>
                </a:solidFill>
              </a:rPr>
              <a:t>Home // Paragraph // Increase/</a:t>
            </a:r>
          </a:p>
          <a:p>
            <a:pPr algn="r" defTabSz="913357">
              <a:defRPr/>
            </a:pPr>
            <a:r>
              <a:rPr lang="en-US" sz="999" dirty="0">
                <a:solidFill>
                  <a:srgbClr val="444444"/>
                </a:solidFill>
              </a:rPr>
              <a:t>Decrease List Level</a:t>
            </a:r>
          </a:p>
        </p:txBody>
      </p:sp>
      <p:sp>
        <p:nvSpPr>
          <p:cNvPr id="19" name="Design wechsel"/>
          <p:cNvSpPr txBox="1"/>
          <p:nvPr userDrawn="1"/>
        </p:nvSpPr>
        <p:spPr>
          <a:xfrm rot="10800000" flipH="1" flipV="1">
            <a:off x="-2086913" y="403199"/>
            <a:ext cx="1978969"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99" dirty="0">
                <a:solidFill>
                  <a:srgbClr val="444444"/>
                </a:solidFill>
              </a:rPr>
              <a:t>Alternating between white and black slide layouts via menu bar: </a:t>
            </a:r>
            <a:br>
              <a:rPr lang="en-US" sz="999" dirty="0">
                <a:solidFill>
                  <a:srgbClr val="444444"/>
                </a:solidFill>
              </a:rPr>
            </a:br>
            <a:r>
              <a:rPr lang="en-US" sz="999" dirty="0">
                <a:solidFill>
                  <a:srgbClr val="444444"/>
                </a:solidFill>
              </a:rPr>
              <a:t>Design // Themes</a:t>
            </a:r>
          </a:p>
          <a:p>
            <a:pPr algn="r"/>
            <a:r>
              <a:rPr lang="en-US" sz="999" dirty="0">
                <a:solidFill>
                  <a:srgbClr val="444444"/>
                </a:solidFill>
              </a:rPr>
              <a:t>(Right click: </a:t>
            </a:r>
            <a:r>
              <a:rPr lang="en-US" sz="999" i="1" dirty="0">
                <a:solidFill>
                  <a:srgbClr val="444444"/>
                </a:solidFill>
              </a:rPr>
              <a:t>Apply to All Slides </a:t>
            </a:r>
            <a:r>
              <a:rPr lang="en-US" sz="999" dirty="0">
                <a:solidFill>
                  <a:srgbClr val="444444"/>
                </a:solidFill>
              </a:rPr>
              <a:t>or </a:t>
            </a:r>
            <a:br>
              <a:rPr lang="en-US" sz="999" dirty="0">
                <a:solidFill>
                  <a:srgbClr val="444444"/>
                </a:solidFill>
              </a:rPr>
            </a:br>
            <a:r>
              <a:rPr lang="en-US" sz="999" i="1" dirty="0">
                <a:solidFill>
                  <a:srgbClr val="444444"/>
                </a:solidFill>
              </a:rPr>
              <a:t>Apply to Selected Slide</a:t>
            </a:r>
            <a:r>
              <a:rPr lang="en-US" sz="999" dirty="0">
                <a:solidFill>
                  <a:srgbClr val="444444"/>
                </a:solidFill>
              </a:rPr>
              <a:t>)</a:t>
            </a:r>
          </a:p>
        </p:txBody>
      </p:sp>
      <p:pic>
        <p:nvPicPr>
          <p:cNvPr id="20" name="Listenebene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12" y="3563999"/>
            <a:ext cx="635207"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Listenebene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12" y="4031999"/>
            <a:ext cx="635207"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ext // Listenebene erhöhen"/>
          <p:cNvSpPr txBox="1"/>
          <p:nvPr userDrawn="1"/>
        </p:nvSpPr>
        <p:spPr>
          <a:xfrm>
            <a:off x="-1547193" y="3563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Increase</a:t>
            </a:r>
          </a:p>
          <a:p>
            <a:pPr algn="r" defTabSz="913357">
              <a:defRPr/>
            </a:pPr>
            <a:r>
              <a:rPr lang="en-US" sz="999" dirty="0">
                <a:solidFill>
                  <a:srgbClr val="444444"/>
                </a:solidFill>
              </a:rPr>
              <a:t>List Level</a:t>
            </a:r>
          </a:p>
        </p:txBody>
      </p:sp>
      <p:sp>
        <p:nvSpPr>
          <p:cNvPr id="23" name="Text // Listenebene verringern"/>
          <p:cNvSpPr txBox="1"/>
          <p:nvPr userDrawn="1"/>
        </p:nvSpPr>
        <p:spPr>
          <a:xfrm>
            <a:off x="-1547193" y="4031999"/>
            <a:ext cx="719625" cy="324000"/>
          </a:xfrm>
          <a:prstGeom prst="rect">
            <a:avLst/>
          </a:prstGeom>
          <a:noFill/>
        </p:spPr>
        <p:txBody>
          <a:bodyPr wrap="square" lIns="0" tIns="0" rIns="0" bIns="0" rtlCol="0">
            <a:noAutofit/>
          </a:bodyPr>
          <a:lstStyle/>
          <a:p>
            <a:pPr algn="r" defTabSz="913357">
              <a:defRPr/>
            </a:pPr>
            <a:r>
              <a:rPr lang="en-US" sz="999" dirty="0">
                <a:solidFill>
                  <a:srgbClr val="444444"/>
                </a:solidFill>
              </a:rPr>
              <a:t>Decrease </a:t>
            </a:r>
          </a:p>
          <a:p>
            <a:pPr algn="r" defTabSz="913357">
              <a:defRPr/>
            </a:pPr>
            <a:r>
              <a:rPr lang="en-US" sz="999" dirty="0">
                <a:solidFill>
                  <a:srgbClr val="444444"/>
                </a:solidFill>
              </a:rPr>
              <a:t>List Level</a:t>
            </a:r>
          </a:p>
        </p:txBody>
      </p:sp>
      <p:sp>
        <p:nvSpPr>
          <p:cNvPr id="24" name="Hilfslinien"/>
          <p:cNvSpPr txBox="1"/>
          <p:nvPr userDrawn="1"/>
        </p:nvSpPr>
        <p:spPr>
          <a:xfrm rot="10800000" flipH="1" flipV="1">
            <a:off x="432551" y="-468001"/>
            <a:ext cx="328842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Show guides via menu bar: View // Show // tick Guides</a:t>
            </a:r>
          </a:p>
        </p:txBody>
      </p:sp>
      <p:sp>
        <p:nvSpPr>
          <p:cNvPr id="25" name="Hilfslinien"/>
          <p:cNvSpPr txBox="1"/>
          <p:nvPr userDrawn="1"/>
        </p:nvSpPr>
        <p:spPr>
          <a:xfrm rot="10800000" flipH="1" flipV="1">
            <a:off x="7103587" y="-468000"/>
            <a:ext cx="4678083"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defTabSz="1041867">
              <a:defRPr/>
            </a:pPr>
            <a:r>
              <a:rPr lang="en-US" sz="999" dirty="0">
                <a:solidFill>
                  <a:srgbClr val="444444"/>
                </a:solidFill>
              </a:rPr>
              <a:t>Reserved areas for stamps and icons</a:t>
            </a:r>
          </a:p>
        </p:txBody>
      </p:sp>
      <p:grpSp>
        <p:nvGrpSpPr>
          <p:cNvPr id="18" name="Gruppieren 17"/>
          <p:cNvGrpSpPr/>
          <p:nvPr userDrawn="1"/>
        </p:nvGrpSpPr>
        <p:grpSpPr>
          <a:xfrm>
            <a:off x="-1331307" y="-430988"/>
            <a:ext cx="1223363" cy="745124"/>
            <a:chOff x="-1331307" y="-430988"/>
            <a:chExt cx="1223363" cy="745124"/>
          </a:xfrm>
        </p:grpSpPr>
        <p:pic>
          <p:nvPicPr>
            <p:cNvPr id="27" name="Entwurfsvorlagen"/>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31307" y="-430988"/>
              <a:ext cx="1221702"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436" t="37704" r="2549" b="2753"/>
            <a:stretch/>
          </p:blipFill>
          <p:spPr bwMode="auto">
            <a:xfrm>
              <a:off x="-1331307" y="-171400"/>
              <a:ext cx="1223363" cy="485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6705608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image" Target="../media/image6.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7.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image" Target="../media/image1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273414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Hinweis oben"/>
          <p:cNvGrpSpPr/>
          <p:nvPr/>
        </p:nvGrpSpPr>
        <p:grpSpPr>
          <a:xfrm>
            <a:off x="395081" y="-468001"/>
            <a:ext cx="11400250" cy="360000"/>
            <a:chOff x="395287" y="-468000"/>
            <a:chExt cx="11406188" cy="360000"/>
          </a:xfrm>
        </p:grpSpPr>
        <p:cxnSp>
          <p:nvCxnSpPr>
            <p:cNvPr id="37"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38" name="32,78 // 15,84"/>
          <p:cNvCxnSpPr/>
          <p:nvPr/>
        </p:nvCxnSpPr>
        <p:spPr>
          <a:xfrm>
            <a:off x="11795331"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1,1 // 15,84"/>
          <p:cNvCxnSpPr/>
          <p:nvPr/>
        </p:nvCxnSpPr>
        <p:spPr>
          <a:xfrm>
            <a:off x="395082" y="6965999"/>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17,85 // 8,32"/>
          <p:cNvCxnSpPr/>
          <p:nvPr/>
        </p:nvCxnSpPr>
        <p:spPr>
          <a:xfrm>
            <a:off x="12303154" y="6429376"/>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4,2 // 5,33"/>
          <p:cNvCxnSpPr/>
          <p:nvPr/>
        </p:nvCxnSpPr>
        <p:spPr>
          <a:xfrm>
            <a:off x="12303157" y="150653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1,02 // 8,5"/>
          <p:cNvCxnSpPr/>
          <p:nvPr/>
        </p:nvCxnSpPr>
        <p:spPr>
          <a:xfrm>
            <a:off x="12298392" y="367505"/>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elplatzhalter 1"/>
          <p:cNvSpPr>
            <a:spLocks noGrp="1"/>
          </p:cNvSpPr>
          <p:nvPr>
            <p:ph type="title"/>
          </p:nvPr>
        </p:nvSpPr>
        <p:spPr>
          <a:xfrm>
            <a:off x="395083" y="368300"/>
            <a:ext cx="11404800" cy="1008360"/>
          </a:xfrm>
          <a:prstGeom prst="rect">
            <a:avLst/>
          </a:prstGeom>
        </p:spPr>
        <p:txBody>
          <a:bodyPr vert="horz" lIns="0" tIns="0" rIns="0" bIns="0" rtlCol="0" anchor="t" anchorCtr="0">
            <a:noAutofit/>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3" name="Textplatzhalter 2"/>
          <p:cNvSpPr>
            <a:spLocks noGrp="1"/>
          </p:cNvSpPr>
          <p:nvPr>
            <p:ph type="body" idx="1"/>
          </p:nvPr>
        </p:nvSpPr>
        <p:spPr>
          <a:xfrm>
            <a:off x="395082" y="1511300"/>
            <a:ext cx="11404800" cy="4914000"/>
          </a:xfrm>
          <a:prstGeom prst="rect">
            <a:avLst/>
          </a:prstGeom>
          <a:ln w="19050">
            <a:noFill/>
          </a:ln>
        </p:spPr>
        <p:txBody>
          <a:bodyPr vert="horz" lIns="0" tIns="0" rIns="0" bIns="0" rtlCol="0" anchor="t" anchorCtr="0">
            <a:noAutofit/>
          </a:bodyPr>
          <a:lstStyle/>
          <a:p>
            <a:pPr lvl="0"/>
            <a:r>
              <a:rPr lang="en-US" noProof="0" dirty="0"/>
              <a:t>Insert text in </a:t>
            </a:r>
            <a:r>
              <a:rPr lang="en-US" noProof="0" dirty="0" err="1"/>
              <a:t>CorpoS</a:t>
            </a:r>
            <a:r>
              <a:rPr lang="en-US" noProof="0" dirty="0"/>
              <a:t> (Body), 20 pt. // for bullets: Home // Paragraph// Increase List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5" name="Fußzeilenplatzhalter 4"/>
          <p:cNvSpPr>
            <a:spLocks noGrp="1"/>
          </p:cNvSpPr>
          <p:nvPr>
            <p:ph type="ftr" sz="quarter" idx="3"/>
          </p:nvPr>
        </p:nvSpPr>
        <p:spPr>
          <a:xfrm>
            <a:off x="3146400" y="6552000"/>
            <a:ext cx="784800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r>
              <a:rPr lang="en-US" dirty="0">
                <a:solidFill>
                  <a:srgbClr val="000000"/>
                </a:solidFill>
              </a:rPr>
              <a:t>Presentation title in CorpoS (Body) 10 pt | Department | Date</a:t>
            </a:r>
          </a:p>
        </p:txBody>
      </p:sp>
      <p:sp>
        <p:nvSpPr>
          <p:cNvPr id="6" name="Foliennummernplatzhalter 5"/>
          <p:cNvSpPr>
            <a:spLocks noGrp="1"/>
          </p:cNvSpPr>
          <p:nvPr>
            <p:ph type="sldNum" sz="quarter" idx="4"/>
          </p:nvPr>
        </p:nvSpPr>
        <p:spPr>
          <a:xfrm>
            <a:off x="11484000" y="6552000"/>
            <a:ext cx="323830"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US" smtClean="0">
                <a:solidFill>
                  <a:srgbClr val="000000"/>
                </a:solidFill>
              </a:rPr>
              <a:pPr/>
              <a:t>‹#›</a:t>
            </a:fld>
            <a:endParaRPr lang="en-US" dirty="0">
              <a:solidFill>
                <a:srgbClr val="000000"/>
              </a:solidFill>
            </a:endParaRPr>
          </a:p>
        </p:txBody>
      </p:sp>
      <p:cxnSp>
        <p:nvCxnSpPr>
          <p:cNvPr id="32" name="17,85 // 8,32"/>
          <p:cNvCxnSpPr/>
          <p:nvPr/>
        </p:nvCxnSpPr>
        <p:spPr>
          <a:xfrm>
            <a:off x="-455571" y="6433248"/>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4,2 // 5,33"/>
          <p:cNvCxnSpPr/>
          <p:nvPr/>
        </p:nvCxnSpPr>
        <p:spPr>
          <a:xfrm>
            <a:off x="-462994" y="1511999"/>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p:nvCxnSpPr>
        <p:spPr>
          <a:xfrm>
            <a:off x="-446045" y="362743"/>
            <a:ext cx="359813"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8" name="Wortmarke Mercedes-Benz" descr="Y:\KiA\OV\PLATIS\JOB 1508-002_PPT_Mercedes_Benz_2010\allMaterial\1508-005_Material + Briefing\Material\MZ-Assets\MB-word-mark_p_3Coffice.emf"/>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black">
          <a:xfrm>
            <a:off x="395795" y="6613946"/>
            <a:ext cx="1188000" cy="1489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1830001"/>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Lst>
  <p:hf hdr="0" dt="0"/>
  <p:txStyles>
    <p:titleStyle>
      <a:lvl1pPr marL="0" indent="0" algn="l" defTabSz="913357" rtl="0" eaLnBrk="1" latinLnBrk="0" hangingPunct="1">
        <a:spcBef>
          <a:spcPts val="0"/>
        </a:spcBef>
        <a:buFont typeface="+mj-lt"/>
        <a:buNone/>
        <a:defRPr sz="2998" b="0" i="0" kern="1200">
          <a:solidFill>
            <a:schemeClr val="tx1"/>
          </a:solidFill>
          <a:latin typeface="+mj-lt"/>
          <a:ea typeface="+mj-ea"/>
          <a:cs typeface="+mj-cs"/>
        </a:defRPr>
      </a:lvl1pPr>
    </p:titleStyle>
    <p:bodyStyle>
      <a:lvl1pPr marL="0" indent="0" algn="l" defTabSz="913357" rtl="0" eaLnBrk="1" latinLnBrk="0" hangingPunct="1">
        <a:lnSpc>
          <a:spcPct val="108000"/>
        </a:lnSpc>
        <a:spcBef>
          <a:spcPts val="0"/>
        </a:spcBef>
        <a:spcAft>
          <a:spcPts val="1006"/>
        </a:spcAft>
        <a:buFont typeface="+mj-lt"/>
        <a:buNone/>
        <a:defRPr sz="1998" b="0" i="0" kern="1200" baseline="0">
          <a:solidFill>
            <a:schemeClr val="tx1"/>
          </a:solidFill>
          <a:latin typeface="+mn-lt"/>
          <a:ea typeface="+mn-ea"/>
          <a:cs typeface="+mn-cs"/>
        </a:defRPr>
      </a:lvl1pPr>
      <a:lvl2pPr marL="341610" indent="-341610" algn="l" defTabSz="913357" rtl="0" eaLnBrk="1" latinLnBrk="0" hangingPunct="1">
        <a:lnSpc>
          <a:spcPct val="108000"/>
        </a:lnSpc>
        <a:spcBef>
          <a:spcPts val="0"/>
        </a:spcBef>
        <a:spcAft>
          <a:spcPts val="1006"/>
        </a:spcAft>
        <a:buFont typeface="Arial" panose="020B0604020202020204" pitchFamily="34" charset="0"/>
        <a:buChar char="•"/>
        <a:defRPr sz="1998" b="0" i="0" kern="1200">
          <a:solidFill>
            <a:schemeClr val="tx1"/>
          </a:solidFill>
          <a:latin typeface="+mn-lt"/>
          <a:ea typeface="+mn-ea"/>
          <a:cs typeface="+mn-cs"/>
        </a:defRPr>
      </a:lvl2pPr>
      <a:lvl3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3pPr>
      <a:lvl4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4pPr>
      <a:lvl5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5pPr>
      <a:lvl6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6pPr>
      <a:lvl7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7pPr>
      <a:lvl8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8pPr>
      <a:lvl9pPr marL="539384" indent="-197774" algn="l" defTabSz="913357" rtl="0" eaLnBrk="1" latinLnBrk="0" hangingPunct="1">
        <a:lnSpc>
          <a:spcPct val="108000"/>
        </a:lnSpc>
        <a:spcBef>
          <a:spcPts val="0"/>
        </a:spcBef>
        <a:spcAft>
          <a:spcPts val="1006"/>
        </a:spcAft>
        <a:buFont typeface="Symbol" panose="05050102010706020507" pitchFamily="18" charset="2"/>
        <a:buChar char="-"/>
        <a:defRPr sz="1498" b="0" i="0" kern="1200">
          <a:solidFill>
            <a:schemeClr val="tx1"/>
          </a:solidFill>
          <a:latin typeface="+mn-lt"/>
          <a:ea typeface="+mn-ea"/>
          <a:cs typeface="+mn-cs"/>
        </a:defRPr>
      </a:lvl9pPr>
    </p:bodyStyle>
    <p:otherStyle>
      <a:defPPr>
        <a:defRPr lang="de-DE"/>
      </a:defPPr>
      <a:lvl1pPr marL="0" algn="l" defTabSz="913357" rtl="0" eaLnBrk="1" latinLnBrk="0" hangingPunct="1">
        <a:defRPr sz="1798" kern="1200">
          <a:solidFill>
            <a:schemeClr val="tx1"/>
          </a:solidFill>
          <a:latin typeface="+mn-lt"/>
          <a:ea typeface="+mn-ea"/>
          <a:cs typeface="+mn-cs"/>
        </a:defRPr>
      </a:lvl1pPr>
      <a:lvl2pPr marL="456678" algn="l" defTabSz="913357" rtl="0" eaLnBrk="1" latinLnBrk="0" hangingPunct="1">
        <a:defRPr sz="1798" kern="1200">
          <a:solidFill>
            <a:schemeClr val="tx1"/>
          </a:solidFill>
          <a:latin typeface="+mn-lt"/>
          <a:ea typeface="+mn-ea"/>
          <a:cs typeface="+mn-cs"/>
        </a:defRPr>
      </a:lvl2pPr>
      <a:lvl3pPr marL="913357" algn="l" defTabSz="913357" rtl="0" eaLnBrk="1" latinLnBrk="0" hangingPunct="1">
        <a:defRPr sz="1798" kern="1200">
          <a:solidFill>
            <a:schemeClr val="tx1"/>
          </a:solidFill>
          <a:latin typeface="+mn-lt"/>
          <a:ea typeface="+mn-ea"/>
          <a:cs typeface="+mn-cs"/>
        </a:defRPr>
      </a:lvl3pPr>
      <a:lvl4pPr marL="1370035" algn="l" defTabSz="913357" rtl="0" eaLnBrk="1" latinLnBrk="0" hangingPunct="1">
        <a:defRPr sz="1798" kern="1200">
          <a:solidFill>
            <a:schemeClr val="tx1"/>
          </a:solidFill>
          <a:latin typeface="+mn-lt"/>
          <a:ea typeface="+mn-ea"/>
          <a:cs typeface="+mn-cs"/>
        </a:defRPr>
      </a:lvl4pPr>
      <a:lvl5pPr marL="1826714" algn="l" defTabSz="913357" rtl="0" eaLnBrk="1" latinLnBrk="0" hangingPunct="1">
        <a:defRPr sz="1798" kern="1200">
          <a:solidFill>
            <a:schemeClr val="tx1"/>
          </a:solidFill>
          <a:latin typeface="+mn-lt"/>
          <a:ea typeface="+mn-ea"/>
          <a:cs typeface="+mn-cs"/>
        </a:defRPr>
      </a:lvl5pPr>
      <a:lvl6pPr marL="2283393" algn="l" defTabSz="913357" rtl="0" eaLnBrk="1" latinLnBrk="0" hangingPunct="1">
        <a:defRPr sz="1798" kern="1200">
          <a:solidFill>
            <a:schemeClr val="tx1"/>
          </a:solidFill>
          <a:latin typeface="+mn-lt"/>
          <a:ea typeface="+mn-ea"/>
          <a:cs typeface="+mn-cs"/>
        </a:defRPr>
      </a:lvl6pPr>
      <a:lvl7pPr marL="2740072" algn="l" defTabSz="913357" rtl="0" eaLnBrk="1" latinLnBrk="0" hangingPunct="1">
        <a:defRPr sz="1798" kern="1200">
          <a:solidFill>
            <a:schemeClr val="tx1"/>
          </a:solidFill>
          <a:latin typeface="+mn-lt"/>
          <a:ea typeface="+mn-ea"/>
          <a:cs typeface="+mn-cs"/>
        </a:defRPr>
      </a:lvl7pPr>
      <a:lvl8pPr marL="3196750" algn="l" defTabSz="913357" rtl="0" eaLnBrk="1" latinLnBrk="0" hangingPunct="1">
        <a:defRPr sz="1798" kern="1200">
          <a:solidFill>
            <a:schemeClr val="tx1"/>
          </a:solidFill>
          <a:latin typeface="+mn-lt"/>
          <a:ea typeface="+mn-ea"/>
          <a:cs typeface="+mn-cs"/>
        </a:defRPr>
      </a:lvl8pPr>
      <a:lvl9pPr marL="3653428" algn="l" defTabSz="913357"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
      <p:bgRef idx="1001">
        <a:schemeClr val="bg1"/>
      </p:bgRef>
    </p:bg>
    <p:spTree>
      <p:nvGrpSpPr>
        <p:cNvPr id="1" name=""/>
        <p:cNvGrpSpPr/>
        <p:nvPr/>
      </p:nvGrpSpPr>
      <p:grpSpPr>
        <a:xfrm>
          <a:off x="0" y="0"/>
          <a:ext cx="0" cy="0"/>
          <a:chOff x="0" y="0"/>
          <a:chExt cx="0" cy="0"/>
        </a:xfrm>
      </p:grpSpPr>
      <p:grpSp>
        <p:nvGrpSpPr>
          <p:cNvPr id="31" name="Regieanweisungen"/>
          <p:cNvGrpSpPr/>
          <p:nvPr/>
        </p:nvGrpSpPr>
        <p:grpSpPr>
          <a:xfrm>
            <a:off x="-2086913" y="-468001"/>
            <a:ext cx="14745120" cy="7794000"/>
            <a:chOff x="-2088000" y="-468001"/>
            <a:chExt cx="14752800" cy="7794000"/>
          </a:xfrm>
        </p:grpSpPr>
        <p:grpSp>
          <p:nvGrpSpPr>
            <p:cNvPr id="32" name="Hinweis oben"/>
            <p:cNvGrpSpPr/>
            <p:nvPr userDrawn="1"/>
          </p:nvGrpSpPr>
          <p:grpSpPr>
            <a:xfrm>
              <a:off x="395287" y="-468001"/>
              <a:ext cx="11406188" cy="360000"/>
              <a:chOff x="395287" y="-468000"/>
              <a:chExt cx="11406188" cy="360000"/>
            </a:xfrm>
          </p:grpSpPr>
          <p:cxnSp>
            <p:nvCxnSpPr>
              <p:cNvPr id="53" name="32,78 // 15,84"/>
              <p:cNvCxnSpPr/>
              <p:nvPr userDrawn="1"/>
            </p:nvCxnSpPr>
            <p:spPr>
              <a:xfrm>
                <a:off x="11801475"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1,1 // 15,84"/>
              <p:cNvCxnSpPr/>
              <p:nvPr userDrawn="1"/>
            </p:nvCxnSpPr>
            <p:spPr>
              <a:xfrm>
                <a:off x="395287" y="-468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3" name="Hinweis unten"/>
            <p:cNvGrpSpPr/>
            <p:nvPr userDrawn="1"/>
          </p:nvGrpSpPr>
          <p:grpSpPr>
            <a:xfrm>
              <a:off x="395288" y="6965999"/>
              <a:ext cx="11406187" cy="360000"/>
              <a:chOff x="395288" y="6966000"/>
              <a:chExt cx="11406187" cy="360000"/>
            </a:xfrm>
          </p:grpSpPr>
          <p:sp>
            <p:nvSpPr>
              <p:cNvPr id="49" name="Fußzeile"/>
              <p:cNvSpPr txBox="1"/>
              <p:nvPr userDrawn="1"/>
            </p:nvSpPr>
            <p:spPr>
              <a:xfrm rot="10800000" flipH="1" flipV="1">
                <a:off x="432775" y="6966000"/>
                <a:ext cx="10993626" cy="36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042388"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Adjust footer (per slide or for several/all slides) via menu bar: Insert // Text // Header &amp; Footer</a:t>
                </a:r>
              </a:p>
            </p:txBody>
          </p:sp>
          <p:cxnSp>
            <p:nvCxnSpPr>
              <p:cNvPr id="50" name="32,78 // 15,84"/>
              <p:cNvCxnSpPr/>
              <p:nvPr userDrawn="1"/>
            </p:nvCxnSpPr>
            <p:spPr>
              <a:xfrm>
                <a:off x="11801475"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1,1 // 15,84"/>
              <p:cNvCxnSpPr/>
              <p:nvPr userDrawn="1"/>
            </p:nvCxnSpPr>
            <p:spPr>
              <a:xfrm>
                <a:off x="395288" y="6966000"/>
                <a:ext cx="0" cy="36000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4" name="Hinweis rechts"/>
            <p:cNvGrpSpPr/>
            <p:nvPr userDrawn="1"/>
          </p:nvGrpSpPr>
          <p:grpSpPr>
            <a:xfrm>
              <a:off x="12304800" y="368299"/>
              <a:ext cx="360000" cy="6057900"/>
              <a:chOff x="12304800" y="368300"/>
              <a:chExt cx="360000" cy="6057900"/>
            </a:xfrm>
          </p:grpSpPr>
          <p:cxnSp>
            <p:nvCxnSpPr>
              <p:cNvPr id="46" name="17,85 // 8,32"/>
              <p:cNvCxnSpPr/>
              <p:nvPr userDrawn="1"/>
            </p:nvCxnSpPr>
            <p:spPr>
              <a:xfrm>
                <a:off x="12304800" y="64262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4,2 // 5,33"/>
              <p:cNvCxnSpPr/>
              <p:nvPr userDrawn="1"/>
            </p:nvCxnSpPr>
            <p:spPr>
              <a:xfrm>
                <a:off x="12304800" y="15120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1,02 // 8,5"/>
              <p:cNvCxnSpPr/>
              <p:nvPr userDrawn="1"/>
            </p:nvCxnSpPr>
            <p:spPr>
              <a:xfrm>
                <a:off x="12304800" y="368300"/>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5" name="Hinweis links"/>
            <p:cNvGrpSpPr/>
            <p:nvPr userDrawn="1"/>
          </p:nvGrpSpPr>
          <p:grpSpPr>
            <a:xfrm>
              <a:off x="-2088000" y="-430988"/>
              <a:ext cx="1980000" cy="6857187"/>
              <a:chOff x="-2088000" y="-430988"/>
              <a:chExt cx="1980000" cy="6857187"/>
            </a:xfrm>
          </p:grpSpPr>
          <p:pic>
            <p:nvPicPr>
              <p:cNvPr id="36" name="Entwurfsvorlagen"/>
              <p:cNvPicPr>
                <a:picLocks noChangeAspect="1" noChangeArrowheads="1"/>
              </p:cNvPicPr>
              <p:nvPr userDrawn="1"/>
            </p:nvPicPr>
            <p:blipFill>
              <a:blip r:embed="rId32">
                <a:extLst>
                  <a:ext uri="{28A0092B-C50C-407E-A947-70E740481C1C}">
                    <a14:useLocalDpi xmlns:a14="http://schemas.microsoft.com/office/drawing/2010/main"/>
                  </a:ext>
                </a:extLst>
              </a:blip>
              <a:srcRect/>
              <a:stretch>
                <a:fillRect/>
              </a:stretch>
            </p:blipFill>
            <p:spPr bwMode="auto">
              <a:xfrm>
                <a:off x="-1332000" y="-430988"/>
                <a:ext cx="1222338" cy="745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7" name="Folie Wechsel/Zurücksetzen/Textebenen"/>
              <p:cNvSpPr txBox="1"/>
              <p:nvPr userDrawn="1"/>
            </p:nvSpPr>
            <p:spPr>
              <a:xfrm rot="10800000" flipH="1" flipV="1">
                <a:off x="-2088000" y="1547999"/>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Reset the slide back to its </a:t>
                </a:r>
              </a:p>
              <a:p>
                <a:pPr indent="0" algn="r">
                  <a:lnSpc>
                    <a:spcPct val="100000"/>
                  </a:lnSpc>
                  <a:spcBef>
                    <a:spcPts val="0"/>
                  </a:spcBef>
                  <a:spcAft>
                    <a:spcPts val="0"/>
                  </a:spcAft>
                </a:pPr>
                <a:r>
                  <a:rPr lang="en-GB" sz="999" b="0" baseline="0" noProof="0" dirty="0">
                    <a:solidFill>
                      <a:schemeClr val="accent5"/>
                    </a:solidFill>
                    <a:latin typeface="+mn-lt"/>
                  </a:rPr>
                  <a:t>original form via menu bar:</a:t>
                </a:r>
              </a:p>
              <a:p>
                <a:pPr indent="0" algn="r">
                  <a:lnSpc>
                    <a:spcPct val="100000"/>
                  </a:lnSpc>
                  <a:spcBef>
                    <a:spcPts val="0"/>
                  </a:spcBef>
                  <a:spcAft>
                    <a:spcPts val="0"/>
                  </a:spcAft>
                </a:pPr>
                <a:r>
                  <a:rPr lang="en-GB" sz="999" b="0" baseline="0" noProof="0" dirty="0">
                    <a:solidFill>
                      <a:schemeClr val="accent5"/>
                    </a:solidFill>
                    <a:latin typeface="+mn-lt"/>
                  </a:rPr>
                  <a:t>Home // Slides // Reset</a:t>
                </a:r>
              </a:p>
              <a:p>
                <a:pPr indent="0" algn="r">
                  <a:lnSpc>
                    <a:spcPct val="100000"/>
                  </a:lnSpc>
                  <a:spcBef>
                    <a:spcPts val="0"/>
                  </a:spcBef>
                  <a:spcAft>
                    <a:spcPts val="0"/>
                  </a:spcAft>
                </a:pPr>
                <a:endParaRPr lang="en-GB" sz="999" b="0" baseline="0" noProof="0" dirty="0">
                  <a:solidFill>
                    <a:schemeClr val="accent5"/>
                  </a:solidFill>
                  <a:latin typeface="+mn-lt"/>
                </a:endParaRPr>
              </a:p>
              <a:p>
                <a:pPr indent="0" algn="r">
                  <a:lnSpc>
                    <a:spcPct val="100000"/>
                  </a:lnSpc>
                  <a:spcBef>
                    <a:spcPts val="0"/>
                  </a:spcBef>
                  <a:spcAft>
                    <a:spcPts val="0"/>
                  </a:spcAft>
                </a:pPr>
                <a:r>
                  <a:rPr lang="en-GB" sz="999" b="0" baseline="0" noProof="0" dirty="0">
                    <a:solidFill>
                      <a:schemeClr val="accent5"/>
                    </a:solidFill>
                    <a:latin typeface="+mn-lt"/>
                  </a:rPr>
                  <a:t>Change the slide layout </a:t>
                </a:r>
              </a:p>
              <a:p>
                <a:pPr indent="0" algn="r">
                  <a:lnSpc>
                    <a:spcPct val="100000"/>
                  </a:lnSpc>
                  <a:spcBef>
                    <a:spcPts val="0"/>
                  </a:spcBef>
                  <a:spcAft>
                    <a:spcPts val="0"/>
                  </a:spcAft>
                </a:pPr>
                <a:r>
                  <a:rPr lang="en-GB" sz="999" b="0" baseline="0" noProof="0" dirty="0">
                    <a:solidFill>
                      <a:schemeClr val="accent5"/>
                    </a:solidFill>
                    <a:latin typeface="+mn-lt"/>
                  </a:rPr>
                  <a:t>via menu bar:</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Home // Slides // Layout</a:t>
                </a:r>
              </a:p>
              <a:p>
                <a:pPr marL="0" marR="0" lvl="0" indent="0" algn="r" defTabSz="913814" rtl="0" eaLnBrk="1" fontAlgn="auto" latinLnBrk="0" hangingPunct="1">
                  <a:lnSpc>
                    <a:spcPct val="100000"/>
                  </a:lnSpc>
                  <a:spcBef>
                    <a:spcPts val="0"/>
                  </a:spcBef>
                  <a:spcAft>
                    <a:spcPts val="0"/>
                  </a:spcAft>
                  <a:buClrTx/>
                  <a:buSzTx/>
                  <a:buFontTx/>
                  <a:buNone/>
                  <a:tabLst/>
                  <a:defRPr/>
                </a:pPr>
                <a:endParaRPr lang="en-GB" sz="999" b="0" baseline="0" noProof="0" dirty="0">
                  <a:solidFill>
                    <a:schemeClr val="accent5"/>
                  </a:solidFill>
                  <a:latin typeface="+mn-lt"/>
                </a:endParaRP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Change the text level</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via menu bar: </a:t>
                </a:r>
                <a:br>
                  <a:rPr lang="en-GB" sz="999" b="0" baseline="0" noProof="0" dirty="0">
                    <a:solidFill>
                      <a:schemeClr val="accent5"/>
                    </a:solidFill>
                    <a:latin typeface="+mn-lt"/>
                  </a:rPr>
                </a:br>
                <a:r>
                  <a:rPr lang="en-GB" sz="999" b="0" baseline="0" noProof="0" dirty="0">
                    <a:solidFill>
                      <a:schemeClr val="accent5"/>
                    </a:solidFill>
                    <a:latin typeface="+mn-lt"/>
                  </a:rPr>
                  <a:t>Home // Paragraph // 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List Level</a:t>
                </a:r>
              </a:p>
            </p:txBody>
          </p:sp>
          <p:cxnSp>
            <p:nvCxnSpPr>
              <p:cNvPr id="38" name="17,85 // 8,32"/>
              <p:cNvCxnSpPr/>
              <p:nvPr userDrawn="1"/>
            </p:nvCxnSpPr>
            <p:spPr>
              <a:xfrm>
                <a:off x="-468000" y="64261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4,2 // 5,33"/>
              <p:cNvCxnSpPr/>
              <p:nvPr userDrawn="1"/>
            </p:nvCxnSpPr>
            <p:spPr>
              <a:xfrm>
                <a:off x="-468000" y="1511999"/>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1,02 // 8,5"/>
              <p:cNvCxnSpPr/>
              <p:nvPr userDrawn="1"/>
            </p:nvCxnSpPr>
            <p:spPr>
              <a:xfrm>
                <a:off x="-468000" y="367505"/>
                <a:ext cx="360000" cy="0"/>
              </a:xfrm>
              <a:prstGeom prst="line">
                <a:avLst/>
              </a:prstGeom>
              <a:ln w="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Design wechsel"/>
              <p:cNvSpPr txBox="1"/>
              <p:nvPr userDrawn="1"/>
            </p:nvSpPr>
            <p:spPr>
              <a:xfrm rot="10800000" flipH="1" flipV="1">
                <a:off x="-2088000" y="403199"/>
                <a:ext cx="1980000" cy="90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en-GB" sz="999" b="0" baseline="0" noProof="0" dirty="0">
                    <a:solidFill>
                      <a:schemeClr val="accent5"/>
                    </a:solidFill>
                    <a:latin typeface="+mn-lt"/>
                  </a:rPr>
                  <a:t>Alternating between white and black slide layouts via menu bar: </a:t>
                </a:r>
                <a:br>
                  <a:rPr lang="en-GB" sz="999" b="0" baseline="0" noProof="0" dirty="0">
                    <a:solidFill>
                      <a:schemeClr val="accent5"/>
                    </a:solidFill>
                    <a:latin typeface="+mn-lt"/>
                  </a:rPr>
                </a:br>
                <a:r>
                  <a:rPr lang="en-GB" sz="999" b="0" baseline="0" noProof="0" dirty="0">
                    <a:solidFill>
                      <a:schemeClr val="accent5"/>
                    </a:solidFill>
                    <a:latin typeface="+mn-lt"/>
                  </a:rPr>
                  <a:t>Design // Themes</a:t>
                </a:r>
              </a:p>
              <a:p>
                <a:pPr indent="0" algn="r">
                  <a:lnSpc>
                    <a:spcPct val="100000"/>
                  </a:lnSpc>
                  <a:spcBef>
                    <a:spcPts val="0"/>
                  </a:spcBef>
                  <a:spcAft>
                    <a:spcPts val="0"/>
                  </a:spcAft>
                </a:pPr>
                <a:r>
                  <a:rPr lang="en-GB" sz="999" b="0" baseline="0" noProof="0" dirty="0">
                    <a:solidFill>
                      <a:schemeClr val="accent5"/>
                    </a:solidFill>
                    <a:latin typeface="+mn-lt"/>
                  </a:rPr>
                  <a:t>(Right click: </a:t>
                </a:r>
                <a:r>
                  <a:rPr lang="en-GB" sz="999" b="0" i="1" baseline="0" noProof="0" dirty="0">
                    <a:solidFill>
                      <a:schemeClr val="accent5"/>
                    </a:solidFill>
                    <a:latin typeface="+mn-lt"/>
                  </a:rPr>
                  <a:t>Apply to All Slides </a:t>
                </a:r>
                <a:r>
                  <a:rPr lang="en-GB" sz="999" b="0" baseline="0" noProof="0" dirty="0">
                    <a:solidFill>
                      <a:schemeClr val="accent5"/>
                    </a:solidFill>
                    <a:latin typeface="+mn-lt"/>
                  </a:rPr>
                  <a:t>or </a:t>
                </a:r>
                <a:br>
                  <a:rPr lang="en-GB" sz="999" b="0" baseline="0" noProof="0" dirty="0">
                    <a:solidFill>
                      <a:schemeClr val="accent5"/>
                    </a:solidFill>
                    <a:latin typeface="+mn-lt"/>
                  </a:rPr>
                </a:br>
                <a:r>
                  <a:rPr lang="en-GB" sz="999" b="0" i="1" baseline="0" noProof="0" dirty="0">
                    <a:solidFill>
                      <a:schemeClr val="accent5"/>
                    </a:solidFill>
                    <a:latin typeface="+mn-lt"/>
                  </a:rPr>
                  <a:t>Apply to Selected Slide</a:t>
                </a:r>
                <a:r>
                  <a:rPr lang="en-GB" sz="999" b="0" baseline="0" noProof="0" dirty="0">
                    <a:solidFill>
                      <a:schemeClr val="accent5"/>
                    </a:solidFill>
                    <a:latin typeface="+mn-lt"/>
                  </a:rPr>
                  <a:t>)</a:t>
                </a:r>
              </a:p>
            </p:txBody>
          </p:sp>
          <p:pic>
            <p:nvPicPr>
              <p:cNvPr id="42" name="Listenebene erhöhen"/>
              <p:cNvPicPr>
                <a:picLocks noChangeAspect="1" noChangeArrowheads="1"/>
              </p:cNvPicPr>
              <p:nvPr userDrawn="1"/>
            </p:nvPicPr>
            <p:blipFill>
              <a:blip r:embed="rId33">
                <a:extLst>
                  <a:ext uri="{28A0092B-C50C-407E-A947-70E740481C1C}">
                    <a14:useLocalDpi xmlns:a14="http://schemas.microsoft.com/office/drawing/2010/main"/>
                  </a:ext>
                </a:extLst>
              </a:blip>
              <a:srcRect/>
              <a:stretch>
                <a:fillRect/>
              </a:stretch>
            </p:blipFill>
            <p:spPr bwMode="auto">
              <a:xfrm>
                <a:off x="-745200" y="3563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Listenebene verringern"/>
              <p:cNvPicPr>
                <a:picLocks noChangeAspect="1" noChangeArrowheads="1"/>
              </p:cNvPicPr>
              <p:nvPr userDrawn="1"/>
            </p:nvPicPr>
            <p:blipFill>
              <a:blip r:embed="rId34">
                <a:extLst>
                  <a:ext uri="{28A0092B-C50C-407E-A947-70E740481C1C}">
                    <a14:useLocalDpi xmlns:a14="http://schemas.microsoft.com/office/drawing/2010/main"/>
                  </a:ext>
                </a:extLst>
              </a:blip>
              <a:srcRect/>
              <a:stretch>
                <a:fillRect/>
              </a:stretch>
            </p:blipFill>
            <p:spPr bwMode="auto">
              <a:xfrm>
                <a:off x="-745200" y="4031999"/>
                <a:ext cx="635538" cy="3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4" name="Text // Listenebene erhöhen"/>
              <p:cNvSpPr txBox="1"/>
              <p:nvPr userDrawn="1"/>
            </p:nvSpPr>
            <p:spPr>
              <a:xfrm>
                <a:off x="-1548000" y="3563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Increase</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sp>
            <p:nvSpPr>
              <p:cNvPr id="45" name="Text // Listenebene verringern"/>
              <p:cNvSpPr txBox="1"/>
              <p:nvPr userDrawn="1"/>
            </p:nvSpPr>
            <p:spPr>
              <a:xfrm>
                <a:off x="-1548000" y="4031999"/>
                <a:ext cx="720000" cy="324000"/>
              </a:xfrm>
              <a:prstGeom prst="rect">
                <a:avLst/>
              </a:prstGeom>
              <a:noFill/>
            </p:spPr>
            <p:txBody>
              <a:bodyPr wrap="square" lIns="0" tIns="0" rIns="0" bIns="0" rtlCol="0">
                <a:noAutofit/>
              </a:bodyPr>
              <a:lstStyle/>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Decrease </a:t>
                </a:r>
              </a:p>
              <a:p>
                <a:pPr marL="0" marR="0" lvl="0" indent="0" algn="r" defTabSz="913814" rtl="0" eaLnBrk="1" fontAlgn="auto" latinLnBrk="0" hangingPunct="1">
                  <a:lnSpc>
                    <a:spcPct val="100000"/>
                  </a:lnSpc>
                  <a:spcBef>
                    <a:spcPts val="0"/>
                  </a:spcBef>
                  <a:spcAft>
                    <a:spcPts val="0"/>
                  </a:spcAft>
                  <a:buClrTx/>
                  <a:buSzTx/>
                  <a:buFontTx/>
                  <a:buNone/>
                  <a:tabLst/>
                  <a:defRPr/>
                </a:pPr>
                <a:r>
                  <a:rPr lang="en-GB" sz="999" b="0" baseline="0" noProof="0" dirty="0">
                    <a:solidFill>
                      <a:schemeClr val="accent5"/>
                    </a:solidFill>
                    <a:latin typeface="+mn-lt"/>
                  </a:rPr>
                  <a:t>List Level</a:t>
                </a:r>
              </a:p>
            </p:txBody>
          </p:sp>
        </p:grpSp>
      </p:grpSp>
      <p:sp>
        <p:nvSpPr>
          <p:cNvPr id="2" name="Titelplatzhalter 1"/>
          <p:cNvSpPr>
            <a:spLocks noGrp="1"/>
          </p:cNvSpPr>
          <p:nvPr>
            <p:ph type="title"/>
          </p:nvPr>
        </p:nvSpPr>
        <p:spPr bwMode="white">
          <a:xfrm>
            <a:off x="395084" y="368300"/>
            <a:ext cx="11400249" cy="1008360"/>
          </a:xfrm>
          <a:prstGeom prst="rect">
            <a:avLst/>
          </a:prstGeom>
        </p:spPr>
        <p:txBody>
          <a:bodyPr vert="horz" lIns="0" tIns="0" rIns="0" bIns="0" rtlCol="0" anchor="t" anchorCtr="0">
            <a:noAutofit/>
          </a:bodyPr>
          <a:lstStyle/>
          <a:p>
            <a:r>
              <a:rPr lang="en-GB" noProof="0" dirty="0"/>
              <a:t>Headline on two lines in CorpoA (Headings) 30 pt. </a:t>
            </a:r>
            <a:br>
              <a:rPr lang="en-GB" noProof="0" dirty="0"/>
            </a:br>
            <a:r>
              <a:rPr lang="en-GB" noProof="0" dirty="0"/>
              <a:t>Lorem ipsum </a:t>
            </a:r>
            <a:r>
              <a:rPr lang="en-GB" noProof="0" dirty="0" err="1"/>
              <a:t>dolor</a:t>
            </a:r>
            <a:r>
              <a:rPr lang="en-GB" noProof="0" dirty="0"/>
              <a:t> sit </a:t>
            </a:r>
            <a:r>
              <a:rPr lang="en-GB" noProof="0" dirty="0" err="1"/>
              <a:t>amet</a:t>
            </a:r>
            <a:r>
              <a:rPr lang="en-GB" noProof="0" dirty="0"/>
              <a:t>.</a:t>
            </a:r>
          </a:p>
        </p:txBody>
      </p:sp>
      <p:sp>
        <p:nvSpPr>
          <p:cNvPr id="3" name="Textplatzhalter 2"/>
          <p:cNvSpPr>
            <a:spLocks noGrp="1"/>
          </p:cNvSpPr>
          <p:nvPr>
            <p:ph type="body" idx="1"/>
          </p:nvPr>
        </p:nvSpPr>
        <p:spPr bwMode="white">
          <a:xfrm>
            <a:off x="395082" y="1511300"/>
            <a:ext cx="11400250" cy="4996562"/>
          </a:xfrm>
          <a:prstGeom prst="rect">
            <a:avLst/>
          </a:prstGeom>
        </p:spPr>
        <p:txBody>
          <a:bodyPr vert="horz" lIns="0" tIns="0" rIns="0" bIns="0" rtlCol="0" anchor="t" anchorCtr="0">
            <a:noAutofit/>
          </a:bodyPr>
          <a:lstStyle/>
          <a:p>
            <a:pPr lvl="0"/>
            <a:r>
              <a:rPr lang="en-GB" dirty="0"/>
              <a:t>Insert text in </a:t>
            </a:r>
            <a:r>
              <a:rPr lang="en-GB" noProof="0" dirty="0" err="1"/>
              <a:t>CorpoS</a:t>
            </a:r>
            <a:r>
              <a:rPr lang="en-GB" noProof="0" dirty="0"/>
              <a:t> (Body), 20 pt. </a:t>
            </a:r>
            <a:r>
              <a:rPr lang="en-GB" dirty="0"/>
              <a:t>// for bullets: Home // Paragraph// Increase/Decrease List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pic>
        <p:nvPicPr>
          <p:cNvPr id="66" name="Wortmarke Mercedes-Benz"/>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395795" y="6620400"/>
            <a:ext cx="1187382" cy="136800"/>
          </a:xfrm>
          <a:prstGeom prst="rect">
            <a:avLst/>
          </a:prstGeom>
        </p:spPr>
      </p:pic>
      <p:sp>
        <p:nvSpPr>
          <p:cNvPr id="26" name="Fußzeilenplatzhalter 4"/>
          <p:cNvSpPr>
            <a:spLocks noGrp="1"/>
          </p:cNvSpPr>
          <p:nvPr>
            <p:ph type="ftr" sz="quarter" idx="3"/>
          </p:nvPr>
        </p:nvSpPr>
        <p:spPr>
          <a:xfrm>
            <a:off x="3576537" y="6552000"/>
            <a:ext cx="7843915" cy="306000"/>
          </a:xfrm>
          <a:prstGeom prst="rect">
            <a:avLst/>
          </a:prstGeom>
        </p:spPr>
        <p:txBody>
          <a:bodyPr vert="horz" lIns="0" tIns="0" rIns="0" bIns="0" rtlCol="0" anchor="ctr" anchorCtr="0">
            <a:noAutofit/>
          </a:bodyPr>
          <a:lstStyle>
            <a:lvl1pPr marL="0" indent="0" algn="r">
              <a:spcBef>
                <a:spcPts val="0"/>
              </a:spcBef>
              <a:buFont typeface="+mj-lt"/>
              <a:buNone/>
              <a:defRPr sz="999" b="0" i="0">
                <a:solidFill>
                  <a:schemeClr val="tx1"/>
                </a:solidFill>
                <a:latin typeface="+mn-lt"/>
              </a:defRPr>
            </a:lvl1pPr>
            <a:lvl2pPr marL="0" indent="0" algn="r">
              <a:spcBef>
                <a:spcPts val="0"/>
              </a:spcBef>
              <a:defRPr sz="999"/>
            </a:lvl2pPr>
            <a:lvl3pPr marL="0" indent="0" algn="r">
              <a:spcBef>
                <a:spcPts val="0"/>
              </a:spcBef>
              <a:defRPr sz="999"/>
            </a:lvl3pPr>
            <a:lvl4pPr marL="0" indent="0" algn="r">
              <a:spcBef>
                <a:spcPts val="0"/>
              </a:spcBef>
              <a:defRPr sz="999"/>
            </a:lvl4pPr>
            <a:lvl5pPr marL="0" indent="0" algn="r">
              <a:spcBef>
                <a:spcPts val="0"/>
              </a:spcBef>
              <a:defRPr sz="999"/>
            </a:lvl5pPr>
            <a:lvl6pPr marL="0" indent="0" algn="r">
              <a:spcBef>
                <a:spcPts val="0"/>
              </a:spcBef>
              <a:defRPr sz="999"/>
            </a:lvl6pPr>
            <a:lvl7pPr marL="0" indent="0" algn="r">
              <a:spcBef>
                <a:spcPts val="0"/>
              </a:spcBef>
              <a:defRPr sz="999"/>
            </a:lvl7pPr>
            <a:lvl8pPr marL="0" indent="0" algn="r">
              <a:spcBef>
                <a:spcPts val="0"/>
              </a:spcBef>
              <a:defRPr sz="999"/>
            </a:lvl8pPr>
            <a:lvl9pPr marL="0" indent="0" algn="r">
              <a:spcBef>
                <a:spcPts val="0"/>
              </a:spcBef>
              <a:defRPr sz="999"/>
            </a:lvl9pPr>
          </a:lstStyle>
          <a:p>
            <a:endParaRPr lang="en-GB" dirty="0"/>
          </a:p>
        </p:txBody>
      </p:sp>
      <p:sp>
        <p:nvSpPr>
          <p:cNvPr id="27" name="Foliennummernplatzhalter 5"/>
          <p:cNvSpPr>
            <a:spLocks noGrp="1"/>
          </p:cNvSpPr>
          <p:nvPr>
            <p:ph type="sldNum" sz="quarter" idx="4"/>
          </p:nvPr>
        </p:nvSpPr>
        <p:spPr>
          <a:xfrm>
            <a:off x="11794659" y="6552000"/>
            <a:ext cx="323830" cy="306000"/>
          </a:xfrm>
          <a:prstGeom prst="rect">
            <a:avLst/>
          </a:prstGeom>
        </p:spPr>
        <p:txBody>
          <a:bodyPr vert="horz" lIns="0" tIns="0" rIns="0" bIns="0" rtlCol="0" anchor="ctr" anchorCtr="0">
            <a:noAutofit/>
          </a:bodyPr>
          <a:lstStyle>
            <a:lvl1pPr marL="0" indent="0" algn="l">
              <a:spcBef>
                <a:spcPts val="0"/>
              </a:spcBef>
              <a:buFont typeface="+mj-lt"/>
              <a:buNone/>
              <a:defRPr sz="999" b="0" i="0">
                <a:solidFill>
                  <a:schemeClr val="tx1"/>
                </a:solidFill>
                <a:latin typeface="+mn-lt"/>
              </a:defRPr>
            </a:lvl1pPr>
            <a:lvl2pPr marL="0" indent="0" algn="l">
              <a:spcBef>
                <a:spcPts val="0"/>
              </a:spcBef>
              <a:defRPr sz="999"/>
            </a:lvl2pPr>
            <a:lvl3pPr marL="0" indent="0" algn="l">
              <a:spcBef>
                <a:spcPts val="0"/>
              </a:spcBef>
              <a:defRPr sz="999"/>
            </a:lvl3pPr>
            <a:lvl4pPr marL="0" indent="0" algn="l">
              <a:spcBef>
                <a:spcPts val="0"/>
              </a:spcBef>
              <a:defRPr sz="999"/>
            </a:lvl4pPr>
            <a:lvl5pPr marL="0" indent="0" algn="l">
              <a:spcBef>
                <a:spcPts val="0"/>
              </a:spcBef>
              <a:defRPr sz="999"/>
            </a:lvl5pPr>
            <a:lvl6pPr marL="0" indent="0" algn="l">
              <a:spcBef>
                <a:spcPts val="0"/>
              </a:spcBef>
              <a:defRPr sz="999"/>
            </a:lvl6pPr>
            <a:lvl7pPr marL="0" indent="0" algn="l">
              <a:spcBef>
                <a:spcPts val="0"/>
              </a:spcBef>
              <a:defRPr sz="999"/>
            </a:lvl7pPr>
            <a:lvl8pPr marL="0" indent="0" algn="l">
              <a:spcBef>
                <a:spcPts val="0"/>
              </a:spcBef>
              <a:defRPr sz="999"/>
            </a:lvl8pPr>
            <a:lvl9pPr marL="0" indent="0" algn="l">
              <a:spcBef>
                <a:spcPts val="0"/>
              </a:spcBef>
              <a:defRPr sz="999"/>
            </a:lvl9pPr>
          </a:lstStyle>
          <a:p>
            <a:fld id="{AD1D1349-391B-44DC-865F-5996B3E40F26}" type="slidenum">
              <a:rPr lang="en-GB" noProof="0" smtClean="0"/>
              <a:pPr/>
              <a:t>‹#›</a:t>
            </a:fld>
            <a:endParaRPr lang="en-GB" noProof="0" dirty="0"/>
          </a:p>
        </p:txBody>
      </p:sp>
      <p:grpSp>
        <p:nvGrpSpPr>
          <p:cNvPr id="55" name="Gruppieren 54"/>
          <p:cNvGrpSpPr/>
          <p:nvPr/>
        </p:nvGrpSpPr>
        <p:grpSpPr>
          <a:xfrm>
            <a:off x="432550" y="-468001"/>
            <a:ext cx="11349121" cy="360001"/>
            <a:chOff x="432775" y="-468001"/>
            <a:chExt cx="11355032" cy="360001"/>
          </a:xfrm>
        </p:grpSpPr>
        <p:sp>
          <p:nvSpPr>
            <p:cNvPr id="56" name="Hilfslinien"/>
            <p:cNvSpPr txBox="1"/>
            <p:nvPr userDrawn="1"/>
          </p:nvSpPr>
          <p:spPr>
            <a:xfrm rot="10800000" flipH="1" flipV="1">
              <a:off x="432775" y="-468001"/>
              <a:ext cx="3290136"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Show guides via menu bar: View // Show // tick Guides</a:t>
              </a:r>
            </a:p>
          </p:txBody>
        </p:sp>
        <p:sp>
          <p:nvSpPr>
            <p:cNvPr id="57" name="Hilfslinien"/>
            <p:cNvSpPr txBox="1"/>
            <p:nvPr userDrawn="1"/>
          </p:nvSpPr>
          <p:spPr>
            <a:xfrm rot="10800000" flipH="1" flipV="1">
              <a:off x="7107287" y="-468000"/>
              <a:ext cx="468052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2388" rtl="0" eaLnBrk="1" fontAlgn="auto" latinLnBrk="0" hangingPunct="1">
                <a:lnSpc>
                  <a:spcPct val="100000"/>
                </a:lnSpc>
                <a:spcBef>
                  <a:spcPts val="0"/>
                </a:spcBef>
                <a:spcAft>
                  <a:spcPts val="0"/>
                </a:spcAft>
                <a:buClrTx/>
                <a:buSzTx/>
                <a:buFontTx/>
                <a:buNone/>
                <a:tabLst/>
                <a:defRPr/>
              </a:pPr>
              <a:r>
                <a:rPr kumimoji="0" lang="en-GB" sz="999" b="0" i="0" u="none" strike="noStrike" kern="1200" cap="none" spc="0" normalizeH="0" baseline="0" noProof="0" dirty="0">
                  <a:ln>
                    <a:noFill/>
                  </a:ln>
                  <a:solidFill>
                    <a:schemeClr val="accent5"/>
                  </a:solidFill>
                  <a:effectLst/>
                  <a:uLnTx/>
                  <a:uFillTx/>
                  <a:latin typeface="+mn-lt"/>
                  <a:ea typeface="+mn-ea"/>
                  <a:cs typeface="+mn-cs"/>
                </a:rPr>
                <a:t>Reserved areas for stamps and icons</a:t>
              </a:r>
              <a:endParaRPr kumimoji="0" lang="de-DE" sz="999" b="0" i="0" u="none" strike="noStrike" kern="1200" cap="none" spc="0" normalizeH="0" baseline="0" noProof="0" dirty="0">
                <a:ln>
                  <a:noFill/>
                </a:ln>
                <a:solidFill>
                  <a:schemeClr val="accent5"/>
                </a:solidFill>
                <a:effectLst/>
                <a:uLnTx/>
                <a:uFillTx/>
                <a:latin typeface="+mn-lt"/>
                <a:ea typeface="+mn-ea"/>
                <a:cs typeface="+mn-cs"/>
              </a:endParaRPr>
            </a:p>
          </p:txBody>
        </p:sp>
      </p:grpSp>
    </p:spTree>
    <p:extLst>
      <p:ext uri="{BB962C8B-B14F-4D97-AF65-F5344CB8AC3E}">
        <p14:creationId xmlns:p14="http://schemas.microsoft.com/office/powerpoint/2010/main" val="2606360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Lst>
  <p:hf sldNum="0" hdr="0" ftr="0" dt="0"/>
  <p:txStyles>
    <p:titleStyle>
      <a:lvl1pPr marL="0" indent="0" algn="l" defTabSz="913814" rtl="0" eaLnBrk="1" latinLnBrk="0" hangingPunct="1">
        <a:spcBef>
          <a:spcPts val="0"/>
        </a:spcBef>
        <a:buFont typeface="+mj-lt"/>
        <a:buNone/>
        <a:defRPr sz="2999" b="0" i="0" kern="1200">
          <a:solidFill>
            <a:schemeClr val="tx1"/>
          </a:solidFill>
          <a:latin typeface="+mj-lt"/>
          <a:ea typeface="+mj-ea"/>
          <a:cs typeface="+mj-cs"/>
        </a:defRPr>
      </a:lvl1pPr>
    </p:titleStyle>
    <p:bodyStyle>
      <a:lvl1pPr marL="0" indent="0" algn="l" defTabSz="913814" rtl="0" eaLnBrk="1" latinLnBrk="0" hangingPunct="1">
        <a:lnSpc>
          <a:spcPct val="108000"/>
        </a:lnSpc>
        <a:spcBef>
          <a:spcPts val="0"/>
        </a:spcBef>
        <a:spcAft>
          <a:spcPts val="1007"/>
        </a:spcAft>
        <a:buFont typeface="+mj-lt"/>
        <a:buNone/>
        <a:defRPr sz="1999" b="0" i="0" kern="1200">
          <a:solidFill>
            <a:schemeClr val="tx1"/>
          </a:solidFill>
          <a:latin typeface="+mn-lt"/>
          <a:ea typeface="+mn-ea"/>
          <a:cs typeface="+mn-cs"/>
        </a:defRPr>
      </a:lvl1pPr>
      <a:lvl2pPr marL="341781" indent="-341781" algn="l" defTabSz="913814" rtl="0" eaLnBrk="1" latinLnBrk="0" hangingPunct="1">
        <a:lnSpc>
          <a:spcPct val="108000"/>
        </a:lnSpc>
        <a:spcBef>
          <a:spcPts val="0"/>
        </a:spcBef>
        <a:spcAft>
          <a:spcPts val="1007"/>
        </a:spcAft>
        <a:buFont typeface="Arial" panose="020B0604020202020204" pitchFamily="34" charset="0"/>
        <a:buChar char="•"/>
        <a:defRPr sz="1999" b="0" i="0" kern="1200">
          <a:solidFill>
            <a:schemeClr val="tx1"/>
          </a:solidFill>
          <a:latin typeface="+mn-lt"/>
          <a:ea typeface="+mn-ea"/>
          <a:cs typeface="+mn-cs"/>
        </a:defRPr>
      </a:lvl2pPr>
      <a:lvl3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3pPr>
      <a:lvl4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4pPr>
      <a:lvl5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5pPr>
      <a:lvl6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6pPr>
      <a:lvl7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7pPr>
      <a:lvl8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8pPr>
      <a:lvl9pPr marL="539654" indent="-197873" algn="l" defTabSz="913814" rtl="0" eaLnBrk="1" latinLnBrk="0" hangingPunct="1">
        <a:lnSpc>
          <a:spcPct val="108000"/>
        </a:lnSpc>
        <a:spcBef>
          <a:spcPts val="0"/>
        </a:spcBef>
        <a:spcAft>
          <a:spcPts val="1007"/>
        </a:spcAft>
        <a:buFont typeface="Symbol" panose="05050102010706020507" pitchFamily="18" charset="2"/>
        <a:buChar char="-"/>
        <a:defRPr sz="1499" b="0" i="0" kern="1200">
          <a:solidFill>
            <a:schemeClr val="tx1"/>
          </a:solidFill>
          <a:latin typeface="+mn-lt"/>
          <a:ea typeface="+mn-ea"/>
          <a:cs typeface="+mn-cs"/>
        </a:defRPr>
      </a:lvl9pPr>
    </p:bodyStyle>
    <p:otherStyle>
      <a:defPPr>
        <a:defRPr lang="de-DE"/>
      </a:defPPr>
      <a:lvl1pPr marL="0" algn="l" defTabSz="913814" rtl="0" eaLnBrk="1" latinLnBrk="0" hangingPunct="1">
        <a:defRPr sz="1799" kern="1200">
          <a:solidFill>
            <a:schemeClr val="tx1"/>
          </a:solidFill>
          <a:latin typeface="+mn-lt"/>
          <a:ea typeface="+mn-ea"/>
          <a:cs typeface="+mn-cs"/>
        </a:defRPr>
      </a:lvl1pPr>
      <a:lvl2pPr marL="456906" algn="l" defTabSz="913814" rtl="0" eaLnBrk="1" latinLnBrk="0" hangingPunct="1">
        <a:defRPr sz="1799" kern="1200">
          <a:solidFill>
            <a:schemeClr val="tx1"/>
          </a:solidFill>
          <a:latin typeface="+mn-lt"/>
          <a:ea typeface="+mn-ea"/>
          <a:cs typeface="+mn-cs"/>
        </a:defRPr>
      </a:lvl2pPr>
      <a:lvl3pPr marL="913814" algn="l" defTabSz="913814" rtl="0" eaLnBrk="1" latinLnBrk="0" hangingPunct="1">
        <a:defRPr sz="1799" kern="1200">
          <a:solidFill>
            <a:schemeClr val="tx1"/>
          </a:solidFill>
          <a:latin typeface="+mn-lt"/>
          <a:ea typeface="+mn-ea"/>
          <a:cs typeface="+mn-cs"/>
        </a:defRPr>
      </a:lvl3pPr>
      <a:lvl4pPr marL="1370720" algn="l" defTabSz="913814" rtl="0" eaLnBrk="1" latinLnBrk="0" hangingPunct="1">
        <a:defRPr sz="1799" kern="1200">
          <a:solidFill>
            <a:schemeClr val="tx1"/>
          </a:solidFill>
          <a:latin typeface="+mn-lt"/>
          <a:ea typeface="+mn-ea"/>
          <a:cs typeface="+mn-cs"/>
        </a:defRPr>
      </a:lvl4pPr>
      <a:lvl5pPr marL="1827628" algn="l" defTabSz="913814" rtl="0" eaLnBrk="1" latinLnBrk="0" hangingPunct="1">
        <a:defRPr sz="1799" kern="1200">
          <a:solidFill>
            <a:schemeClr val="tx1"/>
          </a:solidFill>
          <a:latin typeface="+mn-lt"/>
          <a:ea typeface="+mn-ea"/>
          <a:cs typeface="+mn-cs"/>
        </a:defRPr>
      </a:lvl5pPr>
      <a:lvl6pPr marL="2284535" algn="l" defTabSz="913814" rtl="0" eaLnBrk="1" latinLnBrk="0" hangingPunct="1">
        <a:defRPr sz="1799" kern="1200">
          <a:solidFill>
            <a:schemeClr val="tx1"/>
          </a:solidFill>
          <a:latin typeface="+mn-lt"/>
          <a:ea typeface="+mn-ea"/>
          <a:cs typeface="+mn-cs"/>
        </a:defRPr>
      </a:lvl6pPr>
      <a:lvl7pPr marL="2741443" algn="l" defTabSz="913814" rtl="0" eaLnBrk="1" latinLnBrk="0" hangingPunct="1">
        <a:defRPr sz="1799" kern="1200">
          <a:solidFill>
            <a:schemeClr val="tx1"/>
          </a:solidFill>
          <a:latin typeface="+mn-lt"/>
          <a:ea typeface="+mn-ea"/>
          <a:cs typeface="+mn-cs"/>
        </a:defRPr>
      </a:lvl7pPr>
      <a:lvl8pPr marL="3198349" algn="l" defTabSz="913814" rtl="0" eaLnBrk="1" latinLnBrk="0" hangingPunct="1">
        <a:defRPr sz="1799" kern="1200">
          <a:solidFill>
            <a:schemeClr val="tx1"/>
          </a:solidFill>
          <a:latin typeface="+mn-lt"/>
          <a:ea typeface="+mn-ea"/>
          <a:cs typeface="+mn-cs"/>
        </a:defRPr>
      </a:lvl8pPr>
      <a:lvl9pPr marL="3655256" algn="l" defTabSz="91381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hyperlink" Target="https://www.google.com/url?sa=i&amp;rct=j&amp;q=&amp;esrc=s&amp;source=images&amp;cd=&amp;cad=rja&amp;uact=8&amp;ved=2ahUKEwit2avmkIThAhXPaVAKHaC-AS0QjRx6BAgBEAU&amp;url=https://www.shutterstock.com/search/healthy%2Bfood%2Bcartoon&amp;psig=AOvVaw0VE-OPCrR_a75VJL4qRO-3&amp;ust=1552738726725147"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GB" b="1" dirty="0">
                <a:latin typeface="Overpass Light" panose="00000400000000000000" pitchFamily="2" charset="0"/>
                <a:ea typeface="Verdana" panose="020B0604030504040204" pitchFamily="34" charset="0"/>
                <a:cs typeface="Verdana" panose="020B0604030504040204" pitchFamily="34" charset="0"/>
              </a:rPr>
              <a:t>Mercedes Benz Vans: sponsors address </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Andy Eccles </a:t>
            </a:r>
          </a:p>
          <a:p>
            <a:r>
              <a:rPr lang="en-US" sz="2400" dirty="0">
                <a:solidFill>
                  <a:srgbClr val="FF0000"/>
                </a:solidFill>
                <a:latin typeface="Overpass Light" panose="00000400000000000000" pitchFamily="2" charset="0"/>
              </a:rPr>
              <a:t>Head of Fleet</a:t>
            </a:r>
          </a:p>
          <a:p>
            <a:r>
              <a:rPr lang="en-US" sz="2400" dirty="0">
                <a:solidFill>
                  <a:srgbClr val="FF0000"/>
                </a:solidFill>
                <a:latin typeface="Overpass Light" panose="00000400000000000000" pitchFamily="2" charset="0"/>
              </a:rPr>
              <a:t>Mercedes-Benz Vans UK Ltd</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27631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763" y="4930436"/>
            <a:ext cx="5805915" cy="755213"/>
          </a:xfrm>
          <a:ln>
            <a:noFill/>
          </a:ln>
        </p:spPr>
        <p:txBody>
          <a:bodyPr/>
          <a:lstStyle/>
          <a:p>
            <a:r>
              <a:rPr lang="en-US" dirty="0"/>
              <a:t> </a:t>
            </a:r>
          </a:p>
        </p:txBody>
      </p:sp>
      <p:sp>
        <p:nvSpPr>
          <p:cNvPr id="5" name="Title 1"/>
          <p:cNvSpPr>
            <a:spLocks noGrp="1"/>
          </p:cNvSpPr>
          <p:nvPr>
            <p:ph type="ctrTitle"/>
          </p:nvPr>
        </p:nvSpPr>
        <p:spPr>
          <a:xfrm>
            <a:off x="398049" y="4321857"/>
            <a:ext cx="8923352" cy="1043457"/>
          </a:xfrm>
        </p:spPr>
        <p:txBody>
          <a:bodyPr/>
          <a:lstStyle/>
          <a:p>
            <a:r>
              <a:rPr lang="en-GB" sz="2799" i="1" dirty="0">
                <a:latin typeface="+mn-lt"/>
              </a:rPr>
              <a:t>ANDY ECCLES, HEAD OF FLEET</a:t>
            </a:r>
            <a:br>
              <a:rPr lang="en-GB" sz="2799" i="1" dirty="0">
                <a:latin typeface="+mn-lt"/>
              </a:rPr>
            </a:br>
            <a:r>
              <a:rPr lang="en-GB" sz="2799" i="1" dirty="0">
                <a:latin typeface="+mn-lt"/>
              </a:rPr>
              <a:t>MERCEDES-BENZ VANS UK LTD</a:t>
            </a:r>
            <a:br>
              <a:rPr lang="en-GB" sz="2799" i="1" dirty="0">
                <a:latin typeface="+mn-lt"/>
              </a:rPr>
            </a:br>
            <a:endParaRPr lang="en-GB" sz="2799" i="1" dirty="0">
              <a:latin typeface="+mn-lt"/>
            </a:endParaRPr>
          </a:p>
        </p:txBody>
      </p:sp>
      <p:pic>
        <p:nvPicPr>
          <p:cNvPr id="12" name="Picture 11"/>
          <p:cNvPicPr>
            <a:picLocks noChangeAspect="1"/>
          </p:cNvPicPr>
          <p:nvPr/>
        </p:nvPicPr>
        <p:blipFill rotWithShape="1">
          <a:blip r:embed="rId3"/>
          <a:srcRect l="1182" r="1367"/>
          <a:stretch/>
        </p:blipFill>
        <p:spPr>
          <a:xfrm>
            <a:off x="122447" y="262648"/>
            <a:ext cx="11875135" cy="4053492"/>
          </a:xfrm>
          <a:prstGeom prst="rect">
            <a:avLst/>
          </a:prstGeom>
        </p:spPr>
      </p:pic>
      <p:sp>
        <p:nvSpPr>
          <p:cNvPr id="6" name="Titel 6"/>
          <p:cNvSpPr txBox="1">
            <a:spLocks/>
          </p:cNvSpPr>
          <p:nvPr/>
        </p:nvSpPr>
        <p:spPr bwMode="white">
          <a:xfrm>
            <a:off x="398048" y="5365314"/>
            <a:ext cx="8254957" cy="455532"/>
          </a:xfrm>
          <a:prstGeom prst="rect">
            <a:avLst/>
          </a:prstGeom>
          <a:noFill/>
        </p:spPr>
        <p:txBody>
          <a:bodyPr vert="horz" lIns="0" tIns="0" rIns="0" bIns="0" rtlCol="0" anchor="t" anchorCtr="0">
            <a:noAutofit/>
          </a:bodyPr>
          <a:lstStyle>
            <a:lvl1pPr marL="0" indent="0" algn="l" defTabSz="913814" rtl="0" eaLnBrk="1" latinLnBrk="0" hangingPunct="1">
              <a:lnSpc>
                <a:spcPts val="3997"/>
              </a:lnSpc>
              <a:spcBef>
                <a:spcPts val="0"/>
              </a:spcBef>
              <a:buFont typeface="+mj-lt"/>
              <a:buNone/>
              <a:defRPr sz="2999" b="0" i="0" kern="1200" baseline="0">
                <a:solidFill>
                  <a:schemeClr val="bg1"/>
                </a:solidFill>
                <a:latin typeface="+mj-lt"/>
                <a:ea typeface="+mj-ea"/>
                <a:cs typeface="+mj-cs"/>
              </a:defRPr>
            </a:lvl1pPr>
          </a:lstStyle>
          <a:p>
            <a:pPr marL="0" marR="0" lvl="0" indent="0" algn="l" defTabSz="913357" rtl="0" eaLnBrk="1" fontAlgn="auto" latinLnBrk="0" hangingPunct="1">
              <a:lnSpc>
                <a:spcPts val="2999"/>
              </a:lnSpc>
              <a:spcBef>
                <a:spcPts val="0"/>
              </a:spcBef>
              <a:spcAft>
                <a:spcPts val="0"/>
              </a:spcAft>
              <a:buClrTx/>
              <a:buSzTx/>
              <a:buFont typeface="+mj-lt"/>
              <a:buNone/>
              <a:tabLst/>
              <a:defRPr/>
            </a:pPr>
            <a:r>
              <a:rPr kumimoji="0" lang="en-US" sz="1999" b="0" i="1" u="none" strike="noStrike" kern="1200" cap="none" spc="0" normalizeH="0" baseline="0" noProof="0" dirty="0">
                <a:ln>
                  <a:noFill/>
                </a:ln>
                <a:solidFill>
                  <a:srgbClr val="FFFFFF"/>
                </a:solidFill>
                <a:effectLst/>
                <a:uLnTx/>
                <a:uFillTx/>
                <a:latin typeface="CorpoS"/>
                <a:ea typeface="+mj-ea"/>
                <a:cs typeface="+mj-cs"/>
              </a:rPr>
              <a:t>ANDREW.ECCLES@DAIMLER.COM, 07899 891972</a:t>
            </a:r>
          </a:p>
        </p:txBody>
      </p:sp>
    </p:spTree>
    <p:extLst>
      <p:ext uri="{BB962C8B-B14F-4D97-AF65-F5344CB8AC3E}">
        <p14:creationId xmlns:p14="http://schemas.microsoft.com/office/powerpoint/2010/main" val="343824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903" r="4668"/>
          <a:stretch/>
        </p:blipFill>
        <p:spPr>
          <a:xfrm>
            <a:off x="466313" y="658920"/>
            <a:ext cx="2423886" cy="2010337"/>
          </a:xfrm>
          <a:prstGeom prst="rect">
            <a:avLst/>
          </a:prstGeom>
        </p:spPr>
      </p:pic>
      <p:sp>
        <p:nvSpPr>
          <p:cNvPr id="12" name="Rectangle 11"/>
          <p:cNvSpPr/>
          <p:nvPr/>
        </p:nvSpPr>
        <p:spPr>
          <a:xfrm>
            <a:off x="659963" y="2767623"/>
            <a:ext cx="2309782" cy="230712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ALMOST </a:t>
            </a:r>
            <a:r>
              <a:rPr kumimoji="0" lang="en-GB" sz="2399" b="1" i="1" u="none" strike="noStrike" kern="1200" cap="none" spc="0" normalizeH="0" baseline="0" noProof="0" dirty="0">
                <a:ln>
                  <a:noFill/>
                </a:ln>
                <a:solidFill>
                  <a:srgbClr val="00ADEF"/>
                </a:solidFill>
                <a:effectLst/>
                <a:uLnTx/>
                <a:uFillTx/>
                <a:latin typeface="CorpoS"/>
                <a:ea typeface="+mn-ea"/>
                <a:cs typeface="+mn-cs"/>
              </a:rPr>
              <a:t>A FIFTH</a:t>
            </a:r>
            <a:r>
              <a:rPr kumimoji="0" lang="en-GB" sz="2399" b="0" i="1" u="none" strike="noStrike" kern="1200" cap="none" spc="0" normalizeH="0" baseline="0" noProof="0" dirty="0">
                <a:ln>
                  <a:noFill/>
                </a:ln>
                <a:solidFill>
                  <a:prstClr val="white"/>
                </a:solidFill>
                <a:effectLst/>
                <a:uLnTx/>
                <a:uFillTx/>
                <a:latin typeface="CorpoS"/>
                <a:ea typeface="+mn-ea"/>
                <a:cs typeface="+mn-cs"/>
              </a:rPr>
              <a:t> ARE </a:t>
            </a:r>
            <a:r>
              <a:rPr kumimoji="0" lang="en-GB" sz="2399" b="1" i="1" u="none" strike="noStrike" kern="1200" cap="none" spc="0" normalizeH="0" baseline="0" noProof="0" dirty="0">
                <a:ln>
                  <a:noFill/>
                </a:ln>
                <a:solidFill>
                  <a:srgbClr val="00ADEF"/>
                </a:solidFill>
                <a:effectLst/>
                <a:uLnTx/>
                <a:uFillTx/>
                <a:latin typeface="CorpoS"/>
                <a:ea typeface="+mn-ea"/>
                <a:cs typeface="+mn-cs"/>
              </a:rPr>
              <a:t>LIFTING LARGER PACKAGES</a:t>
            </a:r>
            <a:r>
              <a:rPr kumimoji="0" lang="en-GB" sz="2399" b="0" i="1" u="none" strike="noStrike" kern="1200" cap="none" spc="0" normalizeH="0" baseline="0" noProof="0" dirty="0">
                <a:ln>
                  <a:noFill/>
                </a:ln>
                <a:solidFill>
                  <a:prstClr val="white"/>
                </a:solidFill>
                <a:effectLst/>
                <a:uLnTx/>
                <a:uFillTx/>
                <a:latin typeface="CorpoS"/>
                <a:ea typeface="+mn-ea"/>
                <a:cs typeface="+mn-cs"/>
              </a:rPr>
              <a:t> MORE THAN </a:t>
            </a:r>
            <a:r>
              <a:rPr kumimoji="0" lang="en-GB" sz="2399" b="1" i="1" u="none" strike="noStrike" kern="1200" cap="none" spc="0" normalizeH="0" baseline="0" noProof="0" dirty="0">
                <a:ln>
                  <a:noFill/>
                </a:ln>
                <a:solidFill>
                  <a:srgbClr val="00ADEF"/>
                </a:solidFill>
                <a:effectLst/>
                <a:uLnTx/>
                <a:uFillTx/>
                <a:latin typeface="CorpoS"/>
                <a:ea typeface="+mn-ea"/>
                <a:cs typeface="+mn-cs"/>
              </a:rPr>
              <a:t>10 TIMES </a:t>
            </a:r>
            <a:r>
              <a:rPr kumimoji="0" lang="en-GB" sz="2399" b="0" i="1" u="none" strike="noStrike" kern="1200" cap="none" spc="0" normalizeH="0" baseline="0" noProof="0" dirty="0">
                <a:ln>
                  <a:noFill/>
                </a:ln>
                <a:solidFill>
                  <a:prstClr val="white"/>
                </a:solidFill>
                <a:effectLst/>
                <a:uLnTx/>
                <a:uFillTx/>
                <a:latin typeface="CorpoS"/>
                <a:ea typeface="+mn-ea"/>
                <a:cs typeface="+mn-cs"/>
              </a:rPr>
              <a:t>A DAY</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2462" r="21125"/>
          <a:stretch/>
        </p:blipFill>
        <p:spPr>
          <a:xfrm>
            <a:off x="3509561" y="658920"/>
            <a:ext cx="2373561" cy="2010337"/>
          </a:xfrm>
          <a:prstGeom prst="rect">
            <a:avLst/>
          </a:prstGeom>
        </p:spPr>
      </p:pic>
      <p:sp>
        <p:nvSpPr>
          <p:cNvPr id="14" name="Rectangle 13"/>
          <p:cNvSpPr/>
          <p:nvPr/>
        </p:nvSpPr>
        <p:spPr>
          <a:xfrm>
            <a:off x="3484864" y="2767621"/>
            <a:ext cx="2422954" cy="1937983"/>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20% </a:t>
            </a:r>
            <a:r>
              <a:rPr kumimoji="0" lang="en-GB" sz="2399" b="0" i="1" u="none" strike="noStrike" kern="1200" cap="none" spc="0" normalizeH="0" baseline="0" noProof="0" dirty="0">
                <a:ln>
                  <a:noFill/>
                </a:ln>
                <a:solidFill>
                  <a:prstClr val="white"/>
                </a:solidFill>
                <a:effectLst/>
                <a:uLnTx/>
                <a:uFillTx/>
                <a:latin typeface="CorpoS"/>
                <a:ea typeface="+mn-ea"/>
                <a:cs typeface="+mn-cs"/>
              </a:rPr>
              <a:t>OF UK VAN DRIVERS WALK </a:t>
            </a:r>
            <a:r>
              <a:rPr kumimoji="0" lang="en-GB" sz="2399" b="1" i="1" u="none" strike="noStrike" kern="1200" cap="none" spc="0" normalizeH="0" baseline="0" noProof="0" dirty="0">
                <a:ln>
                  <a:noFill/>
                </a:ln>
                <a:solidFill>
                  <a:srgbClr val="00ADEF"/>
                </a:solidFill>
                <a:effectLst/>
                <a:uLnTx/>
                <a:uFillTx/>
                <a:latin typeface="CorpoS"/>
                <a:ea typeface="+mn-ea"/>
                <a:cs typeface="+mn-cs"/>
              </a:rPr>
              <a:t>UP AND DOWN STAIRS </a:t>
            </a:r>
            <a:r>
              <a:rPr kumimoji="0" lang="en-GB" sz="2399" b="0" i="1" u="none" strike="noStrike" kern="1200" cap="none" spc="0" normalizeH="0" baseline="0" noProof="0" dirty="0">
                <a:ln>
                  <a:noFill/>
                </a:ln>
                <a:solidFill>
                  <a:prstClr val="white"/>
                </a:solidFill>
                <a:effectLst/>
                <a:uLnTx/>
                <a:uFillTx/>
                <a:latin typeface="CorpoS"/>
                <a:ea typeface="+mn-ea"/>
                <a:cs typeface="+mn-cs"/>
              </a:rPr>
              <a:t>OVER </a:t>
            </a:r>
            <a:r>
              <a:rPr kumimoji="0" lang="en-GB" sz="2399" b="1" i="1" u="none" strike="noStrike" kern="1200" cap="none" spc="0" normalizeH="0" baseline="0" noProof="0" dirty="0">
                <a:ln>
                  <a:noFill/>
                </a:ln>
                <a:solidFill>
                  <a:srgbClr val="00ADEF"/>
                </a:solidFill>
                <a:effectLst/>
                <a:uLnTx/>
                <a:uFillTx/>
                <a:latin typeface="CorpoS"/>
                <a:ea typeface="+mn-ea"/>
                <a:cs typeface="+mn-cs"/>
              </a:rPr>
              <a:t>10 TIMES </a:t>
            </a:r>
            <a:r>
              <a:rPr kumimoji="0" lang="en-GB" sz="2399" b="0" i="1" u="none" strike="noStrike" kern="1200" cap="none" spc="0" normalizeH="0" baseline="0" noProof="0" dirty="0">
                <a:ln>
                  <a:noFill/>
                </a:ln>
                <a:solidFill>
                  <a:prstClr val="white"/>
                </a:solidFill>
                <a:effectLst/>
                <a:uLnTx/>
                <a:uFillTx/>
                <a:latin typeface="CorpoS"/>
                <a:ea typeface="+mn-ea"/>
                <a:cs typeface="+mn-cs"/>
              </a:rPr>
              <a:t>A DAY</a:t>
            </a:r>
          </a:p>
        </p:txBody>
      </p:sp>
      <p:pic>
        <p:nvPicPr>
          <p:cNvPr id="16" name="Picture 15"/>
          <p:cNvPicPr>
            <a:picLocks noChangeAspect="1"/>
          </p:cNvPicPr>
          <p:nvPr/>
        </p:nvPicPr>
        <p:blipFill>
          <a:blip r:embed="rId5"/>
          <a:stretch>
            <a:fillRect/>
          </a:stretch>
        </p:blipFill>
        <p:spPr>
          <a:xfrm>
            <a:off x="6502485" y="658920"/>
            <a:ext cx="2318140" cy="2010337"/>
          </a:xfrm>
          <a:prstGeom prst="rect">
            <a:avLst/>
          </a:prstGeom>
        </p:spPr>
      </p:pic>
      <p:sp>
        <p:nvSpPr>
          <p:cNvPr id="17" name="Rectangle 16"/>
          <p:cNvSpPr/>
          <p:nvPr/>
        </p:nvSpPr>
        <p:spPr>
          <a:xfrm>
            <a:off x="6616178" y="2767622"/>
            <a:ext cx="2090751" cy="1568843"/>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49% </a:t>
            </a:r>
            <a:r>
              <a:rPr kumimoji="0" lang="en-GB" sz="2399" b="0" i="1" u="none" strike="noStrike" kern="1200" cap="none" spc="0" normalizeH="0" baseline="0" noProof="0" dirty="0">
                <a:ln>
                  <a:noFill/>
                </a:ln>
                <a:solidFill>
                  <a:prstClr val="white"/>
                </a:solidFill>
                <a:effectLst/>
                <a:uLnTx/>
                <a:uFillTx/>
                <a:latin typeface="CorpoS"/>
                <a:ea typeface="+mn-ea"/>
                <a:cs typeface="+mn-cs"/>
              </a:rPr>
              <a:t>RATE THEIR SLEEP AS </a:t>
            </a:r>
            <a:r>
              <a:rPr kumimoji="0" lang="en-GB" sz="2399" b="1" i="1" u="none" strike="noStrike" kern="1200" cap="none" spc="0" normalizeH="0" baseline="0" noProof="0" dirty="0">
                <a:ln>
                  <a:noFill/>
                </a:ln>
                <a:solidFill>
                  <a:srgbClr val="00B0F0"/>
                </a:solidFill>
                <a:effectLst/>
                <a:uLnTx/>
                <a:uFillTx/>
                <a:latin typeface="CorpoS"/>
                <a:ea typeface="+mn-ea"/>
                <a:cs typeface="+mn-cs"/>
              </a:rPr>
              <a:t>AVERAGE TO VERY BAD</a:t>
            </a:r>
          </a:p>
        </p:txBody>
      </p:sp>
      <p:sp>
        <p:nvSpPr>
          <p:cNvPr id="20" name="Rectangle 19"/>
          <p:cNvSpPr/>
          <p:nvPr/>
        </p:nvSpPr>
        <p:spPr>
          <a:xfrm>
            <a:off x="9354572" y="2767622"/>
            <a:ext cx="2503430" cy="3783681"/>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40% </a:t>
            </a:r>
            <a:r>
              <a:rPr kumimoji="0" lang="en-GB" sz="2399" b="0" i="1" u="none" strike="noStrike" kern="1200" cap="none" spc="0" normalizeH="0" baseline="0" noProof="0" dirty="0">
                <a:ln>
                  <a:noFill/>
                </a:ln>
                <a:solidFill>
                  <a:prstClr val="white"/>
                </a:solidFill>
                <a:effectLst/>
                <a:uLnTx/>
                <a:uFillTx/>
                <a:latin typeface="CorpoS"/>
                <a:ea typeface="+mn-ea"/>
                <a:cs typeface="+mn-cs"/>
              </a:rPr>
              <a:t>HAVE ONLY BEEN TO THE </a:t>
            </a:r>
            <a:r>
              <a:rPr kumimoji="0" lang="en-GB" sz="2399" b="1" i="1" u="none" strike="noStrike" kern="1200" cap="none" spc="0" normalizeH="0" baseline="0" noProof="0" dirty="0">
                <a:ln>
                  <a:noFill/>
                </a:ln>
                <a:solidFill>
                  <a:srgbClr val="00ADEF"/>
                </a:solidFill>
                <a:effectLst/>
                <a:uLnTx/>
                <a:uFillTx/>
                <a:latin typeface="CorpoS"/>
                <a:ea typeface="+mn-ea"/>
                <a:cs typeface="+mn-cs"/>
              </a:rPr>
              <a:t>DOCTORS ONCE</a:t>
            </a:r>
            <a:r>
              <a:rPr kumimoji="0" lang="en-GB" sz="2399" b="0" i="1" u="none" strike="noStrike" kern="1200" cap="none" spc="0" normalizeH="0" baseline="0" noProof="0" dirty="0">
                <a:ln>
                  <a:noFill/>
                </a:ln>
                <a:solidFill>
                  <a:prstClr val="white"/>
                </a:solidFill>
                <a:effectLst/>
                <a:uLnTx/>
                <a:uFillTx/>
                <a:latin typeface="CorpoS"/>
                <a:ea typeface="+mn-ea"/>
                <a:cs typeface="+mn-cs"/>
              </a:rPr>
              <a:t>, IF NOT AT ALL, </a:t>
            </a:r>
            <a:r>
              <a:rPr kumimoji="0" lang="en-GB" sz="2399" b="1" i="1" u="none" strike="noStrike" kern="1200" cap="none" spc="0" normalizeH="0" baseline="0" noProof="0" dirty="0">
                <a:ln>
                  <a:noFill/>
                </a:ln>
                <a:solidFill>
                  <a:srgbClr val="00ADEF"/>
                </a:solidFill>
                <a:effectLst/>
                <a:uLnTx/>
                <a:uFillTx/>
                <a:latin typeface="CorpoS"/>
                <a:ea typeface="+mn-ea"/>
                <a:cs typeface="+mn-cs"/>
              </a:rPr>
              <a:t>IN THE PAST YEAR</a:t>
            </a:r>
          </a:p>
          <a:p>
            <a:pPr marL="0" marR="0" lvl="0" indent="0" algn="ctr" defTabSz="913814" rtl="0" eaLnBrk="1" fontAlgn="auto" latinLnBrk="0" hangingPunct="1">
              <a:lnSpc>
                <a:spcPct val="100000"/>
              </a:lnSpc>
              <a:spcBef>
                <a:spcPts val="0"/>
              </a:spcBef>
              <a:spcAft>
                <a:spcPts val="0"/>
              </a:spcAft>
              <a:buClrTx/>
              <a:buSzTx/>
              <a:buFontTx/>
              <a:buNone/>
              <a:tabLst/>
              <a:defRPr/>
            </a:pPr>
            <a:endParaRPr kumimoji="0" lang="en-GB" sz="2399" b="0" i="1" u="none" strike="noStrike" kern="1200" cap="none" spc="0" normalizeH="0" baseline="0" noProof="0" dirty="0">
              <a:ln>
                <a:noFill/>
              </a:ln>
              <a:solidFill>
                <a:prstClr val="white"/>
              </a:solidFill>
              <a:effectLst/>
              <a:uLnTx/>
              <a:uFillTx/>
              <a:latin typeface="CorpoS"/>
              <a:ea typeface="+mn-ea"/>
              <a:cs typeface="+mn-cs"/>
            </a:endParaRPr>
          </a:p>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20% </a:t>
            </a:r>
            <a:r>
              <a:rPr kumimoji="0" lang="en-GB" sz="2399" b="0" i="1" u="none" strike="noStrike" kern="1200" cap="none" spc="0" normalizeH="0" baseline="0" noProof="0" dirty="0">
                <a:ln>
                  <a:noFill/>
                </a:ln>
                <a:solidFill>
                  <a:prstClr val="white"/>
                </a:solidFill>
                <a:effectLst/>
                <a:uLnTx/>
                <a:uFillTx/>
                <a:latin typeface="CorpoS"/>
                <a:ea typeface="+mn-ea"/>
                <a:cs typeface="+mn-cs"/>
              </a:rPr>
              <a:t>SAY THEY </a:t>
            </a:r>
            <a:r>
              <a:rPr kumimoji="0" lang="en-GB" sz="2399" b="1" i="1" u="none" strike="noStrike" kern="1200" cap="none" spc="0" normalizeH="0" baseline="0" noProof="0" dirty="0">
                <a:ln>
                  <a:noFill/>
                </a:ln>
                <a:solidFill>
                  <a:srgbClr val="00ADEF"/>
                </a:solidFill>
                <a:effectLst/>
                <a:uLnTx/>
                <a:uFillTx/>
                <a:latin typeface="CorpoS"/>
                <a:ea typeface="+mn-ea"/>
                <a:cs typeface="+mn-cs"/>
              </a:rPr>
              <a:t>HAVEN’T BEEN TO A DOCTOR </a:t>
            </a:r>
            <a:r>
              <a:rPr kumimoji="0" lang="en-GB" sz="2399" b="0" i="1" u="none" strike="noStrike" kern="1200" cap="none" spc="0" normalizeH="0" baseline="0" noProof="0" dirty="0">
                <a:ln>
                  <a:noFill/>
                </a:ln>
                <a:solidFill>
                  <a:prstClr val="white"/>
                </a:solidFill>
                <a:effectLst/>
                <a:uLnTx/>
                <a:uFillTx/>
                <a:latin typeface="CorpoS"/>
                <a:ea typeface="+mn-ea"/>
                <a:cs typeface="+mn-cs"/>
              </a:rPr>
              <a:t>IN THE PAST 12 MONTHS</a:t>
            </a:r>
          </a:p>
        </p:txBody>
      </p:sp>
      <p:pic>
        <p:nvPicPr>
          <p:cNvPr id="21" name="Picture 20"/>
          <p:cNvPicPr>
            <a:picLocks noChangeAspect="1"/>
          </p:cNvPicPr>
          <p:nvPr/>
        </p:nvPicPr>
        <p:blipFill rotWithShape="1">
          <a:blip r:embed="rId6"/>
          <a:srcRect t="10217" b="3370"/>
          <a:stretch/>
        </p:blipFill>
        <p:spPr>
          <a:xfrm>
            <a:off x="9439987" y="653585"/>
            <a:ext cx="2332602" cy="2015672"/>
          </a:xfrm>
          <a:prstGeom prst="rect">
            <a:avLst/>
          </a:prstGeom>
        </p:spPr>
      </p:pic>
    </p:spTree>
    <p:extLst>
      <p:ext uri="{BB962C8B-B14F-4D97-AF65-F5344CB8AC3E}">
        <p14:creationId xmlns:p14="http://schemas.microsoft.com/office/powerpoint/2010/main" val="188351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282" y="484157"/>
            <a:ext cx="2265382" cy="2270025"/>
          </a:xfrm>
          <a:prstGeom prst="rect">
            <a:avLst/>
          </a:prstGeom>
        </p:spPr>
      </p:pic>
      <p:pic>
        <p:nvPicPr>
          <p:cNvPr id="10" name="Picture 9"/>
          <p:cNvPicPr>
            <a:picLocks noChangeAspect="1"/>
          </p:cNvPicPr>
          <p:nvPr/>
        </p:nvPicPr>
        <p:blipFill>
          <a:blip r:embed="rId4"/>
          <a:stretch>
            <a:fillRect/>
          </a:stretch>
        </p:blipFill>
        <p:spPr>
          <a:xfrm>
            <a:off x="6927911" y="485059"/>
            <a:ext cx="1984417" cy="2270026"/>
          </a:xfrm>
          <a:prstGeom prst="rect">
            <a:avLst/>
          </a:prstGeom>
        </p:spPr>
      </p:pic>
      <p:pic>
        <p:nvPicPr>
          <p:cNvPr id="11" name="Picture 10"/>
          <p:cNvPicPr>
            <a:picLocks noChangeAspect="1"/>
          </p:cNvPicPr>
          <p:nvPr/>
        </p:nvPicPr>
        <p:blipFill>
          <a:blip r:embed="rId5"/>
          <a:stretch>
            <a:fillRect/>
          </a:stretch>
        </p:blipFill>
        <p:spPr>
          <a:xfrm>
            <a:off x="9424575" y="485058"/>
            <a:ext cx="2299789" cy="2269125"/>
          </a:xfrm>
          <a:prstGeom prst="rect">
            <a:avLst/>
          </a:prstGeom>
        </p:spPr>
      </p:pic>
      <p:sp>
        <p:nvSpPr>
          <p:cNvPr id="13" name="Rectangle 12"/>
          <p:cNvSpPr/>
          <p:nvPr/>
        </p:nvSpPr>
        <p:spPr>
          <a:xfrm>
            <a:off x="467960" y="2933975"/>
            <a:ext cx="2873575" cy="2675365"/>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THE VAN COMMUNITY WOULD LIKE TO SEE </a:t>
            </a:r>
            <a:r>
              <a:rPr kumimoji="0" lang="en-GB" sz="2399" b="1" i="1" u="none" strike="noStrike" kern="1200" cap="none" spc="0" normalizeH="0" baseline="0" noProof="0" dirty="0">
                <a:ln>
                  <a:noFill/>
                </a:ln>
                <a:solidFill>
                  <a:srgbClr val="00ADEF"/>
                </a:solidFill>
                <a:effectLst/>
                <a:uLnTx/>
                <a:uFillTx/>
                <a:latin typeface="CorpoS"/>
                <a:ea typeface="+mn-ea"/>
                <a:cs typeface="+mn-cs"/>
              </a:rPr>
              <a:t>HEALTHIER FOOD OPTIONS AVAILABLE AT SERVICE STATIONS</a:t>
            </a:r>
            <a:r>
              <a:rPr kumimoji="0" lang="en-GB" sz="2399" b="0" i="1" u="none" strike="noStrike" kern="1200" cap="none" spc="0" normalizeH="0" baseline="0" noProof="0" dirty="0">
                <a:ln>
                  <a:noFill/>
                </a:ln>
                <a:solidFill>
                  <a:prstClr val="white"/>
                </a:solidFill>
                <a:effectLst/>
                <a:uLnTx/>
                <a:uFillTx/>
                <a:latin typeface="CorpoS"/>
                <a:ea typeface="+mn-ea"/>
                <a:cs typeface="+mn-cs"/>
              </a:rPr>
              <a:t> IN THE UK </a:t>
            </a:r>
            <a:r>
              <a:rPr kumimoji="0" lang="en-GB" sz="2399" b="1" i="1" u="none" strike="noStrike" kern="1200" cap="none" spc="0" normalizeH="0" baseline="0" noProof="0" dirty="0">
                <a:ln>
                  <a:noFill/>
                </a:ln>
                <a:solidFill>
                  <a:srgbClr val="00ADEF"/>
                </a:solidFill>
                <a:effectLst/>
                <a:uLnTx/>
                <a:uFillTx/>
                <a:latin typeface="CorpoS"/>
                <a:ea typeface="+mn-ea"/>
                <a:cs typeface="+mn-cs"/>
              </a:rPr>
              <a:t>(95%)</a:t>
            </a:r>
          </a:p>
        </p:txBody>
      </p:sp>
      <p:pic>
        <p:nvPicPr>
          <p:cNvPr id="48130" name="Picture 2" descr="Image result for healthy food cartoon">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939"/>
          <a:stretch/>
        </p:blipFill>
        <p:spPr bwMode="auto">
          <a:xfrm>
            <a:off x="395083" y="485060"/>
            <a:ext cx="3242953" cy="226912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221530" y="2931405"/>
            <a:ext cx="2122887" cy="3783681"/>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MORE THAN A QUARTER </a:t>
            </a:r>
            <a:r>
              <a:rPr kumimoji="0" lang="en-GB" sz="2399" b="0" i="1" u="none" strike="noStrike" kern="1200" cap="none" spc="0" normalizeH="0" baseline="0" noProof="0" dirty="0">
                <a:ln>
                  <a:noFill/>
                </a:ln>
                <a:solidFill>
                  <a:prstClr val="white"/>
                </a:solidFill>
                <a:effectLst/>
                <a:uLnTx/>
                <a:uFillTx/>
                <a:latin typeface="CorpoS"/>
                <a:ea typeface="+mn-ea"/>
                <a:cs typeface="+mn-cs"/>
              </a:rPr>
              <a:t>(28%) BELIEVE HEALTHY FOOD OPTIONS AT MOTORWAY SERVICE STATIONS ARE </a:t>
            </a:r>
            <a:r>
              <a:rPr kumimoji="0" lang="en-GB" sz="2399" b="1" i="1" u="none" strike="noStrike" kern="1200" cap="none" spc="0" normalizeH="0" baseline="0" noProof="0" dirty="0">
                <a:ln>
                  <a:noFill/>
                </a:ln>
                <a:solidFill>
                  <a:srgbClr val="00ADEF"/>
                </a:solidFill>
                <a:effectLst/>
                <a:uLnTx/>
                <a:uFillTx/>
                <a:latin typeface="CorpoS"/>
                <a:ea typeface="+mn-ea"/>
                <a:cs typeface="+mn-cs"/>
              </a:rPr>
              <a:t>POOR OR VERY POOR</a:t>
            </a:r>
          </a:p>
        </p:txBody>
      </p:sp>
      <p:sp>
        <p:nvSpPr>
          <p:cNvPr id="16" name="Rectangle 15"/>
          <p:cNvSpPr/>
          <p:nvPr/>
        </p:nvSpPr>
        <p:spPr>
          <a:xfrm>
            <a:off x="9626065" y="2931406"/>
            <a:ext cx="1896806" cy="230712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ADEF"/>
                </a:solidFill>
                <a:effectLst/>
                <a:uLnTx/>
                <a:uFillTx/>
                <a:latin typeface="CorpoS"/>
                <a:ea typeface="+mn-ea"/>
                <a:cs typeface="+mn-cs"/>
              </a:rPr>
              <a:t>94</a:t>
            </a:r>
            <a:r>
              <a:rPr kumimoji="0" lang="en-GB" sz="2399" b="1" i="1" u="none" strike="noStrike" kern="1200" cap="none" spc="0" normalizeH="0" baseline="0" noProof="0">
                <a:ln>
                  <a:noFill/>
                </a:ln>
                <a:solidFill>
                  <a:srgbClr val="00ADEF"/>
                </a:solidFill>
                <a:effectLst/>
                <a:uLnTx/>
                <a:uFillTx/>
                <a:latin typeface="CorpoS"/>
                <a:ea typeface="+mn-ea"/>
                <a:cs typeface="+mn-cs"/>
              </a:rPr>
              <a:t>% </a:t>
            </a:r>
            <a:r>
              <a:rPr kumimoji="0" lang="en-GB" sz="2399" b="0" i="1" u="none" strike="noStrike" kern="1200" cap="none" spc="0" normalizeH="0" baseline="0" noProof="0">
                <a:ln>
                  <a:noFill/>
                </a:ln>
                <a:solidFill>
                  <a:prstClr val="white"/>
                </a:solidFill>
                <a:effectLst/>
                <a:uLnTx/>
                <a:uFillTx/>
                <a:latin typeface="CorpoS"/>
                <a:ea typeface="+mn-ea"/>
                <a:cs typeface="+mn-cs"/>
              </a:rPr>
              <a:t>EXPERIENCE </a:t>
            </a:r>
            <a:r>
              <a:rPr kumimoji="0" lang="en-GB" sz="2399" b="0" i="1" u="none" strike="noStrike" kern="1200" cap="none" spc="0" normalizeH="0" baseline="0" noProof="0" dirty="0">
                <a:ln>
                  <a:noFill/>
                </a:ln>
                <a:solidFill>
                  <a:prstClr val="white"/>
                </a:solidFill>
                <a:effectLst/>
                <a:uLnTx/>
                <a:uFillTx/>
                <a:latin typeface="CorpoS"/>
                <a:ea typeface="+mn-ea"/>
                <a:cs typeface="+mn-cs"/>
              </a:rPr>
              <a:t>A </a:t>
            </a:r>
            <a:r>
              <a:rPr kumimoji="0" lang="en-GB" sz="2399" b="1" i="1" u="none" strike="noStrike" kern="1200" cap="none" spc="0" normalizeH="0" baseline="0" noProof="0" dirty="0">
                <a:ln>
                  <a:noFill/>
                </a:ln>
                <a:solidFill>
                  <a:srgbClr val="00ADEF"/>
                </a:solidFill>
                <a:effectLst/>
                <a:uLnTx/>
                <a:uFillTx/>
                <a:latin typeface="CorpoS"/>
                <a:ea typeface="+mn-ea"/>
                <a:cs typeface="+mn-cs"/>
              </a:rPr>
              <a:t>DIP IN ENERGY AFTER EATING</a:t>
            </a:r>
            <a:endParaRPr kumimoji="0" lang="en-GB" sz="2399" b="0" i="1" u="none" strike="noStrike" kern="1200" cap="none" spc="0" normalizeH="0" baseline="0" noProof="0" dirty="0">
              <a:ln>
                <a:noFill/>
              </a:ln>
              <a:solidFill>
                <a:prstClr val="white"/>
              </a:solidFill>
              <a:effectLst/>
              <a:uLnTx/>
              <a:uFillTx/>
              <a:latin typeface="CorpoS"/>
              <a:ea typeface="+mn-ea"/>
              <a:cs typeface="+mn-cs"/>
            </a:endParaRPr>
          </a:p>
        </p:txBody>
      </p:sp>
      <p:sp>
        <p:nvSpPr>
          <p:cNvPr id="18" name="Rectangle 17"/>
          <p:cNvSpPr/>
          <p:nvPr/>
        </p:nvSpPr>
        <p:spPr>
          <a:xfrm>
            <a:off x="6693948" y="2931406"/>
            <a:ext cx="2452341" cy="3414542"/>
          </a:xfrm>
          <a:prstGeom prst="rect">
            <a:avLst/>
          </a:prstGeom>
        </p:spPr>
        <p:txBody>
          <a:bodyPr wrap="square">
            <a:spAutoFit/>
          </a:bodyPr>
          <a:lstStyle/>
          <a:p>
            <a:pPr marL="0" marR="0" lvl="0" indent="0" algn="ctr" defTabSz="913814" rtl="0" eaLnBrk="1" fontAlgn="auto" latinLnBrk="0" hangingPunct="1">
              <a:lnSpc>
                <a:spcPct val="100000"/>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THE MAIN REASON VAN DRIVERS ARE </a:t>
            </a:r>
            <a:r>
              <a:rPr kumimoji="0" lang="en-GB" sz="2399" b="1" i="1" u="none" strike="noStrike" kern="1200" cap="none" spc="0" normalizeH="0" baseline="0" noProof="0" dirty="0">
                <a:ln>
                  <a:noFill/>
                </a:ln>
                <a:solidFill>
                  <a:srgbClr val="00ADEF"/>
                </a:solidFill>
                <a:effectLst/>
                <a:uLnTx/>
                <a:uFillTx/>
                <a:latin typeface="CorpoS"/>
                <a:ea typeface="+mn-ea"/>
                <a:cs typeface="+mn-cs"/>
              </a:rPr>
              <a:t>PUT OFF EATING HEALTHIER </a:t>
            </a:r>
            <a:r>
              <a:rPr kumimoji="0" lang="en-GB" sz="2399" b="0" i="1" u="none" strike="noStrike" kern="1200" cap="none" spc="0" normalizeH="0" baseline="0" noProof="0" dirty="0">
                <a:ln>
                  <a:noFill/>
                </a:ln>
                <a:solidFill>
                  <a:prstClr val="white"/>
                </a:solidFill>
                <a:effectLst/>
                <a:uLnTx/>
                <a:uFillTx/>
                <a:latin typeface="CorpoS"/>
                <a:ea typeface="+mn-ea"/>
                <a:cs typeface="+mn-cs"/>
              </a:rPr>
              <a:t>LUNCHES BECAUSE IT IS </a:t>
            </a:r>
            <a:r>
              <a:rPr kumimoji="0" lang="en-GB" sz="2399" b="1" i="1" u="none" strike="noStrike" kern="1200" cap="none" spc="0" normalizeH="0" baseline="0" noProof="0" dirty="0">
                <a:ln>
                  <a:noFill/>
                </a:ln>
                <a:solidFill>
                  <a:srgbClr val="00ADEF"/>
                </a:solidFill>
                <a:effectLst/>
                <a:uLnTx/>
                <a:uFillTx/>
                <a:latin typeface="CorpoS"/>
                <a:ea typeface="+mn-ea"/>
                <a:cs typeface="+mn-cs"/>
              </a:rPr>
              <a:t>TOO EXPENSIVE </a:t>
            </a:r>
            <a:r>
              <a:rPr kumimoji="0" lang="en-GB" sz="2399" b="0" i="1" u="none" strike="noStrike" kern="1200" cap="none" spc="0" normalizeH="0" baseline="0" noProof="0" dirty="0">
                <a:ln>
                  <a:noFill/>
                </a:ln>
                <a:solidFill>
                  <a:prstClr val="white"/>
                </a:solidFill>
                <a:effectLst/>
                <a:uLnTx/>
                <a:uFillTx/>
                <a:latin typeface="CorpoS"/>
                <a:ea typeface="+mn-ea"/>
                <a:cs typeface="+mn-cs"/>
              </a:rPr>
              <a:t>TO DO SO (41%)</a:t>
            </a:r>
          </a:p>
        </p:txBody>
      </p:sp>
    </p:spTree>
    <p:extLst>
      <p:ext uri="{BB962C8B-B14F-4D97-AF65-F5344CB8AC3E}">
        <p14:creationId xmlns:p14="http://schemas.microsoft.com/office/powerpoint/2010/main" val="294557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623" y="341218"/>
            <a:ext cx="2027878" cy="2306071"/>
          </a:xfrm>
          <a:prstGeom prst="rect">
            <a:avLst/>
          </a:prstGeom>
        </p:spPr>
      </p:pic>
      <p:sp>
        <p:nvSpPr>
          <p:cNvPr id="5" name="Rectangle 4"/>
          <p:cNvSpPr/>
          <p:nvPr/>
        </p:nvSpPr>
        <p:spPr>
          <a:xfrm>
            <a:off x="460164" y="2723037"/>
            <a:ext cx="1962797" cy="329309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GO TO THE DOCTOR </a:t>
            </a:r>
            <a:r>
              <a:rPr kumimoji="0" lang="en-GB" sz="2399" b="0" i="1" u="none" strike="noStrike" kern="1200" cap="none" spc="0" normalizeH="0" baseline="0" noProof="0" dirty="0">
                <a:ln>
                  <a:noFill/>
                </a:ln>
                <a:solidFill>
                  <a:prstClr val="white"/>
                </a:solidFill>
                <a:effectLst/>
                <a:uLnTx/>
                <a:uFillTx/>
                <a:latin typeface="CorpoS"/>
                <a:ea typeface="+mn-ea"/>
                <a:cs typeface="+mn-cs"/>
              </a:rPr>
              <a:t>– ASK FOR A CHECK UP, HAVE BLOODS CHECKED, DON’T BRUSH OFF HEALTH NIGGLES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858" y="335283"/>
            <a:ext cx="3280897" cy="2312007"/>
          </a:xfrm>
          <a:prstGeom prst="rect">
            <a:avLst/>
          </a:prstGeom>
        </p:spPr>
      </p:pic>
      <p:sp>
        <p:nvSpPr>
          <p:cNvPr id="7" name="Rectangle 6"/>
          <p:cNvSpPr/>
          <p:nvPr/>
        </p:nvSpPr>
        <p:spPr>
          <a:xfrm>
            <a:off x="2878173" y="2713445"/>
            <a:ext cx="2956267" cy="152782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CONSIDER A PACKED LUNCH IF POSSIBLE, OR IF NOT, LOOK AT </a:t>
            </a:r>
            <a:r>
              <a:rPr kumimoji="0" lang="en-GB" sz="2399" b="1" i="1" u="none" strike="noStrike" kern="1200" cap="none" spc="0" normalizeH="0" baseline="0" noProof="0" dirty="0">
                <a:ln>
                  <a:noFill/>
                </a:ln>
                <a:solidFill>
                  <a:srgbClr val="00B0F0"/>
                </a:solidFill>
                <a:effectLst/>
                <a:uLnTx/>
                <a:uFillTx/>
                <a:latin typeface="CorpoS"/>
                <a:ea typeface="+mn-ea"/>
                <a:cs typeface="+mn-cs"/>
              </a:rPr>
              <a:t>SIMPLE FOOD SWAPS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111" y="333186"/>
            <a:ext cx="2675265" cy="2314104"/>
          </a:xfrm>
          <a:prstGeom prst="rect">
            <a:avLst/>
          </a:prstGeom>
        </p:spPr>
      </p:pic>
      <p:sp>
        <p:nvSpPr>
          <p:cNvPr id="9" name="Rectangle 8"/>
          <p:cNvSpPr/>
          <p:nvPr/>
        </p:nvSpPr>
        <p:spPr>
          <a:xfrm>
            <a:off x="6468141" y="2723037"/>
            <a:ext cx="2253204" cy="2604485"/>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MONITOR </a:t>
            </a:r>
            <a:r>
              <a:rPr kumimoji="0" lang="en-GB" sz="2399" b="0" i="1" u="none" strike="noStrike" kern="1200" cap="none" spc="0" normalizeH="0" baseline="0" noProof="0" dirty="0">
                <a:ln>
                  <a:noFill/>
                </a:ln>
                <a:solidFill>
                  <a:prstClr val="white"/>
                </a:solidFill>
                <a:effectLst/>
                <a:uLnTx/>
                <a:uFillTx/>
                <a:latin typeface="CorpoS"/>
                <a:ea typeface="+mn-ea"/>
                <a:cs typeface="+mn-cs"/>
              </a:rPr>
              <a:t>YOUR SLEEP PATTERN, EITHER BY WEARING A </a:t>
            </a:r>
            <a:r>
              <a:rPr kumimoji="0" lang="en-GB" sz="2399" b="1" i="1" u="none" strike="noStrike" kern="1200" cap="none" spc="0" normalizeH="0" baseline="0" noProof="0" dirty="0">
                <a:ln>
                  <a:noFill/>
                </a:ln>
                <a:solidFill>
                  <a:srgbClr val="00B0F0"/>
                </a:solidFill>
                <a:effectLst/>
                <a:uLnTx/>
                <a:uFillTx/>
                <a:latin typeface="CorpoS"/>
                <a:ea typeface="+mn-ea"/>
                <a:cs typeface="+mn-cs"/>
              </a:rPr>
              <a:t>SLEEP TRACKER</a:t>
            </a:r>
            <a:r>
              <a:rPr kumimoji="0" lang="en-GB" sz="2399" b="0" i="1" u="none" strike="noStrike" kern="1200" cap="none" spc="0" normalizeH="0" baseline="0" noProof="0" dirty="0">
                <a:ln>
                  <a:noFill/>
                </a:ln>
                <a:solidFill>
                  <a:prstClr val="white"/>
                </a:solidFill>
                <a:effectLst/>
                <a:uLnTx/>
                <a:uFillTx/>
                <a:latin typeface="CorpoS"/>
                <a:ea typeface="+mn-ea"/>
                <a:cs typeface="+mn-cs"/>
              </a:rPr>
              <a:t>, OR KEEPING A </a:t>
            </a:r>
            <a:r>
              <a:rPr kumimoji="0" lang="en-GB" sz="2399" b="1" i="1" u="none" strike="noStrike" kern="1200" cap="none" spc="0" normalizeH="0" baseline="0" noProof="0" dirty="0">
                <a:ln>
                  <a:noFill/>
                </a:ln>
                <a:solidFill>
                  <a:srgbClr val="00B0F0"/>
                </a:solidFill>
                <a:effectLst/>
                <a:uLnTx/>
                <a:uFillTx/>
                <a:latin typeface="CorpoS"/>
                <a:ea typeface="+mn-ea"/>
                <a:cs typeface="+mn-cs"/>
              </a:rPr>
              <a:t>SLEEP DIARY</a:t>
            </a:r>
          </a:p>
        </p:txBody>
      </p:sp>
      <p:pic>
        <p:nvPicPr>
          <p:cNvPr id="11" name="Picture 10"/>
          <p:cNvPicPr>
            <a:picLocks noChangeAspect="1"/>
          </p:cNvPicPr>
          <p:nvPr/>
        </p:nvPicPr>
        <p:blipFill>
          <a:blip r:embed="rId6"/>
          <a:stretch>
            <a:fillRect/>
          </a:stretch>
        </p:blipFill>
        <p:spPr>
          <a:xfrm>
            <a:off x="9192732" y="332824"/>
            <a:ext cx="2575251" cy="2314466"/>
          </a:xfrm>
          <a:prstGeom prst="rect">
            <a:avLst/>
          </a:prstGeom>
        </p:spPr>
      </p:pic>
      <p:sp>
        <p:nvSpPr>
          <p:cNvPr id="12" name="Rectangle 11"/>
          <p:cNvSpPr/>
          <p:nvPr/>
        </p:nvSpPr>
        <p:spPr>
          <a:xfrm>
            <a:off x="8974159" y="2707923"/>
            <a:ext cx="3012397" cy="4040028"/>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SEE WHAT THE </a:t>
            </a:r>
            <a:r>
              <a:rPr kumimoji="0" lang="en-GB" sz="2399" b="1" i="1" u="none" strike="noStrike" kern="1200" cap="none" spc="0" normalizeH="0" baseline="0" noProof="0" dirty="0">
                <a:ln>
                  <a:noFill/>
                </a:ln>
                <a:solidFill>
                  <a:srgbClr val="00B0F0"/>
                </a:solidFill>
                <a:effectLst/>
                <a:uLnTx/>
                <a:uFillTx/>
                <a:latin typeface="CorpoS"/>
                <a:ea typeface="+mn-ea"/>
                <a:cs typeface="+mn-cs"/>
              </a:rPr>
              <a:t>WELLBEING POLICY </a:t>
            </a:r>
            <a:r>
              <a:rPr kumimoji="0" lang="en-GB" sz="2399" b="0" i="1" u="none" strike="noStrike" kern="1200" cap="none" spc="0" normalizeH="0" baseline="0" noProof="0" dirty="0">
                <a:ln>
                  <a:noFill/>
                </a:ln>
                <a:solidFill>
                  <a:prstClr val="white"/>
                </a:solidFill>
                <a:effectLst/>
                <a:uLnTx/>
                <a:uFillTx/>
                <a:latin typeface="CorpoS"/>
                <a:ea typeface="+mn-ea"/>
                <a:cs typeface="+mn-cs"/>
              </a:rPr>
              <a:t>IS FOR YOUR WORKPLACE, OR IF YOU’RE SELF-EMPLOYED, SEE WHAT </a:t>
            </a:r>
            <a:r>
              <a:rPr kumimoji="0" lang="en-GB" sz="2399" b="1" i="1" u="none" strike="noStrike" kern="1200" cap="none" spc="0" normalizeH="0" baseline="0" noProof="0" dirty="0">
                <a:ln>
                  <a:noFill/>
                </a:ln>
                <a:solidFill>
                  <a:srgbClr val="00B0F0"/>
                </a:solidFill>
                <a:effectLst/>
                <a:uLnTx/>
                <a:uFillTx/>
                <a:latin typeface="CorpoS"/>
                <a:ea typeface="+mn-ea"/>
                <a:cs typeface="+mn-cs"/>
              </a:rPr>
              <a:t>PARTNERSHIPS</a:t>
            </a:r>
            <a:r>
              <a:rPr kumimoji="0" lang="en-GB" sz="2399" b="0" i="1" u="none" strike="noStrike" kern="1200" cap="none" spc="0" normalizeH="0" baseline="0" noProof="0" dirty="0">
                <a:ln>
                  <a:noFill/>
                </a:ln>
                <a:solidFill>
                  <a:prstClr val="white"/>
                </a:solidFill>
                <a:effectLst/>
                <a:uLnTx/>
                <a:uFillTx/>
                <a:latin typeface="CorpoS"/>
                <a:ea typeface="+mn-ea"/>
                <a:cs typeface="+mn-cs"/>
              </a:rPr>
              <a:t> YOU CAN SET UP WITH LOCAL </a:t>
            </a:r>
            <a:r>
              <a:rPr kumimoji="0" lang="en-GB" sz="2399" b="1" i="1" u="none" strike="noStrike" kern="1200" cap="none" spc="0" normalizeH="0" baseline="0" noProof="0" dirty="0">
                <a:ln>
                  <a:noFill/>
                </a:ln>
                <a:solidFill>
                  <a:srgbClr val="00B0F0"/>
                </a:solidFill>
                <a:effectLst/>
                <a:uLnTx/>
                <a:uFillTx/>
                <a:latin typeface="CorpoS"/>
                <a:ea typeface="+mn-ea"/>
                <a:cs typeface="+mn-cs"/>
              </a:rPr>
              <a:t>HEALTH CLUBS </a:t>
            </a:r>
            <a:r>
              <a:rPr kumimoji="0" lang="en-GB" sz="2399" b="0" i="1" u="none" strike="noStrike" kern="1200" cap="none" spc="0" normalizeH="0" baseline="0" noProof="0" dirty="0">
                <a:ln>
                  <a:noFill/>
                </a:ln>
                <a:solidFill>
                  <a:prstClr val="white"/>
                </a:solidFill>
                <a:effectLst/>
                <a:uLnTx/>
                <a:uFillTx/>
                <a:latin typeface="CorpoS"/>
                <a:ea typeface="+mn-ea"/>
                <a:cs typeface="+mn-cs"/>
              </a:rPr>
              <a:t>TO GET FAVOURABLE RATES </a:t>
            </a:r>
          </a:p>
        </p:txBody>
      </p:sp>
    </p:spTree>
    <p:extLst>
      <p:ext uri="{BB962C8B-B14F-4D97-AF65-F5344CB8AC3E}">
        <p14:creationId xmlns:p14="http://schemas.microsoft.com/office/powerpoint/2010/main" val="333975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9492" y="815748"/>
            <a:ext cx="2618011" cy="1742168"/>
          </a:xfrm>
          <a:prstGeom prst="rect">
            <a:avLst/>
          </a:prstGeom>
        </p:spPr>
      </p:pic>
      <p:pic>
        <p:nvPicPr>
          <p:cNvPr id="10" name="Picture 9"/>
          <p:cNvPicPr>
            <a:picLocks noChangeAspect="1"/>
          </p:cNvPicPr>
          <p:nvPr/>
        </p:nvPicPr>
        <p:blipFill>
          <a:blip r:embed="rId4"/>
          <a:stretch>
            <a:fillRect/>
          </a:stretch>
        </p:blipFill>
        <p:spPr>
          <a:xfrm>
            <a:off x="3416109" y="815747"/>
            <a:ext cx="2618011" cy="1742168"/>
          </a:xfrm>
          <a:prstGeom prst="rect">
            <a:avLst/>
          </a:prstGeom>
        </p:spPr>
      </p:pic>
      <p:pic>
        <p:nvPicPr>
          <p:cNvPr id="11" name="Picture 10"/>
          <p:cNvPicPr>
            <a:picLocks noChangeAspect="1"/>
          </p:cNvPicPr>
          <p:nvPr/>
        </p:nvPicPr>
        <p:blipFill rotWithShape="1">
          <a:blip r:embed="rId5"/>
          <a:srcRect l="26027" t="3903" r="20219"/>
          <a:stretch/>
        </p:blipFill>
        <p:spPr>
          <a:xfrm>
            <a:off x="6362725" y="815748"/>
            <a:ext cx="2587427" cy="174367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8756" y="815747"/>
            <a:ext cx="2437131" cy="1830894"/>
          </a:xfrm>
          <a:prstGeom prst="rect">
            <a:avLst/>
          </a:prstGeom>
        </p:spPr>
      </p:pic>
      <p:sp>
        <p:nvSpPr>
          <p:cNvPr id="13" name="Rectangle 12"/>
          <p:cNvSpPr/>
          <p:nvPr/>
        </p:nvSpPr>
        <p:spPr>
          <a:xfrm>
            <a:off x="469491" y="2723037"/>
            <a:ext cx="2618011" cy="3681143"/>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GO GREEN </a:t>
            </a:r>
            <a:r>
              <a:rPr kumimoji="0" lang="en-GB" sz="2399" b="0" i="1" u="none" strike="noStrike" kern="1200" cap="none" spc="0" normalizeH="0" baseline="0" noProof="0" dirty="0">
                <a:ln>
                  <a:noFill/>
                </a:ln>
                <a:solidFill>
                  <a:prstClr val="white"/>
                </a:solidFill>
                <a:effectLst/>
                <a:uLnTx/>
                <a:uFillTx/>
                <a:latin typeface="CorpoS"/>
                <a:ea typeface="+mn-ea"/>
                <a:cs typeface="+mn-cs"/>
              </a:rPr>
              <a:t>– NEW EVITO COMING SOON TO THE UK – CONSIDER HOW AN ELECTRIC VAN COULD SUIT, ESPECIALLY IF YOU’RE NEAR A LOW-EMISSION ZONE</a:t>
            </a:r>
          </a:p>
        </p:txBody>
      </p:sp>
      <p:sp>
        <p:nvSpPr>
          <p:cNvPr id="14" name="Rectangle 13"/>
          <p:cNvSpPr/>
          <p:nvPr/>
        </p:nvSpPr>
        <p:spPr>
          <a:xfrm>
            <a:off x="3416109" y="2713444"/>
            <a:ext cx="2618011" cy="2963371"/>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OR FOR LARGER LOADS, THE ESPRINTER WILL BE AVAILABLE FROM 2020 TO </a:t>
            </a:r>
            <a:r>
              <a:rPr kumimoji="0" lang="en-GB" sz="2399" b="1" i="1" u="none" strike="noStrike" kern="1200" cap="none" spc="0" normalizeH="0" baseline="0" noProof="0" dirty="0">
                <a:ln>
                  <a:noFill/>
                </a:ln>
                <a:solidFill>
                  <a:srgbClr val="00B0F0"/>
                </a:solidFill>
                <a:effectLst/>
                <a:uLnTx/>
                <a:uFillTx/>
                <a:latin typeface="CorpoS"/>
                <a:ea typeface="+mn-ea"/>
                <a:cs typeface="+mn-cs"/>
              </a:rPr>
              <a:t>HELP FLEETS DEAL WITH ENVIRONMENTAL CHALLENGES</a:t>
            </a:r>
          </a:p>
        </p:txBody>
      </p:sp>
      <p:sp>
        <p:nvSpPr>
          <p:cNvPr id="15" name="Rectangle 14"/>
          <p:cNvSpPr/>
          <p:nvPr/>
        </p:nvSpPr>
        <p:spPr>
          <a:xfrm>
            <a:off x="6362724" y="2723037"/>
            <a:ext cx="2587427" cy="3322257"/>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1" i="1" u="none" strike="noStrike" kern="1200" cap="none" spc="0" normalizeH="0" baseline="0" noProof="0" dirty="0">
                <a:ln>
                  <a:noFill/>
                </a:ln>
                <a:solidFill>
                  <a:srgbClr val="00B0F0"/>
                </a:solidFill>
                <a:effectLst/>
                <a:uLnTx/>
                <a:uFillTx/>
                <a:latin typeface="CorpoS"/>
                <a:ea typeface="+mn-ea"/>
                <a:cs typeface="+mn-cs"/>
              </a:rPr>
              <a:t>24 HOUR, 365 SUPPORT </a:t>
            </a:r>
            <a:r>
              <a:rPr kumimoji="0" lang="en-GB" sz="2399" b="0" i="1" u="none" strike="noStrike" kern="1200" cap="none" spc="0" normalizeH="0" baseline="0" noProof="0" dirty="0">
                <a:ln>
                  <a:noFill/>
                </a:ln>
                <a:solidFill>
                  <a:prstClr val="white"/>
                </a:solidFill>
                <a:effectLst/>
                <a:uLnTx/>
                <a:uFillTx/>
                <a:latin typeface="CorpoS"/>
                <a:ea typeface="+mn-ea"/>
                <a:cs typeface="+mn-cs"/>
              </a:rPr>
              <a:t>MEANS ONE LESS WORRY FOR BUSINESSES – FREE ROADSIDE RECOVERY WITH MOBILOVAN AND OUT-OF-HOURS DEALER NETWORK</a:t>
            </a:r>
            <a:endParaRPr kumimoji="0" lang="en-GB" sz="2399" b="1" i="1" u="none" strike="noStrike" kern="1200" cap="none" spc="0" normalizeH="0" baseline="0" noProof="0" dirty="0">
              <a:ln>
                <a:noFill/>
              </a:ln>
              <a:solidFill>
                <a:srgbClr val="00B0F0"/>
              </a:solidFill>
              <a:effectLst/>
              <a:uLnTx/>
              <a:uFillTx/>
              <a:latin typeface="CorpoS"/>
              <a:ea typeface="+mn-ea"/>
              <a:cs typeface="+mn-cs"/>
            </a:endParaRPr>
          </a:p>
        </p:txBody>
      </p:sp>
      <p:sp>
        <p:nvSpPr>
          <p:cNvPr id="16" name="Rectangle 15"/>
          <p:cNvSpPr/>
          <p:nvPr/>
        </p:nvSpPr>
        <p:spPr>
          <a:xfrm>
            <a:off x="8974159" y="2707923"/>
            <a:ext cx="3012397" cy="3681143"/>
          </a:xfrm>
          <a:prstGeom prst="rect">
            <a:avLst/>
          </a:prstGeom>
        </p:spPr>
        <p:txBody>
          <a:bodyPr wrap="square">
            <a:spAutoFit/>
          </a:bodyPr>
          <a:lstStyle/>
          <a:p>
            <a:pPr marL="0" marR="0" lvl="0" indent="0" algn="ctr" defTabSz="913814" rtl="0" eaLnBrk="1" fontAlgn="auto" latinLnBrk="0" hangingPunct="1">
              <a:lnSpc>
                <a:spcPts val="2799"/>
              </a:lnSpc>
              <a:spcBef>
                <a:spcPts val="0"/>
              </a:spcBef>
              <a:spcAft>
                <a:spcPts val="0"/>
              </a:spcAft>
              <a:buClrTx/>
              <a:buSzTx/>
              <a:buFontTx/>
              <a:buNone/>
              <a:tabLst/>
              <a:defRPr/>
            </a:pPr>
            <a:r>
              <a:rPr kumimoji="0" lang="en-GB" sz="2399" b="0" i="1" u="none" strike="noStrike" kern="1200" cap="none" spc="0" normalizeH="0" baseline="0" noProof="0" dirty="0">
                <a:ln>
                  <a:noFill/>
                </a:ln>
                <a:solidFill>
                  <a:prstClr val="white"/>
                </a:solidFill>
                <a:effectLst/>
                <a:uLnTx/>
                <a:uFillTx/>
                <a:latin typeface="CorpoS"/>
                <a:ea typeface="+mn-ea"/>
                <a:cs typeface="+mn-cs"/>
              </a:rPr>
              <a:t>SEE HOW WE </a:t>
            </a:r>
            <a:r>
              <a:rPr kumimoji="0" lang="en-GB" sz="2399" b="1" i="1" u="none" strike="noStrike" kern="1200" cap="none" spc="0" normalizeH="0" baseline="0" noProof="0" dirty="0">
                <a:ln>
                  <a:noFill/>
                </a:ln>
                <a:solidFill>
                  <a:srgbClr val="00B0F0"/>
                </a:solidFill>
                <a:effectLst/>
                <a:uLnTx/>
                <a:uFillTx/>
                <a:latin typeface="CorpoS"/>
                <a:ea typeface="+mn-ea"/>
                <a:cs typeface="+mn-cs"/>
              </a:rPr>
              <a:t>WORK IN PARTNERSHIP WITH THE FTA VAN EXCELLENCE </a:t>
            </a:r>
            <a:r>
              <a:rPr kumimoji="0" lang="en-GB" sz="2399" b="0" i="1" u="none" strike="noStrike" kern="1200" cap="none" spc="0" normalizeH="0" baseline="0" noProof="0" dirty="0">
                <a:ln>
                  <a:noFill/>
                </a:ln>
                <a:solidFill>
                  <a:prstClr val="white"/>
                </a:solidFill>
                <a:effectLst/>
                <a:uLnTx/>
                <a:uFillTx/>
                <a:latin typeface="CorpoS"/>
                <a:ea typeface="+mn-ea"/>
                <a:cs typeface="+mn-cs"/>
              </a:rPr>
              <a:t>TO SUPPORT YOU IN UNDERSTANDING HOW TO ENSURE YOUR FLEET AND DRIVERS ARE SAFE AND COMPLIANT </a:t>
            </a:r>
          </a:p>
        </p:txBody>
      </p:sp>
    </p:spTree>
    <p:extLst>
      <p:ext uri="{BB962C8B-B14F-4D97-AF65-F5344CB8AC3E}">
        <p14:creationId xmlns:p14="http://schemas.microsoft.com/office/powerpoint/2010/main" val="292159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763" y="4930436"/>
            <a:ext cx="5805915" cy="755213"/>
          </a:xfrm>
          <a:ln>
            <a:noFill/>
          </a:ln>
        </p:spPr>
        <p:txBody>
          <a:bodyPr/>
          <a:lstStyle/>
          <a:p>
            <a:r>
              <a:rPr lang="en-US" dirty="0"/>
              <a:t> </a:t>
            </a:r>
          </a:p>
        </p:txBody>
      </p:sp>
      <p:sp>
        <p:nvSpPr>
          <p:cNvPr id="4" name="TextBox 3"/>
          <p:cNvSpPr txBox="1"/>
          <p:nvPr/>
        </p:nvSpPr>
        <p:spPr>
          <a:xfrm>
            <a:off x="-5528614" y="-650802"/>
            <a:ext cx="913448" cy="913448"/>
          </a:xfrm>
          <a:prstGeom prst="rect">
            <a:avLst/>
          </a:prstGeom>
          <a:noFill/>
        </p:spPr>
        <p:txBody>
          <a:bodyPr wrap="none" lIns="0" tIns="0" rIns="0" bIns="0" rtlCol="0">
            <a:noAutofit/>
          </a:bodyPr>
          <a:lstStyle/>
          <a:p>
            <a:pPr marL="0" marR="0" lvl="0" indent="0" algn="l" defTabSz="913814" rtl="0" eaLnBrk="1" fontAlgn="auto" latinLnBrk="0" hangingPunct="1">
              <a:lnSpc>
                <a:spcPct val="108000"/>
              </a:lnSpc>
              <a:spcBef>
                <a:spcPts val="0"/>
              </a:spcBef>
              <a:spcAft>
                <a:spcPts val="1006"/>
              </a:spcAft>
              <a:buClrTx/>
              <a:buSzTx/>
              <a:buFontTx/>
              <a:buNone/>
              <a:tabLst/>
              <a:defRPr/>
            </a:pPr>
            <a:endParaRPr kumimoji="0" lang="en-US" sz="1998" b="0" i="0" u="none" strike="noStrike" kern="1200" cap="none" spc="0" normalizeH="0" baseline="0" noProof="0" dirty="0">
              <a:ln>
                <a:noFill/>
              </a:ln>
              <a:solidFill>
                <a:prstClr val="black"/>
              </a:solidFill>
              <a:effectLst/>
              <a:uLnTx/>
              <a:uFillTx/>
              <a:latin typeface="CorpoS"/>
              <a:ea typeface="+mn-ea"/>
              <a:cs typeface="+mn-cs"/>
            </a:endParaRPr>
          </a:p>
        </p:txBody>
      </p:sp>
      <p:sp>
        <p:nvSpPr>
          <p:cNvPr id="5" name="Title 1"/>
          <p:cNvSpPr>
            <a:spLocks noGrp="1"/>
          </p:cNvSpPr>
          <p:nvPr>
            <p:ph type="ctrTitle"/>
          </p:nvPr>
        </p:nvSpPr>
        <p:spPr>
          <a:xfrm>
            <a:off x="398049" y="4321857"/>
            <a:ext cx="8923352" cy="1043457"/>
          </a:xfrm>
        </p:spPr>
        <p:txBody>
          <a:bodyPr/>
          <a:lstStyle/>
          <a:p>
            <a:r>
              <a:rPr lang="en-GB" sz="2799" i="1" dirty="0">
                <a:latin typeface="+mn-lt"/>
              </a:rPr>
              <a:t>ANDY ECCLES, HEAD OF FLEET</a:t>
            </a:r>
            <a:br>
              <a:rPr lang="en-GB" sz="2799" i="1" dirty="0">
                <a:latin typeface="+mn-lt"/>
              </a:rPr>
            </a:br>
            <a:r>
              <a:rPr lang="en-GB" sz="2799" i="1" dirty="0">
                <a:latin typeface="+mn-lt"/>
              </a:rPr>
              <a:t>MERCEDES-BENZ VANS UK LTD</a:t>
            </a:r>
            <a:br>
              <a:rPr lang="en-GB" sz="2799" i="1" dirty="0">
                <a:latin typeface="+mn-lt"/>
              </a:rPr>
            </a:br>
            <a:endParaRPr lang="en-GB" sz="2799" i="1" dirty="0">
              <a:latin typeface="+mn-lt"/>
            </a:endParaRPr>
          </a:p>
        </p:txBody>
      </p:sp>
      <p:pic>
        <p:nvPicPr>
          <p:cNvPr id="12" name="Picture 11"/>
          <p:cNvPicPr>
            <a:picLocks noChangeAspect="1"/>
          </p:cNvPicPr>
          <p:nvPr/>
        </p:nvPicPr>
        <p:blipFill rotWithShape="1">
          <a:blip r:embed="rId3"/>
          <a:srcRect l="1182" r="1367"/>
          <a:stretch/>
        </p:blipFill>
        <p:spPr>
          <a:xfrm>
            <a:off x="122447" y="262648"/>
            <a:ext cx="11875135" cy="4053492"/>
          </a:xfrm>
          <a:prstGeom prst="rect">
            <a:avLst/>
          </a:prstGeom>
        </p:spPr>
      </p:pic>
      <p:sp>
        <p:nvSpPr>
          <p:cNvPr id="6" name="Titel 6"/>
          <p:cNvSpPr txBox="1">
            <a:spLocks/>
          </p:cNvSpPr>
          <p:nvPr/>
        </p:nvSpPr>
        <p:spPr bwMode="white">
          <a:xfrm>
            <a:off x="398048" y="5365314"/>
            <a:ext cx="8254957" cy="455532"/>
          </a:xfrm>
          <a:prstGeom prst="rect">
            <a:avLst/>
          </a:prstGeom>
          <a:noFill/>
        </p:spPr>
        <p:txBody>
          <a:bodyPr vert="horz" lIns="0" tIns="0" rIns="0" bIns="0" rtlCol="0" anchor="t" anchorCtr="0">
            <a:noAutofit/>
          </a:bodyPr>
          <a:lstStyle>
            <a:lvl1pPr marL="0" indent="0" algn="l" defTabSz="913814" rtl="0" eaLnBrk="1" latinLnBrk="0" hangingPunct="1">
              <a:lnSpc>
                <a:spcPts val="3997"/>
              </a:lnSpc>
              <a:spcBef>
                <a:spcPts val="0"/>
              </a:spcBef>
              <a:buFont typeface="+mj-lt"/>
              <a:buNone/>
              <a:defRPr sz="2999" b="0" i="0" kern="1200" baseline="0">
                <a:solidFill>
                  <a:schemeClr val="bg1"/>
                </a:solidFill>
                <a:latin typeface="+mj-lt"/>
                <a:ea typeface="+mj-ea"/>
                <a:cs typeface="+mj-cs"/>
              </a:defRPr>
            </a:lvl1pPr>
          </a:lstStyle>
          <a:p>
            <a:pPr marL="0" marR="0" lvl="0" indent="0" algn="l" defTabSz="913357" rtl="0" eaLnBrk="1" fontAlgn="auto" latinLnBrk="0" hangingPunct="1">
              <a:lnSpc>
                <a:spcPts val="2999"/>
              </a:lnSpc>
              <a:spcBef>
                <a:spcPts val="0"/>
              </a:spcBef>
              <a:spcAft>
                <a:spcPts val="0"/>
              </a:spcAft>
              <a:buClrTx/>
              <a:buSzTx/>
              <a:buFont typeface="+mj-lt"/>
              <a:buNone/>
              <a:tabLst/>
              <a:defRPr/>
            </a:pPr>
            <a:r>
              <a:rPr kumimoji="0" lang="en-US" sz="1999" b="0" i="1" u="none" strike="noStrike" kern="1200" cap="none" spc="0" normalizeH="0" baseline="0" noProof="0" dirty="0">
                <a:ln>
                  <a:noFill/>
                </a:ln>
                <a:solidFill>
                  <a:srgbClr val="FFFFFF"/>
                </a:solidFill>
                <a:effectLst/>
                <a:uLnTx/>
                <a:uFillTx/>
                <a:latin typeface="CorpoS"/>
                <a:ea typeface="+mj-ea"/>
                <a:cs typeface="+mj-cs"/>
              </a:rPr>
              <a:t>ANDREW.ECCLES@DAIMLER.COM, 07899 891972</a:t>
            </a:r>
          </a:p>
        </p:txBody>
      </p:sp>
    </p:spTree>
    <p:extLst>
      <p:ext uri="{BB962C8B-B14F-4D97-AF65-F5344CB8AC3E}">
        <p14:creationId xmlns:p14="http://schemas.microsoft.com/office/powerpoint/2010/main" val="3024569489"/>
      </p:ext>
    </p:extLst>
  </p:cSld>
  <p:clrMapOvr>
    <a:masterClrMapping/>
  </p:clrMapOvr>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rcedes-Benz white">
  <a:themeElements>
    <a:clrScheme name="Mercedes-Benz white 2">
      <a:dk1>
        <a:srgbClr val="FFFFFF"/>
      </a:dk1>
      <a:lt1>
        <a:srgbClr val="000000"/>
      </a:lt1>
      <a:dk2>
        <a:srgbClr val="EAEAEA"/>
      </a:dk2>
      <a:lt2>
        <a:srgbClr val="B6BBC1"/>
      </a:lt2>
      <a:accent1>
        <a:srgbClr val="9E9E9E"/>
      </a:accent1>
      <a:accent2>
        <a:srgbClr val="E6E6E6"/>
      </a:accent2>
      <a:accent3>
        <a:srgbClr val="C8C8C8"/>
      </a:accent3>
      <a:accent4>
        <a:srgbClr val="707070"/>
      </a:accent4>
      <a:accent5>
        <a:srgbClr val="444444"/>
      </a:accent5>
      <a:accent6>
        <a:srgbClr val="00ADEF"/>
      </a:accent6>
      <a:hlink>
        <a:srgbClr val="00ADEF"/>
      </a:hlink>
      <a:folHlink>
        <a:srgbClr val="00ADEF"/>
      </a:folHlink>
    </a:clrScheme>
    <a:fontScheme name="© Mercedes-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Light Grey 100%">
      <a:srgbClr val="E6E6E6"/>
    </a:custClr>
    <a:custClr name="Light Grey +20 K">
      <a:srgbClr val="C8C8C8"/>
    </a:custClr>
    <a:custClr name="Light Grey +40 K">
      <a:srgbClr val="9E9E9E"/>
    </a:custClr>
    <a:custClr name="Light Grey +60 K">
      <a:srgbClr val="707070"/>
    </a:custClr>
    <a:custClr name="Light Grey +80 K">
      <a:srgbClr val="444444"/>
    </a:custClr>
    <a:custClr>
      <a:srgbClr val="FFFFFF"/>
    </a:custClr>
    <a:custClr>
      <a:srgbClr val="FFFFFF"/>
    </a:custClr>
    <a:custClr>
      <a:srgbClr val="FFFFFF"/>
    </a:custClr>
    <a:custClr>
      <a:srgbClr val="FFFFFF"/>
    </a:custClr>
    <a:custClr>
      <a:srgbClr val="FFFFFF"/>
    </a:custClr>
    <a:custClr name="Pure Blue 100%">
      <a:srgbClr val="00ADEF"/>
    </a:custClr>
    <a:custClr name="Pure Blue +">
      <a:srgbClr val="0082E6"/>
    </a:custClr>
    <a:custClr name="Pure Blue ++">
      <a:srgbClr val="003366"/>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Red">
      <a:srgbClr val="9F0002"/>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PPT Master // Mercedes-Benz // 16x9 // schwarz">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Benz alte Schriften">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0" tIns="0" rIns="0" bIns="0" rtlCol="0" anchor="t" anchorCtr="0"/>
      <a:lstStyle>
        <a:defPPr algn="l">
          <a:lnSpc>
            <a:spcPct val="108000"/>
          </a:lnSpc>
          <a:spcAft>
            <a:spcPts val="1008"/>
          </a:spcAft>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white">
        <a:ln w="63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nSpc>
            <a:spcPct val="108000"/>
          </a:lnSpc>
          <a:spcAft>
            <a:spcPts val="1008"/>
          </a:spcAft>
          <a:defRPr sz="2000" dirty="0" err="1" smtClean="0">
            <a:solidFill>
              <a:schemeClr val="tx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Arial</vt:lpstr>
      <vt:lpstr>Calibri</vt:lpstr>
      <vt:lpstr>CorpoA</vt:lpstr>
      <vt:lpstr>CorpoS</vt:lpstr>
      <vt:lpstr>Overpass Light</vt:lpstr>
      <vt:lpstr>Symbol</vt:lpstr>
      <vt:lpstr>Verdana</vt:lpstr>
      <vt:lpstr>Webdings</vt:lpstr>
      <vt:lpstr>FTA</vt:lpstr>
      <vt:lpstr>1_Mercedes-Benz white</vt:lpstr>
      <vt:lpstr>PPT Master // Mercedes-Benz // 16x9 // schwarz</vt:lpstr>
      <vt:lpstr>Mercedes Benz Vans: sponsors address      </vt:lpstr>
      <vt:lpstr>ANDY ECCLES, HEAD OF FLEET MERCEDES-BENZ VANS UK LTD </vt:lpstr>
      <vt:lpstr>PowerPoint Presentation</vt:lpstr>
      <vt:lpstr>PowerPoint Presentation</vt:lpstr>
      <vt:lpstr>PowerPoint Presentation</vt:lpstr>
      <vt:lpstr>PowerPoint Presentation</vt:lpstr>
      <vt:lpstr>ANDY ECCLES, HEAD OF FLEET MERCEDES-BENZ VANS UK LTD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Mercedes Benz Vans: sponsors address      </dc:title>
  <dc:creator>Aimee Redmond</dc:creator>
  <cp:lastModifiedBy>Aimee Redmond</cp:lastModifiedBy>
  <cp:revision>1</cp:revision>
  <dcterms:created xsi:type="dcterms:W3CDTF">2019-03-27T12:48:25Z</dcterms:created>
  <dcterms:modified xsi:type="dcterms:W3CDTF">2019-03-27T12:48:37Z</dcterms:modified>
</cp:coreProperties>
</file>