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4"/>
  </p:sldMasterIdLst>
  <p:notesMasterIdLst>
    <p:notesMasterId r:id="rId33"/>
  </p:notesMasterIdLst>
  <p:handoutMasterIdLst>
    <p:handoutMasterId r:id="rId34"/>
  </p:handoutMasterIdLst>
  <p:sldIdLst>
    <p:sldId id="262" r:id="rId5"/>
    <p:sldId id="552" r:id="rId6"/>
    <p:sldId id="267" r:id="rId7"/>
    <p:sldId id="268" r:id="rId8"/>
    <p:sldId id="270" r:id="rId9"/>
    <p:sldId id="271" r:id="rId10"/>
    <p:sldId id="285" r:id="rId11"/>
    <p:sldId id="286" r:id="rId12"/>
    <p:sldId id="571" r:id="rId13"/>
    <p:sldId id="273" r:id="rId14"/>
    <p:sldId id="570" r:id="rId15"/>
    <p:sldId id="290" r:id="rId16"/>
    <p:sldId id="545" r:id="rId17"/>
    <p:sldId id="573" r:id="rId18"/>
    <p:sldId id="576" r:id="rId19"/>
    <p:sldId id="501" r:id="rId20"/>
    <p:sldId id="543" r:id="rId21"/>
    <p:sldId id="577" r:id="rId22"/>
    <p:sldId id="542" r:id="rId23"/>
    <p:sldId id="579" r:id="rId24"/>
    <p:sldId id="580" r:id="rId25"/>
    <p:sldId id="546" r:id="rId26"/>
    <p:sldId id="581" r:id="rId27"/>
    <p:sldId id="583" r:id="rId28"/>
    <p:sldId id="549" r:id="rId29"/>
    <p:sldId id="292" r:id="rId30"/>
    <p:sldId id="572" r:id="rId31"/>
    <p:sldId id="295" r:id="rId32"/>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2" d="100"/>
          <a:sy n="72" d="100"/>
        </p:scale>
        <p:origin x="636" y="78"/>
      </p:cViewPr>
      <p:guideLst>
        <p:guide orient="horz" pos="2160"/>
        <p:guide pos="3840"/>
      </p:guideLst>
    </p:cSldViewPr>
  </p:slideViewPr>
  <p:notesTextViewPr>
    <p:cViewPr>
      <p:scale>
        <a:sx n="1" d="1"/>
        <a:sy n="1" d="1"/>
      </p:scale>
      <p:origin x="0" y="0"/>
    </p:cViewPr>
  </p:notesTextViewPr>
  <p:notesViewPr>
    <p:cSldViewPr>
      <p:cViewPr varScale="1">
        <p:scale>
          <a:sx n="60" d="100"/>
          <a:sy n="60" d="100"/>
        </p:scale>
        <p:origin x="-3269" y="-72"/>
      </p:cViewPr>
      <p:guideLst>
        <p:guide orient="horz" pos="3132"/>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004" cy="496744"/>
          </a:xfrm>
          <a:prstGeom prst="rect">
            <a:avLst/>
          </a:prstGeom>
        </p:spPr>
        <p:txBody>
          <a:bodyPr vert="horz" lIns="88642" tIns="44321" rIns="88642" bIns="44321" rtlCol="0"/>
          <a:lstStyle>
            <a:lvl1pPr algn="l">
              <a:defRPr sz="1200"/>
            </a:lvl1pPr>
          </a:lstStyle>
          <a:p>
            <a:endParaRPr lang="en-GB"/>
          </a:p>
        </p:txBody>
      </p:sp>
      <p:sp>
        <p:nvSpPr>
          <p:cNvPr id="3" name="Date Placeholder 2"/>
          <p:cNvSpPr>
            <a:spLocks noGrp="1"/>
          </p:cNvSpPr>
          <p:nvPr>
            <p:ph type="dt" sz="quarter" idx="1"/>
          </p:nvPr>
        </p:nvSpPr>
        <p:spPr>
          <a:xfrm>
            <a:off x="3884463" y="1"/>
            <a:ext cx="2972004" cy="496744"/>
          </a:xfrm>
          <a:prstGeom prst="rect">
            <a:avLst/>
          </a:prstGeom>
        </p:spPr>
        <p:txBody>
          <a:bodyPr vert="horz" lIns="88642" tIns="44321" rIns="88642" bIns="44321" rtlCol="0"/>
          <a:lstStyle>
            <a:lvl1pPr algn="r">
              <a:defRPr sz="1200"/>
            </a:lvl1pPr>
          </a:lstStyle>
          <a:p>
            <a:fld id="{BC5E37B0-3CC6-4AB2-AB38-6E113616370E}" type="datetimeFigureOut">
              <a:rPr lang="en-GB" smtClean="0"/>
              <a:t>06/03/2019</a:t>
            </a:fld>
            <a:endParaRPr lang="en-GB"/>
          </a:p>
        </p:txBody>
      </p:sp>
      <p:sp>
        <p:nvSpPr>
          <p:cNvPr id="4" name="Footer Placeholder 3"/>
          <p:cNvSpPr>
            <a:spLocks noGrp="1"/>
          </p:cNvSpPr>
          <p:nvPr>
            <p:ph type="ftr" sz="quarter" idx="2"/>
          </p:nvPr>
        </p:nvSpPr>
        <p:spPr>
          <a:xfrm>
            <a:off x="1" y="9447401"/>
            <a:ext cx="2972004" cy="496744"/>
          </a:xfrm>
          <a:prstGeom prst="rect">
            <a:avLst/>
          </a:prstGeom>
        </p:spPr>
        <p:txBody>
          <a:bodyPr vert="horz" lIns="88642" tIns="44321" rIns="88642" bIns="44321" rtlCol="0" anchor="b"/>
          <a:lstStyle>
            <a:lvl1pPr algn="l">
              <a:defRPr sz="1200"/>
            </a:lvl1pPr>
          </a:lstStyle>
          <a:p>
            <a:endParaRPr lang="en-GB"/>
          </a:p>
        </p:txBody>
      </p:sp>
      <p:sp>
        <p:nvSpPr>
          <p:cNvPr id="5" name="Slide Number Placeholder 4"/>
          <p:cNvSpPr>
            <a:spLocks noGrp="1"/>
          </p:cNvSpPr>
          <p:nvPr>
            <p:ph type="sldNum" sz="quarter" idx="3"/>
          </p:nvPr>
        </p:nvSpPr>
        <p:spPr>
          <a:xfrm>
            <a:off x="3884463" y="9447401"/>
            <a:ext cx="2972004" cy="496744"/>
          </a:xfrm>
          <a:prstGeom prst="rect">
            <a:avLst/>
          </a:prstGeom>
        </p:spPr>
        <p:txBody>
          <a:bodyPr vert="horz" lIns="88642" tIns="44321" rIns="88642" bIns="44321" rtlCol="0" anchor="b"/>
          <a:lstStyle>
            <a:lvl1pPr algn="r">
              <a:defRPr sz="1200"/>
            </a:lvl1pPr>
          </a:lstStyle>
          <a:p>
            <a:fld id="{3BBB7E79-FCB3-4197-88D7-0BF8F60EF6B4}" type="slidenum">
              <a:rPr lang="en-GB" smtClean="0"/>
              <a:t>‹#›</a:t>
            </a:fld>
            <a:endParaRPr lang="en-GB"/>
          </a:p>
        </p:txBody>
      </p:sp>
    </p:spTree>
    <p:extLst>
      <p:ext uri="{BB962C8B-B14F-4D97-AF65-F5344CB8AC3E}">
        <p14:creationId xmlns:p14="http://schemas.microsoft.com/office/powerpoint/2010/main" val="2160549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004" cy="496744"/>
          </a:xfrm>
          <a:prstGeom prst="rect">
            <a:avLst/>
          </a:prstGeom>
        </p:spPr>
        <p:txBody>
          <a:bodyPr vert="horz" lIns="88642" tIns="44321" rIns="88642" bIns="44321" rtlCol="0"/>
          <a:lstStyle>
            <a:lvl1pPr algn="l">
              <a:defRPr sz="1200"/>
            </a:lvl1pPr>
          </a:lstStyle>
          <a:p>
            <a:endParaRPr lang="en-GB"/>
          </a:p>
        </p:txBody>
      </p:sp>
      <p:sp>
        <p:nvSpPr>
          <p:cNvPr id="3" name="Date Placeholder 2"/>
          <p:cNvSpPr>
            <a:spLocks noGrp="1"/>
          </p:cNvSpPr>
          <p:nvPr>
            <p:ph type="dt" idx="1"/>
          </p:nvPr>
        </p:nvSpPr>
        <p:spPr>
          <a:xfrm>
            <a:off x="3884463" y="1"/>
            <a:ext cx="2972004" cy="496744"/>
          </a:xfrm>
          <a:prstGeom prst="rect">
            <a:avLst/>
          </a:prstGeom>
        </p:spPr>
        <p:txBody>
          <a:bodyPr vert="horz" lIns="88642" tIns="44321" rIns="88642" bIns="44321" rtlCol="0"/>
          <a:lstStyle>
            <a:lvl1pPr algn="r">
              <a:defRPr sz="1200"/>
            </a:lvl1pPr>
          </a:lstStyle>
          <a:p>
            <a:fld id="{ECCB61C2-2BEB-4C5F-B911-E8D4EC544308}" type="datetimeFigureOut">
              <a:rPr lang="en-GB" smtClean="0"/>
              <a:t>06/03/2019</a:t>
            </a:fld>
            <a:endParaRPr lang="en-GB"/>
          </a:p>
        </p:txBody>
      </p:sp>
      <p:sp>
        <p:nvSpPr>
          <p:cNvPr id="4" name="Slide Image Placeholder 3"/>
          <p:cNvSpPr>
            <a:spLocks noGrp="1" noRot="1" noChangeAspect="1"/>
          </p:cNvSpPr>
          <p:nvPr>
            <p:ph type="sldImg" idx="2"/>
          </p:nvPr>
        </p:nvSpPr>
        <p:spPr>
          <a:xfrm>
            <a:off x="114300" y="746125"/>
            <a:ext cx="6629400" cy="3729038"/>
          </a:xfrm>
          <a:prstGeom prst="rect">
            <a:avLst/>
          </a:prstGeom>
          <a:noFill/>
          <a:ln w="12700">
            <a:solidFill>
              <a:prstClr val="black"/>
            </a:solidFill>
          </a:ln>
        </p:spPr>
        <p:txBody>
          <a:bodyPr vert="horz" lIns="88642" tIns="44321" rIns="88642" bIns="44321" rtlCol="0" anchor="ctr"/>
          <a:lstStyle/>
          <a:p>
            <a:endParaRPr lang="en-GB"/>
          </a:p>
        </p:txBody>
      </p:sp>
      <p:sp>
        <p:nvSpPr>
          <p:cNvPr id="5" name="Notes Placeholder 4"/>
          <p:cNvSpPr>
            <a:spLocks noGrp="1"/>
          </p:cNvSpPr>
          <p:nvPr>
            <p:ph type="body" sz="quarter" idx="3"/>
          </p:nvPr>
        </p:nvSpPr>
        <p:spPr>
          <a:xfrm>
            <a:off x="685494" y="4723700"/>
            <a:ext cx="5487013" cy="4475328"/>
          </a:xfrm>
          <a:prstGeom prst="rect">
            <a:avLst/>
          </a:prstGeom>
        </p:spPr>
        <p:txBody>
          <a:bodyPr vert="horz" lIns="88642" tIns="44321" rIns="88642" bIns="4432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47401"/>
            <a:ext cx="2972004" cy="496744"/>
          </a:xfrm>
          <a:prstGeom prst="rect">
            <a:avLst/>
          </a:prstGeom>
        </p:spPr>
        <p:txBody>
          <a:bodyPr vert="horz" lIns="88642" tIns="44321" rIns="88642" bIns="44321" rtlCol="0" anchor="b"/>
          <a:lstStyle>
            <a:lvl1pPr algn="l">
              <a:defRPr sz="1200"/>
            </a:lvl1pPr>
          </a:lstStyle>
          <a:p>
            <a:endParaRPr lang="en-GB"/>
          </a:p>
        </p:txBody>
      </p:sp>
      <p:sp>
        <p:nvSpPr>
          <p:cNvPr id="7" name="Slide Number Placeholder 6"/>
          <p:cNvSpPr>
            <a:spLocks noGrp="1"/>
          </p:cNvSpPr>
          <p:nvPr>
            <p:ph type="sldNum" sz="quarter" idx="5"/>
          </p:nvPr>
        </p:nvSpPr>
        <p:spPr>
          <a:xfrm>
            <a:off x="3884463" y="9447401"/>
            <a:ext cx="2972004" cy="496744"/>
          </a:xfrm>
          <a:prstGeom prst="rect">
            <a:avLst/>
          </a:prstGeom>
        </p:spPr>
        <p:txBody>
          <a:bodyPr vert="horz" lIns="88642" tIns="44321" rIns="88642" bIns="44321" rtlCol="0" anchor="b"/>
          <a:lstStyle>
            <a:lvl1pPr algn="r">
              <a:defRPr sz="1200"/>
            </a:lvl1pPr>
          </a:lstStyle>
          <a:p>
            <a:fld id="{5A5DF3BA-5A4A-4B9C-8F0F-CBDF373389D2}" type="slidenum">
              <a:rPr lang="en-GB" smtClean="0"/>
              <a:t>‹#›</a:t>
            </a:fld>
            <a:endParaRPr lang="en-GB"/>
          </a:p>
        </p:txBody>
      </p:sp>
    </p:spTree>
    <p:extLst>
      <p:ext uri="{BB962C8B-B14F-4D97-AF65-F5344CB8AC3E}">
        <p14:creationId xmlns:p14="http://schemas.microsoft.com/office/powerpoint/2010/main" val="2166446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03" indent="-285732">
              <a:spcBef>
                <a:spcPct val="30000"/>
              </a:spcBef>
              <a:defRPr sz="1200">
                <a:solidFill>
                  <a:schemeClr val="tx1"/>
                </a:solidFill>
                <a:latin typeface="Arial" charset="0"/>
              </a:defRPr>
            </a:lvl2pPr>
            <a:lvl3pPr marL="1142927" indent="-228585">
              <a:spcBef>
                <a:spcPct val="30000"/>
              </a:spcBef>
              <a:defRPr sz="1200">
                <a:solidFill>
                  <a:schemeClr val="tx1"/>
                </a:solidFill>
                <a:latin typeface="Arial" charset="0"/>
              </a:defRPr>
            </a:lvl3pPr>
            <a:lvl4pPr marL="1600097" indent="-228585">
              <a:spcBef>
                <a:spcPct val="30000"/>
              </a:spcBef>
              <a:defRPr sz="1200">
                <a:solidFill>
                  <a:schemeClr val="tx1"/>
                </a:solidFill>
                <a:latin typeface="Arial" charset="0"/>
              </a:defRPr>
            </a:lvl4pPr>
            <a:lvl5pPr marL="2057268" indent="-228585">
              <a:spcBef>
                <a:spcPct val="30000"/>
              </a:spcBef>
              <a:defRPr sz="1200">
                <a:solidFill>
                  <a:schemeClr val="tx1"/>
                </a:solidFill>
                <a:latin typeface="Arial" charset="0"/>
              </a:defRPr>
            </a:lvl5pPr>
            <a:lvl6pPr marL="2514439" indent="-228585" eaLnBrk="0" fontAlgn="base" hangingPunct="0">
              <a:spcBef>
                <a:spcPct val="30000"/>
              </a:spcBef>
              <a:spcAft>
                <a:spcPct val="0"/>
              </a:spcAft>
              <a:defRPr sz="1200">
                <a:solidFill>
                  <a:schemeClr val="tx1"/>
                </a:solidFill>
                <a:latin typeface="Arial" charset="0"/>
              </a:defRPr>
            </a:lvl6pPr>
            <a:lvl7pPr marL="2971610" indent="-228585" eaLnBrk="0" fontAlgn="base" hangingPunct="0">
              <a:spcBef>
                <a:spcPct val="30000"/>
              </a:spcBef>
              <a:spcAft>
                <a:spcPct val="0"/>
              </a:spcAft>
              <a:defRPr sz="1200">
                <a:solidFill>
                  <a:schemeClr val="tx1"/>
                </a:solidFill>
                <a:latin typeface="Arial" charset="0"/>
              </a:defRPr>
            </a:lvl7pPr>
            <a:lvl8pPr marL="3428781" indent="-228585" eaLnBrk="0" fontAlgn="base" hangingPunct="0">
              <a:spcBef>
                <a:spcPct val="30000"/>
              </a:spcBef>
              <a:spcAft>
                <a:spcPct val="0"/>
              </a:spcAft>
              <a:defRPr sz="1200">
                <a:solidFill>
                  <a:schemeClr val="tx1"/>
                </a:solidFill>
                <a:latin typeface="Arial" charset="0"/>
              </a:defRPr>
            </a:lvl8pPr>
            <a:lvl9pPr marL="3885951" indent="-228585" eaLnBrk="0" fontAlgn="base" hangingPunct="0">
              <a:spcBef>
                <a:spcPct val="30000"/>
              </a:spcBef>
              <a:spcAft>
                <a:spcPct val="0"/>
              </a:spcAft>
              <a:defRPr sz="1200">
                <a:solidFill>
                  <a:schemeClr val="tx1"/>
                </a:solidFill>
                <a:latin typeface="Arial" charset="0"/>
              </a:defRPr>
            </a:lvl9pPr>
          </a:lstStyle>
          <a:p>
            <a:pPr>
              <a:spcBef>
                <a:spcPct val="0"/>
              </a:spcBef>
            </a:pPr>
            <a:fld id="{7ACFE697-6949-49A5-9034-F8914A3500F6}" type="slidenum">
              <a:rPr lang="en-GB" altLang="en-US">
                <a:solidFill>
                  <a:prstClr val="black"/>
                </a:solidFill>
              </a:rPr>
              <a:pPr>
                <a:spcBef>
                  <a:spcPct val="0"/>
                </a:spcBef>
              </a:pPr>
              <a:t>1</a:t>
            </a:fld>
            <a:endParaRPr lang="en-GB" altLang="en-US" dirty="0">
              <a:solidFill>
                <a:prstClr val="black"/>
              </a:solidFill>
            </a:endParaRPr>
          </a:p>
        </p:txBody>
      </p:sp>
      <p:sp>
        <p:nvSpPr>
          <p:cNvPr id="5123" name="Rectangle 2"/>
          <p:cNvSpPr>
            <a:spLocks noGrp="1" noRot="1" noChangeAspect="1" noChangeArrowheads="1" noTextEdit="1"/>
          </p:cNvSpPr>
          <p:nvPr>
            <p:ph type="sldImg"/>
          </p:nvPr>
        </p:nvSpPr>
        <p:spPr>
          <a:xfrm>
            <a:off x="114300" y="746125"/>
            <a:ext cx="6629400" cy="3729038"/>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03" indent="-285732">
              <a:spcBef>
                <a:spcPct val="30000"/>
              </a:spcBef>
              <a:defRPr sz="1200">
                <a:solidFill>
                  <a:schemeClr val="tx1"/>
                </a:solidFill>
                <a:latin typeface="Arial" charset="0"/>
              </a:defRPr>
            </a:lvl2pPr>
            <a:lvl3pPr marL="1142927" indent="-228585">
              <a:spcBef>
                <a:spcPct val="30000"/>
              </a:spcBef>
              <a:defRPr sz="1200">
                <a:solidFill>
                  <a:schemeClr val="tx1"/>
                </a:solidFill>
                <a:latin typeface="Arial" charset="0"/>
              </a:defRPr>
            </a:lvl3pPr>
            <a:lvl4pPr marL="1600097" indent="-228585">
              <a:spcBef>
                <a:spcPct val="30000"/>
              </a:spcBef>
              <a:defRPr sz="1200">
                <a:solidFill>
                  <a:schemeClr val="tx1"/>
                </a:solidFill>
                <a:latin typeface="Arial" charset="0"/>
              </a:defRPr>
            </a:lvl4pPr>
            <a:lvl5pPr marL="2057268" indent="-228585">
              <a:spcBef>
                <a:spcPct val="30000"/>
              </a:spcBef>
              <a:defRPr sz="1200">
                <a:solidFill>
                  <a:schemeClr val="tx1"/>
                </a:solidFill>
                <a:latin typeface="Arial" charset="0"/>
              </a:defRPr>
            </a:lvl5pPr>
            <a:lvl6pPr marL="2514439" indent="-228585" eaLnBrk="0" fontAlgn="base" hangingPunct="0">
              <a:spcBef>
                <a:spcPct val="30000"/>
              </a:spcBef>
              <a:spcAft>
                <a:spcPct val="0"/>
              </a:spcAft>
              <a:defRPr sz="1200">
                <a:solidFill>
                  <a:schemeClr val="tx1"/>
                </a:solidFill>
                <a:latin typeface="Arial" charset="0"/>
              </a:defRPr>
            </a:lvl6pPr>
            <a:lvl7pPr marL="2971610" indent="-228585" eaLnBrk="0" fontAlgn="base" hangingPunct="0">
              <a:spcBef>
                <a:spcPct val="30000"/>
              </a:spcBef>
              <a:spcAft>
                <a:spcPct val="0"/>
              </a:spcAft>
              <a:defRPr sz="1200">
                <a:solidFill>
                  <a:schemeClr val="tx1"/>
                </a:solidFill>
                <a:latin typeface="Arial" charset="0"/>
              </a:defRPr>
            </a:lvl7pPr>
            <a:lvl8pPr marL="3428781" indent="-228585" eaLnBrk="0" fontAlgn="base" hangingPunct="0">
              <a:spcBef>
                <a:spcPct val="30000"/>
              </a:spcBef>
              <a:spcAft>
                <a:spcPct val="0"/>
              </a:spcAft>
              <a:defRPr sz="1200">
                <a:solidFill>
                  <a:schemeClr val="tx1"/>
                </a:solidFill>
                <a:latin typeface="Arial" charset="0"/>
              </a:defRPr>
            </a:lvl8pPr>
            <a:lvl9pPr marL="3885951" indent="-228585" eaLnBrk="0" fontAlgn="base" hangingPunct="0">
              <a:spcBef>
                <a:spcPct val="30000"/>
              </a:spcBef>
              <a:spcAft>
                <a:spcPct val="0"/>
              </a:spcAft>
              <a:defRPr sz="1200">
                <a:solidFill>
                  <a:schemeClr val="tx1"/>
                </a:solidFill>
                <a:latin typeface="Arial" charset="0"/>
              </a:defRPr>
            </a:lvl9pPr>
          </a:lstStyle>
          <a:p>
            <a:pPr>
              <a:spcBef>
                <a:spcPct val="0"/>
              </a:spcBef>
            </a:pPr>
            <a:fld id="{49084EC7-E880-4080-AF92-5ACC8972D878}" type="slidenum">
              <a:rPr lang="en-GB" altLang="en-US">
                <a:solidFill>
                  <a:prstClr val="black"/>
                </a:solidFill>
              </a:rPr>
              <a:pPr>
                <a:spcBef>
                  <a:spcPct val="0"/>
                </a:spcBef>
              </a:pPr>
              <a:t>10</a:t>
            </a:fld>
            <a:endParaRPr lang="en-GB" altLang="en-US" dirty="0">
              <a:solidFill>
                <a:prstClr val="black"/>
              </a:solidFill>
            </a:endParaRPr>
          </a:p>
        </p:txBody>
      </p:sp>
      <p:sp>
        <p:nvSpPr>
          <p:cNvPr id="27651" name="Rectangle 2"/>
          <p:cNvSpPr>
            <a:spLocks noGrp="1" noRot="1" noChangeAspect="1" noChangeArrowheads="1" noTextEdit="1"/>
          </p:cNvSpPr>
          <p:nvPr>
            <p:ph type="sldImg"/>
          </p:nvPr>
        </p:nvSpPr>
        <p:spPr>
          <a:xfrm>
            <a:off x="114300" y="746125"/>
            <a:ext cx="6629400" cy="3729038"/>
          </a:xfrm>
          <a:ln/>
        </p:spPr>
      </p:sp>
      <p:sp>
        <p:nvSpPr>
          <p:cNvPr id="27652" name="Rectangle 3"/>
          <p:cNvSpPr>
            <a:spLocks noGrp="1" noChangeArrowheads="1"/>
          </p:cNvSpPr>
          <p:nvPr>
            <p:ph type="body" idx="1"/>
          </p:nvPr>
        </p:nvSpPr>
        <p:spPr>
          <a:xfrm>
            <a:off x="914401" y="4724401"/>
            <a:ext cx="5029200" cy="4475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32979DF5-94E5-4756-9D3E-04A3804745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B7E13F-D506-4B5D-A7BD-3A8022887543}" type="slidenum">
              <a:rPr lang="en-GB" altLang="en-US" smtClean="0"/>
              <a:pPr>
                <a:spcBef>
                  <a:spcPct val="0"/>
                </a:spcBef>
              </a:pPr>
              <a:t>11</a:t>
            </a:fld>
            <a:endParaRPr lang="en-GB" altLang="en-US" dirty="0"/>
          </a:p>
        </p:txBody>
      </p:sp>
      <p:sp>
        <p:nvSpPr>
          <p:cNvPr id="22531" name="Rectangle 2">
            <a:extLst>
              <a:ext uri="{FF2B5EF4-FFF2-40B4-BE49-F238E27FC236}">
                <a16:creationId xmlns:a16="http://schemas.microsoft.com/office/drawing/2014/main" id="{14058414-C0B5-4489-B964-91E3D222C451}"/>
              </a:ext>
            </a:extLst>
          </p:cNvPr>
          <p:cNvSpPr>
            <a:spLocks noGrp="1" noRot="1" noChangeAspect="1" noChangeArrowheads="1" noTextEdit="1"/>
          </p:cNvSpPr>
          <p:nvPr>
            <p:ph type="sldImg"/>
          </p:nvPr>
        </p:nvSpPr>
        <p:spPr>
          <a:xfrm>
            <a:off x="114300" y="746125"/>
            <a:ext cx="6629400" cy="3729038"/>
          </a:xfrm>
          <a:ln/>
        </p:spPr>
      </p:sp>
      <p:sp>
        <p:nvSpPr>
          <p:cNvPr id="22532" name="Rectangle 3">
            <a:extLst>
              <a:ext uri="{FF2B5EF4-FFF2-40B4-BE49-F238E27FC236}">
                <a16:creationId xmlns:a16="http://schemas.microsoft.com/office/drawing/2014/main" id="{82923884-A436-4893-8C05-EFC4A09087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6975521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756DABEC-685C-4863-94E9-DD52001AD4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20216" indent="-277006">
              <a:spcBef>
                <a:spcPct val="30000"/>
              </a:spcBef>
              <a:defRPr sz="1200">
                <a:solidFill>
                  <a:schemeClr val="tx1"/>
                </a:solidFill>
                <a:latin typeface="Arial" panose="020B0604020202020204" pitchFamily="34" charset="0"/>
              </a:defRPr>
            </a:lvl2pPr>
            <a:lvl3pPr marL="1108024" indent="-221605">
              <a:spcBef>
                <a:spcPct val="30000"/>
              </a:spcBef>
              <a:defRPr sz="1200">
                <a:solidFill>
                  <a:schemeClr val="tx1"/>
                </a:solidFill>
                <a:latin typeface="Arial" panose="020B0604020202020204" pitchFamily="34" charset="0"/>
              </a:defRPr>
            </a:lvl3pPr>
            <a:lvl4pPr marL="1551234" indent="-221605">
              <a:spcBef>
                <a:spcPct val="30000"/>
              </a:spcBef>
              <a:defRPr sz="1200">
                <a:solidFill>
                  <a:schemeClr val="tx1"/>
                </a:solidFill>
                <a:latin typeface="Arial" panose="020B0604020202020204" pitchFamily="34" charset="0"/>
              </a:defRPr>
            </a:lvl4pPr>
            <a:lvl5pPr marL="1994444" indent="-221605">
              <a:spcBef>
                <a:spcPct val="30000"/>
              </a:spcBef>
              <a:defRPr sz="1200">
                <a:solidFill>
                  <a:schemeClr val="tx1"/>
                </a:solidFill>
                <a:latin typeface="Arial" panose="020B0604020202020204" pitchFamily="34" charset="0"/>
              </a:defRPr>
            </a:lvl5pPr>
            <a:lvl6pPr marL="2437653" indent="-221605" eaLnBrk="0" fontAlgn="base" hangingPunct="0">
              <a:spcBef>
                <a:spcPct val="30000"/>
              </a:spcBef>
              <a:spcAft>
                <a:spcPct val="0"/>
              </a:spcAft>
              <a:defRPr sz="1200">
                <a:solidFill>
                  <a:schemeClr val="tx1"/>
                </a:solidFill>
                <a:latin typeface="Arial" panose="020B0604020202020204" pitchFamily="34" charset="0"/>
              </a:defRPr>
            </a:lvl6pPr>
            <a:lvl7pPr marL="2880863" indent="-221605" eaLnBrk="0" fontAlgn="base" hangingPunct="0">
              <a:spcBef>
                <a:spcPct val="30000"/>
              </a:spcBef>
              <a:spcAft>
                <a:spcPct val="0"/>
              </a:spcAft>
              <a:defRPr sz="1200">
                <a:solidFill>
                  <a:schemeClr val="tx1"/>
                </a:solidFill>
                <a:latin typeface="Arial" panose="020B0604020202020204" pitchFamily="34" charset="0"/>
              </a:defRPr>
            </a:lvl7pPr>
            <a:lvl8pPr marL="3324073" indent="-221605" eaLnBrk="0" fontAlgn="base" hangingPunct="0">
              <a:spcBef>
                <a:spcPct val="30000"/>
              </a:spcBef>
              <a:spcAft>
                <a:spcPct val="0"/>
              </a:spcAft>
              <a:defRPr sz="1200">
                <a:solidFill>
                  <a:schemeClr val="tx1"/>
                </a:solidFill>
                <a:latin typeface="Arial" panose="020B0604020202020204" pitchFamily="34" charset="0"/>
              </a:defRPr>
            </a:lvl8pPr>
            <a:lvl9pPr marL="3767282" indent="-22160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8019802-A316-4645-9BCC-695A1D096E6B}" type="slidenum">
              <a:rPr lang="en-GB" altLang="en-US" smtClean="0"/>
              <a:pPr>
                <a:spcBef>
                  <a:spcPct val="0"/>
                </a:spcBef>
              </a:pPr>
              <a:t>12</a:t>
            </a:fld>
            <a:endParaRPr lang="en-GB" altLang="en-US" dirty="0"/>
          </a:p>
        </p:txBody>
      </p:sp>
      <p:sp>
        <p:nvSpPr>
          <p:cNvPr id="38915" name="Rectangle 2">
            <a:extLst>
              <a:ext uri="{FF2B5EF4-FFF2-40B4-BE49-F238E27FC236}">
                <a16:creationId xmlns:a16="http://schemas.microsoft.com/office/drawing/2014/main" id="{576E1A18-5AE0-4541-9D3E-55A58DC764F2}"/>
              </a:ext>
            </a:extLst>
          </p:cNvPr>
          <p:cNvSpPr>
            <a:spLocks noGrp="1" noRot="1" noChangeAspect="1" noChangeArrowheads="1" noTextEdit="1"/>
          </p:cNvSpPr>
          <p:nvPr>
            <p:ph type="sldImg"/>
          </p:nvPr>
        </p:nvSpPr>
        <p:spPr>
          <a:xfrm>
            <a:off x="114300" y="746125"/>
            <a:ext cx="6629400" cy="3729038"/>
          </a:xfrm>
          <a:ln/>
        </p:spPr>
      </p:sp>
      <p:sp>
        <p:nvSpPr>
          <p:cNvPr id="38916" name="Rectangle 3">
            <a:extLst>
              <a:ext uri="{FF2B5EF4-FFF2-40B4-BE49-F238E27FC236}">
                <a16:creationId xmlns:a16="http://schemas.microsoft.com/office/drawing/2014/main" id="{1C170BD4-D9DC-4FD7-9736-E1D166471ED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1567564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B1F9CFA6-2D33-4E65-96C9-2651253321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9F3F77F-C557-4D6E-B942-CAC1E8AB9A5B}" type="slidenum">
              <a:rPr lang="en-GB" altLang="en-US" smtClean="0"/>
              <a:pPr>
                <a:spcBef>
                  <a:spcPct val="0"/>
                </a:spcBef>
              </a:pPr>
              <a:t>13</a:t>
            </a:fld>
            <a:endParaRPr lang="en-GB" altLang="en-US" dirty="0"/>
          </a:p>
        </p:txBody>
      </p:sp>
      <p:sp>
        <p:nvSpPr>
          <p:cNvPr id="20483" name="Rectangle 2">
            <a:extLst>
              <a:ext uri="{FF2B5EF4-FFF2-40B4-BE49-F238E27FC236}">
                <a16:creationId xmlns:a16="http://schemas.microsoft.com/office/drawing/2014/main" id="{9FC326DC-31B7-4570-8DCD-BF8E1EABD95E}"/>
              </a:ext>
            </a:extLst>
          </p:cNvPr>
          <p:cNvSpPr>
            <a:spLocks noGrp="1" noRot="1" noChangeAspect="1" noChangeArrowheads="1" noTextEdit="1"/>
          </p:cNvSpPr>
          <p:nvPr>
            <p:ph type="sldImg"/>
          </p:nvPr>
        </p:nvSpPr>
        <p:spPr>
          <a:xfrm>
            <a:off x="114300" y="746125"/>
            <a:ext cx="6629400" cy="3729038"/>
          </a:xfrm>
          <a:ln/>
        </p:spPr>
      </p:sp>
      <p:sp>
        <p:nvSpPr>
          <p:cNvPr id="20484" name="Rectangle 3">
            <a:extLst>
              <a:ext uri="{FF2B5EF4-FFF2-40B4-BE49-F238E27FC236}">
                <a16:creationId xmlns:a16="http://schemas.microsoft.com/office/drawing/2014/main" id="{A7A097C4-D020-4283-9115-542D93B7B105}"/>
              </a:ext>
            </a:extLst>
          </p:cNvPr>
          <p:cNvSpPr>
            <a:spLocks noGrp="1" noChangeArrowheads="1"/>
          </p:cNvSpPr>
          <p:nvPr>
            <p:ph type="body" idx="1"/>
          </p:nvPr>
        </p:nvSpPr>
        <p:spPr>
          <a:xfrm>
            <a:off x="914400" y="4724400"/>
            <a:ext cx="5029200" cy="4475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The main cause of fatigue is getting insufficient quality sleep.</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Most people need 7 to 8 hours of good quality sleep in order to maintain their energy levels during the day.</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Studies have also shown that on any given night, if you get less than six hours of sleep puts you in the danger zone of reduced alertness the following day.  So, if you know you’ve gotten too little sleep the previous night, you need to be especially mindful of your ability to function the following day.</a:t>
            </a:r>
          </a:p>
        </p:txBody>
      </p:sp>
    </p:spTree>
    <p:extLst>
      <p:ext uri="{BB962C8B-B14F-4D97-AF65-F5344CB8AC3E}">
        <p14:creationId xmlns:p14="http://schemas.microsoft.com/office/powerpoint/2010/main" val="36118536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48F18A57-A56D-481A-90FA-67DE93477E4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20216" indent="-277006">
              <a:spcBef>
                <a:spcPct val="30000"/>
              </a:spcBef>
              <a:defRPr sz="1200">
                <a:solidFill>
                  <a:schemeClr val="tx1"/>
                </a:solidFill>
                <a:latin typeface="Arial" panose="020B0604020202020204" pitchFamily="34" charset="0"/>
              </a:defRPr>
            </a:lvl2pPr>
            <a:lvl3pPr marL="1108024" indent="-221605">
              <a:spcBef>
                <a:spcPct val="30000"/>
              </a:spcBef>
              <a:defRPr sz="1200">
                <a:solidFill>
                  <a:schemeClr val="tx1"/>
                </a:solidFill>
                <a:latin typeface="Arial" panose="020B0604020202020204" pitchFamily="34" charset="0"/>
              </a:defRPr>
            </a:lvl3pPr>
            <a:lvl4pPr marL="1551234" indent="-221605">
              <a:spcBef>
                <a:spcPct val="30000"/>
              </a:spcBef>
              <a:defRPr sz="1200">
                <a:solidFill>
                  <a:schemeClr val="tx1"/>
                </a:solidFill>
                <a:latin typeface="Arial" panose="020B0604020202020204" pitchFamily="34" charset="0"/>
              </a:defRPr>
            </a:lvl4pPr>
            <a:lvl5pPr marL="1994444" indent="-221605">
              <a:spcBef>
                <a:spcPct val="30000"/>
              </a:spcBef>
              <a:defRPr sz="1200">
                <a:solidFill>
                  <a:schemeClr val="tx1"/>
                </a:solidFill>
                <a:latin typeface="Arial" panose="020B0604020202020204" pitchFamily="34" charset="0"/>
              </a:defRPr>
            </a:lvl5pPr>
            <a:lvl6pPr marL="2437653" indent="-221605" eaLnBrk="0" fontAlgn="base" hangingPunct="0">
              <a:spcBef>
                <a:spcPct val="30000"/>
              </a:spcBef>
              <a:spcAft>
                <a:spcPct val="0"/>
              </a:spcAft>
              <a:defRPr sz="1200">
                <a:solidFill>
                  <a:schemeClr val="tx1"/>
                </a:solidFill>
                <a:latin typeface="Arial" panose="020B0604020202020204" pitchFamily="34" charset="0"/>
              </a:defRPr>
            </a:lvl6pPr>
            <a:lvl7pPr marL="2880863" indent="-221605" eaLnBrk="0" fontAlgn="base" hangingPunct="0">
              <a:spcBef>
                <a:spcPct val="30000"/>
              </a:spcBef>
              <a:spcAft>
                <a:spcPct val="0"/>
              </a:spcAft>
              <a:defRPr sz="1200">
                <a:solidFill>
                  <a:schemeClr val="tx1"/>
                </a:solidFill>
                <a:latin typeface="Arial" panose="020B0604020202020204" pitchFamily="34" charset="0"/>
              </a:defRPr>
            </a:lvl7pPr>
            <a:lvl8pPr marL="3324073" indent="-221605" eaLnBrk="0" fontAlgn="base" hangingPunct="0">
              <a:spcBef>
                <a:spcPct val="30000"/>
              </a:spcBef>
              <a:spcAft>
                <a:spcPct val="0"/>
              </a:spcAft>
              <a:defRPr sz="1200">
                <a:solidFill>
                  <a:schemeClr val="tx1"/>
                </a:solidFill>
                <a:latin typeface="Arial" panose="020B0604020202020204" pitchFamily="34" charset="0"/>
              </a:defRPr>
            </a:lvl8pPr>
            <a:lvl9pPr marL="3767282" indent="-22160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6C70F37-75AD-4CEA-B6C8-1337B82C64C8}" type="slidenum">
              <a:rPr lang="en-GB" altLang="en-US" smtClean="0"/>
              <a:pPr>
                <a:spcBef>
                  <a:spcPct val="0"/>
                </a:spcBef>
              </a:pPr>
              <a:t>14</a:t>
            </a:fld>
            <a:endParaRPr lang="en-GB" altLang="en-US" dirty="0"/>
          </a:p>
        </p:txBody>
      </p:sp>
      <p:sp>
        <p:nvSpPr>
          <p:cNvPr id="64515" name="Rectangle 2">
            <a:extLst>
              <a:ext uri="{FF2B5EF4-FFF2-40B4-BE49-F238E27FC236}">
                <a16:creationId xmlns:a16="http://schemas.microsoft.com/office/drawing/2014/main" id="{5B3511F1-F2CE-4A06-9DB1-48F5DF8571C3}"/>
              </a:ext>
            </a:extLst>
          </p:cNvPr>
          <p:cNvSpPr>
            <a:spLocks noGrp="1" noRot="1" noChangeAspect="1" noChangeArrowheads="1" noTextEdit="1"/>
          </p:cNvSpPr>
          <p:nvPr>
            <p:ph type="sldImg"/>
          </p:nvPr>
        </p:nvSpPr>
        <p:spPr>
          <a:xfrm>
            <a:off x="114300" y="746125"/>
            <a:ext cx="6629400" cy="3729038"/>
          </a:xfrm>
          <a:ln/>
        </p:spPr>
      </p:sp>
      <p:sp>
        <p:nvSpPr>
          <p:cNvPr id="64516" name="Rectangle 3">
            <a:extLst>
              <a:ext uri="{FF2B5EF4-FFF2-40B4-BE49-F238E27FC236}">
                <a16:creationId xmlns:a16="http://schemas.microsoft.com/office/drawing/2014/main" id="{389AC241-DDA4-4A8E-BDD7-014AD40CF7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42516496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C661B773-FE83-47E4-B10D-3C60DF0DD4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4E4BC8-4CF0-4757-9903-7938C1BAB264}" type="slidenum">
              <a:rPr lang="en-GB" altLang="en-US" smtClean="0"/>
              <a:pPr>
                <a:spcBef>
                  <a:spcPct val="0"/>
                </a:spcBef>
              </a:pPr>
              <a:t>16</a:t>
            </a:fld>
            <a:endParaRPr lang="en-GB" altLang="en-US"/>
          </a:p>
        </p:txBody>
      </p:sp>
      <p:sp>
        <p:nvSpPr>
          <p:cNvPr id="44035" name="Rectangle 2">
            <a:extLst>
              <a:ext uri="{FF2B5EF4-FFF2-40B4-BE49-F238E27FC236}">
                <a16:creationId xmlns:a16="http://schemas.microsoft.com/office/drawing/2014/main" id="{8872A517-CB94-4FEB-A1F9-B36FEDC8AB77}"/>
              </a:ext>
            </a:extLst>
          </p:cNvPr>
          <p:cNvSpPr>
            <a:spLocks noGrp="1" noRot="1" noChangeAspect="1" noChangeArrowheads="1" noTextEdit="1"/>
          </p:cNvSpPr>
          <p:nvPr>
            <p:ph type="sldImg"/>
          </p:nvPr>
        </p:nvSpPr>
        <p:spPr>
          <a:xfrm>
            <a:off x="114300" y="746125"/>
            <a:ext cx="6629400" cy="3729038"/>
          </a:xfrm>
          <a:ln/>
        </p:spPr>
      </p:sp>
      <p:sp>
        <p:nvSpPr>
          <p:cNvPr id="44036" name="Rectangle 3">
            <a:extLst>
              <a:ext uri="{FF2B5EF4-FFF2-40B4-BE49-F238E27FC236}">
                <a16:creationId xmlns:a16="http://schemas.microsoft.com/office/drawing/2014/main" id="{0AFEAB34-4BFE-4E2A-9DA0-330F2C823B0E}"/>
              </a:ext>
            </a:extLst>
          </p:cNvPr>
          <p:cNvSpPr>
            <a:spLocks noGrp="1" noChangeArrowheads="1"/>
          </p:cNvSpPr>
          <p:nvPr>
            <p:ph type="body" idx="1"/>
          </p:nvPr>
        </p:nvSpPr>
        <p:spPr>
          <a:xfrm>
            <a:off x="914400" y="4724400"/>
            <a:ext cx="5029200" cy="4475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ADC8ECE9-11AC-4B0B-9563-9A30C5A09C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EEB7BDA-A5E3-487F-909B-6B6793BC29AC}" type="slidenum">
              <a:rPr lang="en-GB" altLang="en-US" smtClean="0"/>
              <a:pPr>
                <a:spcBef>
                  <a:spcPct val="0"/>
                </a:spcBef>
              </a:pPr>
              <a:t>25</a:t>
            </a:fld>
            <a:endParaRPr lang="en-GB" altLang="en-US"/>
          </a:p>
        </p:txBody>
      </p:sp>
      <p:sp>
        <p:nvSpPr>
          <p:cNvPr id="56323" name="Rectangle 2">
            <a:extLst>
              <a:ext uri="{FF2B5EF4-FFF2-40B4-BE49-F238E27FC236}">
                <a16:creationId xmlns:a16="http://schemas.microsoft.com/office/drawing/2014/main" id="{DA6B30EF-4839-4E70-A17D-BD83388D3C7D}"/>
              </a:ext>
            </a:extLst>
          </p:cNvPr>
          <p:cNvSpPr>
            <a:spLocks noGrp="1" noRot="1" noChangeAspect="1" noChangeArrowheads="1" noTextEdit="1"/>
          </p:cNvSpPr>
          <p:nvPr>
            <p:ph type="sldImg"/>
          </p:nvPr>
        </p:nvSpPr>
        <p:spPr>
          <a:xfrm>
            <a:off x="114300" y="746125"/>
            <a:ext cx="6629400" cy="3729038"/>
          </a:xfrm>
          <a:ln/>
        </p:spPr>
      </p:sp>
      <p:sp>
        <p:nvSpPr>
          <p:cNvPr id="56324" name="Rectangle 3">
            <a:extLst>
              <a:ext uri="{FF2B5EF4-FFF2-40B4-BE49-F238E27FC236}">
                <a16:creationId xmlns:a16="http://schemas.microsoft.com/office/drawing/2014/main" id="{65A37A48-FE0B-41B8-B920-E5DC0DC11C42}"/>
              </a:ext>
            </a:extLst>
          </p:cNvPr>
          <p:cNvSpPr>
            <a:spLocks noGrp="1" noChangeArrowheads="1"/>
          </p:cNvSpPr>
          <p:nvPr>
            <p:ph type="body" idx="1"/>
          </p:nvPr>
        </p:nvSpPr>
        <p:spPr>
          <a:xfrm>
            <a:off x="914400" y="4724400"/>
            <a:ext cx="5029200" cy="4475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48F18A57-A56D-481A-90FA-67DE93477E4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20216" indent="-277006">
              <a:spcBef>
                <a:spcPct val="30000"/>
              </a:spcBef>
              <a:defRPr sz="1200">
                <a:solidFill>
                  <a:schemeClr val="tx1"/>
                </a:solidFill>
                <a:latin typeface="Arial" panose="020B0604020202020204" pitchFamily="34" charset="0"/>
              </a:defRPr>
            </a:lvl2pPr>
            <a:lvl3pPr marL="1108024" indent="-221605">
              <a:spcBef>
                <a:spcPct val="30000"/>
              </a:spcBef>
              <a:defRPr sz="1200">
                <a:solidFill>
                  <a:schemeClr val="tx1"/>
                </a:solidFill>
                <a:latin typeface="Arial" panose="020B0604020202020204" pitchFamily="34" charset="0"/>
              </a:defRPr>
            </a:lvl3pPr>
            <a:lvl4pPr marL="1551234" indent="-221605">
              <a:spcBef>
                <a:spcPct val="30000"/>
              </a:spcBef>
              <a:defRPr sz="1200">
                <a:solidFill>
                  <a:schemeClr val="tx1"/>
                </a:solidFill>
                <a:latin typeface="Arial" panose="020B0604020202020204" pitchFamily="34" charset="0"/>
              </a:defRPr>
            </a:lvl4pPr>
            <a:lvl5pPr marL="1994444" indent="-221605">
              <a:spcBef>
                <a:spcPct val="30000"/>
              </a:spcBef>
              <a:defRPr sz="1200">
                <a:solidFill>
                  <a:schemeClr val="tx1"/>
                </a:solidFill>
                <a:latin typeface="Arial" panose="020B0604020202020204" pitchFamily="34" charset="0"/>
              </a:defRPr>
            </a:lvl5pPr>
            <a:lvl6pPr marL="2437653" indent="-221605" eaLnBrk="0" fontAlgn="base" hangingPunct="0">
              <a:spcBef>
                <a:spcPct val="30000"/>
              </a:spcBef>
              <a:spcAft>
                <a:spcPct val="0"/>
              </a:spcAft>
              <a:defRPr sz="1200">
                <a:solidFill>
                  <a:schemeClr val="tx1"/>
                </a:solidFill>
                <a:latin typeface="Arial" panose="020B0604020202020204" pitchFamily="34" charset="0"/>
              </a:defRPr>
            </a:lvl6pPr>
            <a:lvl7pPr marL="2880863" indent="-221605" eaLnBrk="0" fontAlgn="base" hangingPunct="0">
              <a:spcBef>
                <a:spcPct val="30000"/>
              </a:spcBef>
              <a:spcAft>
                <a:spcPct val="0"/>
              </a:spcAft>
              <a:defRPr sz="1200">
                <a:solidFill>
                  <a:schemeClr val="tx1"/>
                </a:solidFill>
                <a:latin typeface="Arial" panose="020B0604020202020204" pitchFamily="34" charset="0"/>
              </a:defRPr>
            </a:lvl7pPr>
            <a:lvl8pPr marL="3324073" indent="-221605" eaLnBrk="0" fontAlgn="base" hangingPunct="0">
              <a:spcBef>
                <a:spcPct val="30000"/>
              </a:spcBef>
              <a:spcAft>
                <a:spcPct val="0"/>
              </a:spcAft>
              <a:defRPr sz="1200">
                <a:solidFill>
                  <a:schemeClr val="tx1"/>
                </a:solidFill>
                <a:latin typeface="Arial" panose="020B0604020202020204" pitchFamily="34" charset="0"/>
              </a:defRPr>
            </a:lvl8pPr>
            <a:lvl9pPr marL="3767282" indent="-22160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6C70F37-75AD-4CEA-B6C8-1337B82C64C8}" type="slidenum">
              <a:rPr lang="en-GB" altLang="en-US" smtClean="0"/>
              <a:pPr>
                <a:spcBef>
                  <a:spcPct val="0"/>
                </a:spcBef>
              </a:pPr>
              <a:t>26</a:t>
            </a:fld>
            <a:endParaRPr lang="en-GB" altLang="en-US"/>
          </a:p>
        </p:txBody>
      </p:sp>
      <p:sp>
        <p:nvSpPr>
          <p:cNvPr id="64515" name="Rectangle 2">
            <a:extLst>
              <a:ext uri="{FF2B5EF4-FFF2-40B4-BE49-F238E27FC236}">
                <a16:creationId xmlns:a16="http://schemas.microsoft.com/office/drawing/2014/main" id="{5B3511F1-F2CE-4A06-9DB1-48F5DF8571C3}"/>
              </a:ext>
            </a:extLst>
          </p:cNvPr>
          <p:cNvSpPr>
            <a:spLocks noGrp="1" noRot="1" noChangeAspect="1" noChangeArrowheads="1" noTextEdit="1"/>
          </p:cNvSpPr>
          <p:nvPr>
            <p:ph type="sldImg"/>
          </p:nvPr>
        </p:nvSpPr>
        <p:spPr>
          <a:xfrm>
            <a:off x="114300" y="746125"/>
            <a:ext cx="6629400" cy="3729038"/>
          </a:xfrm>
          <a:ln/>
        </p:spPr>
      </p:sp>
      <p:sp>
        <p:nvSpPr>
          <p:cNvPr id="64516" name="Rectangle 3">
            <a:extLst>
              <a:ext uri="{FF2B5EF4-FFF2-40B4-BE49-F238E27FC236}">
                <a16:creationId xmlns:a16="http://schemas.microsoft.com/office/drawing/2014/main" id="{389AC241-DDA4-4A8E-BDD7-014AD40CF7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3372888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48F18A57-A56D-481A-90FA-67DE93477E4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20216" indent="-277006">
              <a:spcBef>
                <a:spcPct val="30000"/>
              </a:spcBef>
              <a:defRPr sz="1200">
                <a:solidFill>
                  <a:schemeClr val="tx1"/>
                </a:solidFill>
                <a:latin typeface="Arial" panose="020B0604020202020204" pitchFamily="34" charset="0"/>
              </a:defRPr>
            </a:lvl2pPr>
            <a:lvl3pPr marL="1108024" indent="-221605">
              <a:spcBef>
                <a:spcPct val="30000"/>
              </a:spcBef>
              <a:defRPr sz="1200">
                <a:solidFill>
                  <a:schemeClr val="tx1"/>
                </a:solidFill>
                <a:latin typeface="Arial" panose="020B0604020202020204" pitchFamily="34" charset="0"/>
              </a:defRPr>
            </a:lvl3pPr>
            <a:lvl4pPr marL="1551234" indent="-221605">
              <a:spcBef>
                <a:spcPct val="30000"/>
              </a:spcBef>
              <a:defRPr sz="1200">
                <a:solidFill>
                  <a:schemeClr val="tx1"/>
                </a:solidFill>
                <a:latin typeface="Arial" panose="020B0604020202020204" pitchFamily="34" charset="0"/>
              </a:defRPr>
            </a:lvl4pPr>
            <a:lvl5pPr marL="1994444" indent="-221605">
              <a:spcBef>
                <a:spcPct val="30000"/>
              </a:spcBef>
              <a:defRPr sz="1200">
                <a:solidFill>
                  <a:schemeClr val="tx1"/>
                </a:solidFill>
                <a:latin typeface="Arial" panose="020B0604020202020204" pitchFamily="34" charset="0"/>
              </a:defRPr>
            </a:lvl5pPr>
            <a:lvl6pPr marL="2437653" indent="-221605" eaLnBrk="0" fontAlgn="base" hangingPunct="0">
              <a:spcBef>
                <a:spcPct val="30000"/>
              </a:spcBef>
              <a:spcAft>
                <a:spcPct val="0"/>
              </a:spcAft>
              <a:defRPr sz="1200">
                <a:solidFill>
                  <a:schemeClr val="tx1"/>
                </a:solidFill>
                <a:latin typeface="Arial" panose="020B0604020202020204" pitchFamily="34" charset="0"/>
              </a:defRPr>
            </a:lvl6pPr>
            <a:lvl7pPr marL="2880863" indent="-221605" eaLnBrk="0" fontAlgn="base" hangingPunct="0">
              <a:spcBef>
                <a:spcPct val="30000"/>
              </a:spcBef>
              <a:spcAft>
                <a:spcPct val="0"/>
              </a:spcAft>
              <a:defRPr sz="1200">
                <a:solidFill>
                  <a:schemeClr val="tx1"/>
                </a:solidFill>
                <a:latin typeface="Arial" panose="020B0604020202020204" pitchFamily="34" charset="0"/>
              </a:defRPr>
            </a:lvl7pPr>
            <a:lvl8pPr marL="3324073" indent="-221605" eaLnBrk="0" fontAlgn="base" hangingPunct="0">
              <a:spcBef>
                <a:spcPct val="30000"/>
              </a:spcBef>
              <a:spcAft>
                <a:spcPct val="0"/>
              </a:spcAft>
              <a:defRPr sz="1200">
                <a:solidFill>
                  <a:schemeClr val="tx1"/>
                </a:solidFill>
                <a:latin typeface="Arial" panose="020B0604020202020204" pitchFamily="34" charset="0"/>
              </a:defRPr>
            </a:lvl8pPr>
            <a:lvl9pPr marL="3767282" indent="-22160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6C70F37-75AD-4CEA-B6C8-1337B82C64C8}" type="slidenum">
              <a:rPr lang="en-GB" altLang="en-US" smtClean="0"/>
              <a:pPr>
                <a:spcBef>
                  <a:spcPct val="0"/>
                </a:spcBef>
              </a:pPr>
              <a:t>27</a:t>
            </a:fld>
            <a:endParaRPr lang="en-GB" altLang="en-US"/>
          </a:p>
        </p:txBody>
      </p:sp>
      <p:sp>
        <p:nvSpPr>
          <p:cNvPr id="64515" name="Rectangle 2">
            <a:extLst>
              <a:ext uri="{FF2B5EF4-FFF2-40B4-BE49-F238E27FC236}">
                <a16:creationId xmlns:a16="http://schemas.microsoft.com/office/drawing/2014/main" id="{5B3511F1-F2CE-4A06-9DB1-48F5DF8571C3}"/>
              </a:ext>
            </a:extLst>
          </p:cNvPr>
          <p:cNvSpPr>
            <a:spLocks noGrp="1" noRot="1" noChangeAspect="1" noChangeArrowheads="1" noTextEdit="1"/>
          </p:cNvSpPr>
          <p:nvPr>
            <p:ph type="sldImg"/>
          </p:nvPr>
        </p:nvSpPr>
        <p:spPr>
          <a:xfrm>
            <a:off x="114300" y="746125"/>
            <a:ext cx="6629400" cy="3729038"/>
          </a:xfrm>
          <a:ln/>
        </p:spPr>
      </p:sp>
      <p:sp>
        <p:nvSpPr>
          <p:cNvPr id="64516" name="Rectangle 3">
            <a:extLst>
              <a:ext uri="{FF2B5EF4-FFF2-40B4-BE49-F238E27FC236}">
                <a16:creationId xmlns:a16="http://schemas.microsoft.com/office/drawing/2014/main" id="{389AC241-DDA4-4A8E-BDD7-014AD40CF7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8782246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1B0474E2-2D8E-4236-A5EF-1BA761F87B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20216" indent="-277006">
              <a:spcBef>
                <a:spcPct val="30000"/>
              </a:spcBef>
              <a:defRPr sz="1200">
                <a:solidFill>
                  <a:schemeClr val="tx1"/>
                </a:solidFill>
                <a:latin typeface="Arial" panose="020B0604020202020204" pitchFamily="34" charset="0"/>
              </a:defRPr>
            </a:lvl2pPr>
            <a:lvl3pPr marL="1108024" indent="-221605">
              <a:spcBef>
                <a:spcPct val="30000"/>
              </a:spcBef>
              <a:defRPr sz="1200">
                <a:solidFill>
                  <a:schemeClr val="tx1"/>
                </a:solidFill>
                <a:latin typeface="Arial" panose="020B0604020202020204" pitchFamily="34" charset="0"/>
              </a:defRPr>
            </a:lvl3pPr>
            <a:lvl4pPr marL="1551234" indent="-221605">
              <a:spcBef>
                <a:spcPct val="30000"/>
              </a:spcBef>
              <a:defRPr sz="1200">
                <a:solidFill>
                  <a:schemeClr val="tx1"/>
                </a:solidFill>
                <a:latin typeface="Arial" panose="020B0604020202020204" pitchFamily="34" charset="0"/>
              </a:defRPr>
            </a:lvl4pPr>
            <a:lvl5pPr marL="1994444" indent="-221605">
              <a:spcBef>
                <a:spcPct val="30000"/>
              </a:spcBef>
              <a:defRPr sz="1200">
                <a:solidFill>
                  <a:schemeClr val="tx1"/>
                </a:solidFill>
                <a:latin typeface="Arial" panose="020B0604020202020204" pitchFamily="34" charset="0"/>
              </a:defRPr>
            </a:lvl5pPr>
            <a:lvl6pPr marL="2437653" indent="-221605" eaLnBrk="0" fontAlgn="base" hangingPunct="0">
              <a:spcBef>
                <a:spcPct val="30000"/>
              </a:spcBef>
              <a:spcAft>
                <a:spcPct val="0"/>
              </a:spcAft>
              <a:defRPr sz="1200">
                <a:solidFill>
                  <a:schemeClr val="tx1"/>
                </a:solidFill>
                <a:latin typeface="Arial" panose="020B0604020202020204" pitchFamily="34" charset="0"/>
              </a:defRPr>
            </a:lvl6pPr>
            <a:lvl7pPr marL="2880863" indent="-221605" eaLnBrk="0" fontAlgn="base" hangingPunct="0">
              <a:spcBef>
                <a:spcPct val="30000"/>
              </a:spcBef>
              <a:spcAft>
                <a:spcPct val="0"/>
              </a:spcAft>
              <a:defRPr sz="1200">
                <a:solidFill>
                  <a:schemeClr val="tx1"/>
                </a:solidFill>
                <a:latin typeface="Arial" panose="020B0604020202020204" pitchFamily="34" charset="0"/>
              </a:defRPr>
            </a:lvl7pPr>
            <a:lvl8pPr marL="3324073" indent="-221605" eaLnBrk="0" fontAlgn="base" hangingPunct="0">
              <a:spcBef>
                <a:spcPct val="30000"/>
              </a:spcBef>
              <a:spcAft>
                <a:spcPct val="0"/>
              </a:spcAft>
              <a:defRPr sz="1200">
                <a:solidFill>
                  <a:schemeClr val="tx1"/>
                </a:solidFill>
                <a:latin typeface="Arial" panose="020B0604020202020204" pitchFamily="34" charset="0"/>
              </a:defRPr>
            </a:lvl8pPr>
            <a:lvl9pPr marL="3767282" indent="-22160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FDB6165-BD88-4F94-8255-956A94F2A676}" type="slidenum">
              <a:rPr lang="en-GB" altLang="en-US" smtClean="0"/>
              <a:pPr>
                <a:spcBef>
                  <a:spcPct val="0"/>
                </a:spcBef>
              </a:pPr>
              <a:t>28</a:t>
            </a:fld>
            <a:endParaRPr lang="en-GB" altLang="en-US"/>
          </a:p>
        </p:txBody>
      </p:sp>
      <p:sp>
        <p:nvSpPr>
          <p:cNvPr id="68611" name="Rectangle 2">
            <a:extLst>
              <a:ext uri="{FF2B5EF4-FFF2-40B4-BE49-F238E27FC236}">
                <a16:creationId xmlns:a16="http://schemas.microsoft.com/office/drawing/2014/main" id="{98699400-E452-4CC2-80E1-A324EA880BF8}"/>
              </a:ext>
            </a:extLst>
          </p:cNvPr>
          <p:cNvSpPr>
            <a:spLocks noGrp="1" noRot="1" noChangeAspect="1" noChangeArrowheads="1" noTextEdit="1"/>
          </p:cNvSpPr>
          <p:nvPr>
            <p:ph type="sldImg"/>
          </p:nvPr>
        </p:nvSpPr>
        <p:spPr>
          <a:xfrm>
            <a:off x="114300" y="746125"/>
            <a:ext cx="6629400" cy="3729038"/>
          </a:xfrm>
          <a:ln/>
        </p:spPr>
      </p:sp>
      <p:sp>
        <p:nvSpPr>
          <p:cNvPr id="68612" name="Rectangle 3">
            <a:extLst>
              <a:ext uri="{FF2B5EF4-FFF2-40B4-BE49-F238E27FC236}">
                <a16:creationId xmlns:a16="http://schemas.microsoft.com/office/drawing/2014/main" id="{D9AEC661-7F6E-4521-9CC0-8B68F2AC72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734839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2A1BA7EE-BB2E-4F28-8687-BFA2D09909B5}"/>
              </a:ext>
            </a:extLst>
          </p:cNvPr>
          <p:cNvSpPr>
            <a:spLocks noGrp="1" noRot="1" noChangeAspect="1" noTextEdit="1"/>
          </p:cNvSpPr>
          <p:nvPr>
            <p:ph type="sldImg"/>
          </p:nvPr>
        </p:nvSpPr>
        <p:spPr>
          <a:xfrm>
            <a:off x="114300" y="746125"/>
            <a:ext cx="6629400" cy="3729038"/>
          </a:xfrm>
          <a:ln/>
        </p:spPr>
      </p:sp>
      <p:sp>
        <p:nvSpPr>
          <p:cNvPr id="46083" name="Notes Placeholder 2">
            <a:extLst>
              <a:ext uri="{FF2B5EF4-FFF2-40B4-BE49-F238E27FC236}">
                <a16:creationId xmlns:a16="http://schemas.microsoft.com/office/drawing/2014/main" id="{76D42283-107C-4C9D-BD2D-4D8271DBE8B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46084" name="Slide Number Placeholder 3">
            <a:extLst>
              <a:ext uri="{FF2B5EF4-FFF2-40B4-BE49-F238E27FC236}">
                <a16:creationId xmlns:a16="http://schemas.microsoft.com/office/drawing/2014/main" id="{CC1A56B6-283E-414C-969C-C6C40B8C202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6BA1AC2-1368-4BF3-9DA2-22E4484BE40A}" type="slidenum">
              <a:rPr lang="en-GB" altLang="en-US" smtClean="0"/>
              <a:pPr>
                <a:spcBef>
                  <a:spcPct val="0"/>
                </a:spcBef>
              </a:pPr>
              <a:t>2</a:t>
            </a:fld>
            <a:endParaRPr lang="en-GB" altLang="en-US"/>
          </a:p>
        </p:txBody>
      </p:sp>
    </p:spTree>
    <p:extLst>
      <p:ext uri="{BB962C8B-B14F-4D97-AF65-F5344CB8AC3E}">
        <p14:creationId xmlns:p14="http://schemas.microsoft.com/office/powerpoint/2010/main" val="2707149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03" indent="-285732">
              <a:spcBef>
                <a:spcPct val="30000"/>
              </a:spcBef>
              <a:defRPr sz="1200">
                <a:solidFill>
                  <a:schemeClr val="tx1"/>
                </a:solidFill>
                <a:latin typeface="Arial" charset="0"/>
              </a:defRPr>
            </a:lvl2pPr>
            <a:lvl3pPr marL="1142927" indent="-228585">
              <a:spcBef>
                <a:spcPct val="30000"/>
              </a:spcBef>
              <a:defRPr sz="1200">
                <a:solidFill>
                  <a:schemeClr val="tx1"/>
                </a:solidFill>
                <a:latin typeface="Arial" charset="0"/>
              </a:defRPr>
            </a:lvl3pPr>
            <a:lvl4pPr marL="1600097" indent="-228585">
              <a:spcBef>
                <a:spcPct val="30000"/>
              </a:spcBef>
              <a:defRPr sz="1200">
                <a:solidFill>
                  <a:schemeClr val="tx1"/>
                </a:solidFill>
                <a:latin typeface="Arial" charset="0"/>
              </a:defRPr>
            </a:lvl4pPr>
            <a:lvl5pPr marL="2057268" indent="-228585">
              <a:spcBef>
                <a:spcPct val="30000"/>
              </a:spcBef>
              <a:defRPr sz="1200">
                <a:solidFill>
                  <a:schemeClr val="tx1"/>
                </a:solidFill>
                <a:latin typeface="Arial" charset="0"/>
              </a:defRPr>
            </a:lvl5pPr>
            <a:lvl6pPr marL="2514439" indent="-228585" eaLnBrk="0" fontAlgn="base" hangingPunct="0">
              <a:spcBef>
                <a:spcPct val="30000"/>
              </a:spcBef>
              <a:spcAft>
                <a:spcPct val="0"/>
              </a:spcAft>
              <a:defRPr sz="1200">
                <a:solidFill>
                  <a:schemeClr val="tx1"/>
                </a:solidFill>
                <a:latin typeface="Arial" charset="0"/>
              </a:defRPr>
            </a:lvl6pPr>
            <a:lvl7pPr marL="2971610" indent="-228585" eaLnBrk="0" fontAlgn="base" hangingPunct="0">
              <a:spcBef>
                <a:spcPct val="30000"/>
              </a:spcBef>
              <a:spcAft>
                <a:spcPct val="0"/>
              </a:spcAft>
              <a:defRPr sz="1200">
                <a:solidFill>
                  <a:schemeClr val="tx1"/>
                </a:solidFill>
                <a:latin typeface="Arial" charset="0"/>
              </a:defRPr>
            </a:lvl7pPr>
            <a:lvl8pPr marL="3428781" indent="-228585" eaLnBrk="0" fontAlgn="base" hangingPunct="0">
              <a:spcBef>
                <a:spcPct val="30000"/>
              </a:spcBef>
              <a:spcAft>
                <a:spcPct val="0"/>
              </a:spcAft>
              <a:defRPr sz="1200">
                <a:solidFill>
                  <a:schemeClr val="tx1"/>
                </a:solidFill>
                <a:latin typeface="Arial" charset="0"/>
              </a:defRPr>
            </a:lvl8pPr>
            <a:lvl9pPr marL="3885951" indent="-228585" eaLnBrk="0" fontAlgn="base" hangingPunct="0">
              <a:spcBef>
                <a:spcPct val="30000"/>
              </a:spcBef>
              <a:spcAft>
                <a:spcPct val="0"/>
              </a:spcAft>
              <a:defRPr sz="1200">
                <a:solidFill>
                  <a:schemeClr val="tx1"/>
                </a:solidFill>
                <a:latin typeface="Arial" charset="0"/>
              </a:defRPr>
            </a:lvl9pPr>
          </a:lstStyle>
          <a:p>
            <a:pPr>
              <a:spcBef>
                <a:spcPct val="0"/>
              </a:spcBef>
            </a:pPr>
            <a:fld id="{6AA3E732-2BB8-4E2C-B407-99C0E61E1C30}" type="slidenum">
              <a:rPr lang="en-GB" altLang="en-US">
                <a:solidFill>
                  <a:prstClr val="black"/>
                </a:solidFill>
              </a:rPr>
              <a:pPr>
                <a:spcBef>
                  <a:spcPct val="0"/>
                </a:spcBef>
              </a:pPr>
              <a:t>3</a:t>
            </a:fld>
            <a:endParaRPr lang="en-GB" altLang="en-US" dirty="0">
              <a:solidFill>
                <a:prstClr val="black"/>
              </a:solidFill>
            </a:endParaRPr>
          </a:p>
        </p:txBody>
      </p:sp>
      <p:sp>
        <p:nvSpPr>
          <p:cNvPr id="15363" name="Rectangle 2"/>
          <p:cNvSpPr>
            <a:spLocks noGrp="1" noRot="1" noChangeAspect="1" noChangeArrowheads="1" noTextEdit="1"/>
          </p:cNvSpPr>
          <p:nvPr>
            <p:ph type="sldImg"/>
          </p:nvPr>
        </p:nvSpPr>
        <p:spPr>
          <a:xfrm>
            <a:off x="114300" y="746125"/>
            <a:ext cx="6629400" cy="3729038"/>
          </a:xfrm>
          <a:ln/>
        </p:spPr>
      </p:sp>
      <p:sp>
        <p:nvSpPr>
          <p:cNvPr id="15364" name="Rectangle 3"/>
          <p:cNvSpPr>
            <a:spLocks noGrp="1" noChangeArrowheads="1"/>
          </p:cNvSpPr>
          <p:nvPr>
            <p:ph type="body" idx="1"/>
          </p:nvPr>
        </p:nvSpPr>
        <p:spPr>
          <a:xfrm>
            <a:off x="914401" y="4724401"/>
            <a:ext cx="5029200" cy="4475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03" indent="-285732">
              <a:spcBef>
                <a:spcPct val="30000"/>
              </a:spcBef>
              <a:defRPr sz="1200">
                <a:solidFill>
                  <a:schemeClr val="tx1"/>
                </a:solidFill>
                <a:latin typeface="Arial" charset="0"/>
              </a:defRPr>
            </a:lvl2pPr>
            <a:lvl3pPr marL="1142927" indent="-228585">
              <a:spcBef>
                <a:spcPct val="30000"/>
              </a:spcBef>
              <a:defRPr sz="1200">
                <a:solidFill>
                  <a:schemeClr val="tx1"/>
                </a:solidFill>
                <a:latin typeface="Arial" charset="0"/>
              </a:defRPr>
            </a:lvl3pPr>
            <a:lvl4pPr marL="1600097" indent="-228585">
              <a:spcBef>
                <a:spcPct val="30000"/>
              </a:spcBef>
              <a:defRPr sz="1200">
                <a:solidFill>
                  <a:schemeClr val="tx1"/>
                </a:solidFill>
                <a:latin typeface="Arial" charset="0"/>
              </a:defRPr>
            </a:lvl4pPr>
            <a:lvl5pPr marL="2057268" indent="-228585">
              <a:spcBef>
                <a:spcPct val="30000"/>
              </a:spcBef>
              <a:defRPr sz="1200">
                <a:solidFill>
                  <a:schemeClr val="tx1"/>
                </a:solidFill>
                <a:latin typeface="Arial" charset="0"/>
              </a:defRPr>
            </a:lvl5pPr>
            <a:lvl6pPr marL="2514439" indent="-228585" eaLnBrk="0" fontAlgn="base" hangingPunct="0">
              <a:spcBef>
                <a:spcPct val="30000"/>
              </a:spcBef>
              <a:spcAft>
                <a:spcPct val="0"/>
              </a:spcAft>
              <a:defRPr sz="1200">
                <a:solidFill>
                  <a:schemeClr val="tx1"/>
                </a:solidFill>
                <a:latin typeface="Arial" charset="0"/>
              </a:defRPr>
            </a:lvl6pPr>
            <a:lvl7pPr marL="2971610" indent="-228585" eaLnBrk="0" fontAlgn="base" hangingPunct="0">
              <a:spcBef>
                <a:spcPct val="30000"/>
              </a:spcBef>
              <a:spcAft>
                <a:spcPct val="0"/>
              </a:spcAft>
              <a:defRPr sz="1200">
                <a:solidFill>
                  <a:schemeClr val="tx1"/>
                </a:solidFill>
                <a:latin typeface="Arial" charset="0"/>
              </a:defRPr>
            </a:lvl7pPr>
            <a:lvl8pPr marL="3428781" indent="-228585" eaLnBrk="0" fontAlgn="base" hangingPunct="0">
              <a:spcBef>
                <a:spcPct val="30000"/>
              </a:spcBef>
              <a:spcAft>
                <a:spcPct val="0"/>
              </a:spcAft>
              <a:defRPr sz="1200">
                <a:solidFill>
                  <a:schemeClr val="tx1"/>
                </a:solidFill>
                <a:latin typeface="Arial" charset="0"/>
              </a:defRPr>
            </a:lvl8pPr>
            <a:lvl9pPr marL="3885951" indent="-228585" eaLnBrk="0" fontAlgn="base" hangingPunct="0">
              <a:spcBef>
                <a:spcPct val="30000"/>
              </a:spcBef>
              <a:spcAft>
                <a:spcPct val="0"/>
              </a:spcAft>
              <a:defRPr sz="1200">
                <a:solidFill>
                  <a:schemeClr val="tx1"/>
                </a:solidFill>
                <a:latin typeface="Arial" charset="0"/>
              </a:defRPr>
            </a:lvl9pPr>
          </a:lstStyle>
          <a:p>
            <a:pPr>
              <a:spcBef>
                <a:spcPct val="0"/>
              </a:spcBef>
            </a:pPr>
            <a:fld id="{8055023C-518C-4F72-8E93-880C55D5BECB}" type="slidenum">
              <a:rPr lang="en-GB" altLang="en-US">
                <a:solidFill>
                  <a:prstClr val="black"/>
                </a:solidFill>
              </a:rPr>
              <a:pPr>
                <a:spcBef>
                  <a:spcPct val="0"/>
                </a:spcBef>
              </a:pPr>
              <a:t>4</a:t>
            </a:fld>
            <a:endParaRPr lang="en-GB" altLang="en-US" dirty="0">
              <a:solidFill>
                <a:prstClr val="black"/>
              </a:solidFill>
            </a:endParaRPr>
          </a:p>
        </p:txBody>
      </p:sp>
      <p:sp>
        <p:nvSpPr>
          <p:cNvPr id="17411" name="Rectangle 2"/>
          <p:cNvSpPr>
            <a:spLocks noGrp="1" noRot="1" noChangeAspect="1" noChangeArrowheads="1" noTextEdit="1"/>
          </p:cNvSpPr>
          <p:nvPr>
            <p:ph type="sldImg"/>
          </p:nvPr>
        </p:nvSpPr>
        <p:spPr>
          <a:xfrm>
            <a:off x="114300" y="746125"/>
            <a:ext cx="6629400" cy="372903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03" indent="-285732">
              <a:spcBef>
                <a:spcPct val="30000"/>
              </a:spcBef>
              <a:defRPr sz="1200">
                <a:solidFill>
                  <a:schemeClr val="tx1"/>
                </a:solidFill>
                <a:latin typeface="Arial" charset="0"/>
              </a:defRPr>
            </a:lvl2pPr>
            <a:lvl3pPr marL="1142927" indent="-228585">
              <a:spcBef>
                <a:spcPct val="30000"/>
              </a:spcBef>
              <a:defRPr sz="1200">
                <a:solidFill>
                  <a:schemeClr val="tx1"/>
                </a:solidFill>
                <a:latin typeface="Arial" charset="0"/>
              </a:defRPr>
            </a:lvl3pPr>
            <a:lvl4pPr marL="1600097" indent="-228585">
              <a:spcBef>
                <a:spcPct val="30000"/>
              </a:spcBef>
              <a:defRPr sz="1200">
                <a:solidFill>
                  <a:schemeClr val="tx1"/>
                </a:solidFill>
                <a:latin typeface="Arial" charset="0"/>
              </a:defRPr>
            </a:lvl4pPr>
            <a:lvl5pPr marL="2057268" indent="-228585">
              <a:spcBef>
                <a:spcPct val="30000"/>
              </a:spcBef>
              <a:defRPr sz="1200">
                <a:solidFill>
                  <a:schemeClr val="tx1"/>
                </a:solidFill>
                <a:latin typeface="Arial" charset="0"/>
              </a:defRPr>
            </a:lvl5pPr>
            <a:lvl6pPr marL="2514439" indent="-228585" eaLnBrk="0" fontAlgn="base" hangingPunct="0">
              <a:spcBef>
                <a:spcPct val="30000"/>
              </a:spcBef>
              <a:spcAft>
                <a:spcPct val="0"/>
              </a:spcAft>
              <a:defRPr sz="1200">
                <a:solidFill>
                  <a:schemeClr val="tx1"/>
                </a:solidFill>
                <a:latin typeface="Arial" charset="0"/>
              </a:defRPr>
            </a:lvl6pPr>
            <a:lvl7pPr marL="2971610" indent="-228585" eaLnBrk="0" fontAlgn="base" hangingPunct="0">
              <a:spcBef>
                <a:spcPct val="30000"/>
              </a:spcBef>
              <a:spcAft>
                <a:spcPct val="0"/>
              </a:spcAft>
              <a:defRPr sz="1200">
                <a:solidFill>
                  <a:schemeClr val="tx1"/>
                </a:solidFill>
                <a:latin typeface="Arial" charset="0"/>
              </a:defRPr>
            </a:lvl7pPr>
            <a:lvl8pPr marL="3428781" indent="-228585" eaLnBrk="0" fontAlgn="base" hangingPunct="0">
              <a:spcBef>
                <a:spcPct val="30000"/>
              </a:spcBef>
              <a:spcAft>
                <a:spcPct val="0"/>
              </a:spcAft>
              <a:defRPr sz="1200">
                <a:solidFill>
                  <a:schemeClr val="tx1"/>
                </a:solidFill>
                <a:latin typeface="Arial" charset="0"/>
              </a:defRPr>
            </a:lvl8pPr>
            <a:lvl9pPr marL="3885951" indent="-228585" eaLnBrk="0" fontAlgn="base" hangingPunct="0">
              <a:spcBef>
                <a:spcPct val="30000"/>
              </a:spcBef>
              <a:spcAft>
                <a:spcPct val="0"/>
              </a:spcAft>
              <a:defRPr sz="1200">
                <a:solidFill>
                  <a:schemeClr val="tx1"/>
                </a:solidFill>
                <a:latin typeface="Arial" charset="0"/>
              </a:defRPr>
            </a:lvl9pPr>
          </a:lstStyle>
          <a:p>
            <a:pPr>
              <a:spcBef>
                <a:spcPct val="0"/>
              </a:spcBef>
            </a:pPr>
            <a:fld id="{C5F157F6-B28F-414F-A4DE-8600B521FE07}" type="slidenum">
              <a:rPr lang="en-GB" altLang="en-US">
                <a:solidFill>
                  <a:prstClr val="black"/>
                </a:solidFill>
              </a:rPr>
              <a:pPr>
                <a:spcBef>
                  <a:spcPct val="0"/>
                </a:spcBef>
              </a:pPr>
              <a:t>5</a:t>
            </a:fld>
            <a:endParaRPr lang="en-GB" altLang="en-US" dirty="0">
              <a:solidFill>
                <a:prstClr val="black"/>
              </a:solidFill>
            </a:endParaRPr>
          </a:p>
        </p:txBody>
      </p:sp>
      <p:sp>
        <p:nvSpPr>
          <p:cNvPr id="21507" name="Rectangle 2"/>
          <p:cNvSpPr>
            <a:spLocks noGrp="1" noRot="1" noChangeAspect="1" noChangeArrowheads="1" noTextEdit="1"/>
          </p:cNvSpPr>
          <p:nvPr>
            <p:ph type="sldImg"/>
          </p:nvPr>
        </p:nvSpPr>
        <p:spPr>
          <a:xfrm>
            <a:off x="114300" y="746125"/>
            <a:ext cx="6629400" cy="3729038"/>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03" indent="-285732">
              <a:spcBef>
                <a:spcPct val="30000"/>
              </a:spcBef>
              <a:defRPr sz="1200">
                <a:solidFill>
                  <a:schemeClr val="tx1"/>
                </a:solidFill>
                <a:latin typeface="Arial" charset="0"/>
              </a:defRPr>
            </a:lvl2pPr>
            <a:lvl3pPr marL="1142927" indent="-228585">
              <a:spcBef>
                <a:spcPct val="30000"/>
              </a:spcBef>
              <a:defRPr sz="1200">
                <a:solidFill>
                  <a:schemeClr val="tx1"/>
                </a:solidFill>
                <a:latin typeface="Arial" charset="0"/>
              </a:defRPr>
            </a:lvl3pPr>
            <a:lvl4pPr marL="1600097" indent="-228585">
              <a:spcBef>
                <a:spcPct val="30000"/>
              </a:spcBef>
              <a:defRPr sz="1200">
                <a:solidFill>
                  <a:schemeClr val="tx1"/>
                </a:solidFill>
                <a:latin typeface="Arial" charset="0"/>
              </a:defRPr>
            </a:lvl4pPr>
            <a:lvl5pPr marL="2057268" indent="-228585">
              <a:spcBef>
                <a:spcPct val="30000"/>
              </a:spcBef>
              <a:defRPr sz="1200">
                <a:solidFill>
                  <a:schemeClr val="tx1"/>
                </a:solidFill>
                <a:latin typeface="Arial" charset="0"/>
              </a:defRPr>
            </a:lvl5pPr>
            <a:lvl6pPr marL="2514439" indent="-228585" eaLnBrk="0" fontAlgn="base" hangingPunct="0">
              <a:spcBef>
                <a:spcPct val="30000"/>
              </a:spcBef>
              <a:spcAft>
                <a:spcPct val="0"/>
              </a:spcAft>
              <a:defRPr sz="1200">
                <a:solidFill>
                  <a:schemeClr val="tx1"/>
                </a:solidFill>
                <a:latin typeface="Arial" charset="0"/>
              </a:defRPr>
            </a:lvl6pPr>
            <a:lvl7pPr marL="2971610" indent="-228585" eaLnBrk="0" fontAlgn="base" hangingPunct="0">
              <a:spcBef>
                <a:spcPct val="30000"/>
              </a:spcBef>
              <a:spcAft>
                <a:spcPct val="0"/>
              </a:spcAft>
              <a:defRPr sz="1200">
                <a:solidFill>
                  <a:schemeClr val="tx1"/>
                </a:solidFill>
                <a:latin typeface="Arial" charset="0"/>
              </a:defRPr>
            </a:lvl7pPr>
            <a:lvl8pPr marL="3428781" indent="-228585" eaLnBrk="0" fontAlgn="base" hangingPunct="0">
              <a:spcBef>
                <a:spcPct val="30000"/>
              </a:spcBef>
              <a:spcAft>
                <a:spcPct val="0"/>
              </a:spcAft>
              <a:defRPr sz="1200">
                <a:solidFill>
                  <a:schemeClr val="tx1"/>
                </a:solidFill>
                <a:latin typeface="Arial" charset="0"/>
              </a:defRPr>
            </a:lvl8pPr>
            <a:lvl9pPr marL="3885951" indent="-228585" eaLnBrk="0" fontAlgn="base" hangingPunct="0">
              <a:spcBef>
                <a:spcPct val="30000"/>
              </a:spcBef>
              <a:spcAft>
                <a:spcPct val="0"/>
              </a:spcAft>
              <a:defRPr sz="1200">
                <a:solidFill>
                  <a:schemeClr val="tx1"/>
                </a:solidFill>
                <a:latin typeface="Arial" charset="0"/>
              </a:defRPr>
            </a:lvl9pPr>
          </a:lstStyle>
          <a:p>
            <a:pPr>
              <a:spcBef>
                <a:spcPct val="0"/>
              </a:spcBef>
            </a:pPr>
            <a:fld id="{C38F3913-FB2F-4B39-A3D8-16A6F8DD7F5F}" type="slidenum">
              <a:rPr lang="en-GB" altLang="en-US">
                <a:solidFill>
                  <a:prstClr val="black"/>
                </a:solidFill>
              </a:rPr>
              <a:pPr>
                <a:spcBef>
                  <a:spcPct val="0"/>
                </a:spcBef>
              </a:pPr>
              <a:t>6</a:t>
            </a:fld>
            <a:endParaRPr lang="en-GB" altLang="en-US" dirty="0">
              <a:solidFill>
                <a:prstClr val="black"/>
              </a:solidFill>
            </a:endParaRPr>
          </a:p>
        </p:txBody>
      </p:sp>
      <p:sp>
        <p:nvSpPr>
          <p:cNvPr id="23555" name="Rectangle 2"/>
          <p:cNvSpPr>
            <a:spLocks noGrp="1" noRot="1" noChangeAspect="1" noChangeArrowheads="1" noTextEdit="1"/>
          </p:cNvSpPr>
          <p:nvPr>
            <p:ph type="sldImg"/>
          </p:nvPr>
        </p:nvSpPr>
        <p:spPr>
          <a:xfrm>
            <a:off x="114300" y="746125"/>
            <a:ext cx="6629400" cy="3729038"/>
          </a:xfrm>
          <a:ln/>
        </p:spPr>
      </p:sp>
      <p:sp>
        <p:nvSpPr>
          <p:cNvPr id="23556" name="Rectangle 3"/>
          <p:cNvSpPr>
            <a:spLocks noGrp="1" noChangeArrowheads="1"/>
          </p:cNvSpPr>
          <p:nvPr>
            <p:ph type="body" idx="1"/>
          </p:nvPr>
        </p:nvSpPr>
        <p:spPr>
          <a:xfrm>
            <a:off x="914401" y="4724401"/>
            <a:ext cx="5029200" cy="4475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6BB88F8B-1BA7-40D6-8264-C2E50F401D4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20216" indent="-277006">
              <a:defRPr>
                <a:solidFill>
                  <a:schemeClr val="tx1"/>
                </a:solidFill>
                <a:latin typeface="Arial" panose="020B0604020202020204" pitchFamily="34" charset="0"/>
              </a:defRPr>
            </a:lvl2pPr>
            <a:lvl3pPr marL="1108024" indent="-221605">
              <a:defRPr>
                <a:solidFill>
                  <a:schemeClr val="tx1"/>
                </a:solidFill>
                <a:latin typeface="Arial" panose="020B0604020202020204" pitchFamily="34" charset="0"/>
              </a:defRPr>
            </a:lvl3pPr>
            <a:lvl4pPr marL="1551234" indent="-221605">
              <a:defRPr>
                <a:solidFill>
                  <a:schemeClr val="tx1"/>
                </a:solidFill>
                <a:latin typeface="Arial" panose="020B0604020202020204" pitchFamily="34" charset="0"/>
              </a:defRPr>
            </a:lvl4pPr>
            <a:lvl5pPr marL="1994444" indent="-221605">
              <a:defRPr>
                <a:solidFill>
                  <a:schemeClr val="tx1"/>
                </a:solidFill>
                <a:latin typeface="Arial" panose="020B0604020202020204" pitchFamily="34" charset="0"/>
              </a:defRPr>
            </a:lvl5pPr>
            <a:lvl6pPr marL="2437653" indent="-221605" eaLnBrk="0" fontAlgn="base" hangingPunct="0">
              <a:spcBef>
                <a:spcPct val="0"/>
              </a:spcBef>
              <a:spcAft>
                <a:spcPct val="0"/>
              </a:spcAft>
              <a:defRPr>
                <a:solidFill>
                  <a:schemeClr val="tx1"/>
                </a:solidFill>
                <a:latin typeface="Arial" panose="020B0604020202020204" pitchFamily="34" charset="0"/>
              </a:defRPr>
            </a:lvl6pPr>
            <a:lvl7pPr marL="2880863" indent="-221605" eaLnBrk="0" fontAlgn="base" hangingPunct="0">
              <a:spcBef>
                <a:spcPct val="0"/>
              </a:spcBef>
              <a:spcAft>
                <a:spcPct val="0"/>
              </a:spcAft>
              <a:defRPr>
                <a:solidFill>
                  <a:schemeClr val="tx1"/>
                </a:solidFill>
                <a:latin typeface="Arial" panose="020B0604020202020204" pitchFamily="34" charset="0"/>
              </a:defRPr>
            </a:lvl7pPr>
            <a:lvl8pPr marL="3324073" indent="-221605" eaLnBrk="0" fontAlgn="base" hangingPunct="0">
              <a:spcBef>
                <a:spcPct val="0"/>
              </a:spcBef>
              <a:spcAft>
                <a:spcPct val="0"/>
              </a:spcAft>
              <a:defRPr>
                <a:solidFill>
                  <a:schemeClr val="tx1"/>
                </a:solidFill>
                <a:latin typeface="Arial" panose="020B0604020202020204" pitchFamily="34" charset="0"/>
              </a:defRPr>
            </a:lvl8pPr>
            <a:lvl9pPr marL="3767282" indent="-221605" eaLnBrk="0" fontAlgn="base" hangingPunct="0">
              <a:spcBef>
                <a:spcPct val="0"/>
              </a:spcBef>
              <a:spcAft>
                <a:spcPct val="0"/>
              </a:spcAft>
              <a:defRPr>
                <a:solidFill>
                  <a:schemeClr val="tx1"/>
                </a:solidFill>
                <a:latin typeface="Arial" panose="020B0604020202020204" pitchFamily="34" charset="0"/>
              </a:defRPr>
            </a:lvl9pPr>
          </a:lstStyle>
          <a:p>
            <a:fld id="{6FD212E3-8668-4DD3-8F0D-5924709B2387}" type="slidenum">
              <a:rPr lang="en-GB" altLang="en-US" smtClean="0"/>
              <a:pPr/>
              <a:t>7</a:t>
            </a:fld>
            <a:endParaRPr lang="en-GB" altLang="en-US" dirty="0"/>
          </a:p>
        </p:txBody>
      </p:sp>
      <p:sp>
        <p:nvSpPr>
          <p:cNvPr id="26627" name="Rectangle 2">
            <a:extLst>
              <a:ext uri="{FF2B5EF4-FFF2-40B4-BE49-F238E27FC236}">
                <a16:creationId xmlns:a16="http://schemas.microsoft.com/office/drawing/2014/main" id="{8843E121-4A57-49DA-BDA9-DE364ADBDC0A}"/>
              </a:ext>
            </a:extLst>
          </p:cNvPr>
          <p:cNvSpPr>
            <a:spLocks noGrp="1" noRot="1" noChangeAspect="1" noChangeArrowheads="1" noTextEdit="1"/>
          </p:cNvSpPr>
          <p:nvPr>
            <p:ph type="sldImg"/>
          </p:nvPr>
        </p:nvSpPr>
        <p:spPr>
          <a:xfrm>
            <a:off x="114300" y="746125"/>
            <a:ext cx="6629400" cy="3729038"/>
          </a:xfrm>
          <a:ln/>
        </p:spPr>
      </p:sp>
      <p:sp>
        <p:nvSpPr>
          <p:cNvPr id="26628" name="Rectangle 3">
            <a:extLst>
              <a:ext uri="{FF2B5EF4-FFF2-40B4-BE49-F238E27FC236}">
                <a16:creationId xmlns:a16="http://schemas.microsoft.com/office/drawing/2014/main" id="{C2D87881-FF75-4CA2-8493-08314F5F4D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244773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A8E80812-5B12-4442-9D66-CE11239E4FF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20216" indent="-277006">
              <a:spcBef>
                <a:spcPct val="30000"/>
              </a:spcBef>
              <a:defRPr sz="1200">
                <a:solidFill>
                  <a:schemeClr val="tx1"/>
                </a:solidFill>
                <a:latin typeface="Arial" panose="020B0604020202020204" pitchFamily="34" charset="0"/>
              </a:defRPr>
            </a:lvl2pPr>
            <a:lvl3pPr marL="1108024" indent="-221605">
              <a:spcBef>
                <a:spcPct val="30000"/>
              </a:spcBef>
              <a:defRPr sz="1200">
                <a:solidFill>
                  <a:schemeClr val="tx1"/>
                </a:solidFill>
                <a:latin typeface="Arial" panose="020B0604020202020204" pitchFamily="34" charset="0"/>
              </a:defRPr>
            </a:lvl3pPr>
            <a:lvl4pPr marL="1551234" indent="-221605">
              <a:spcBef>
                <a:spcPct val="30000"/>
              </a:spcBef>
              <a:defRPr sz="1200">
                <a:solidFill>
                  <a:schemeClr val="tx1"/>
                </a:solidFill>
                <a:latin typeface="Arial" panose="020B0604020202020204" pitchFamily="34" charset="0"/>
              </a:defRPr>
            </a:lvl4pPr>
            <a:lvl5pPr marL="1994444" indent="-221605">
              <a:spcBef>
                <a:spcPct val="30000"/>
              </a:spcBef>
              <a:defRPr sz="1200">
                <a:solidFill>
                  <a:schemeClr val="tx1"/>
                </a:solidFill>
                <a:latin typeface="Arial" panose="020B0604020202020204" pitchFamily="34" charset="0"/>
              </a:defRPr>
            </a:lvl5pPr>
            <a:lvl6pPr marL="2437653" indent="-221605" eaLnBrk="0" fontAlgn="base" hangingPunct="0">
              <a:spcBef>
                <a:spcPct val="30000"/>
              </a:spcBef>
              <a:spcAft>
                <a:spcPct val="0"/>
              </a:spcAft>
              <a:defRPr sz="1200">
                <a:solidFill>
                  <a:schemeClr val="tx1"/>
                </a:solidFill>
                <a:latin typeface="Arial" panose="020B0604020202020204" pitchFamily="34" charset="0"/>
              </a:defRPr>
            </a:lvl6pPr>
            <a:lvl7pPr marL="2880863" indent="-221605" eaLnBrk="0" fontAlgn="base" hangingPunct="0">
              <a:spcBef>
                <a:spcPct val="30000"/>
              </a:spcBef>
              <a:spcAft>
                <a:spcPct val="0"/>
              </a:spcAft>
              <a:defRPr sz="1200">
                <a:solidFill>
                  <a:schemeClr val="tx1"/>
                </a:solidFill>
                <a:latin typeface="Arial" panose="020B0604020202020204" pitchFamily="34" charset="0"/>
              </a:defRPr>
            </a:lvl7pPr>
            <a:lvl8pPr marL="3324073" indent="-221605" eaLnBrk="0" fontAlgn="base" hangingPunct="0">
              <a:spcBef>
                <a:spcPct val="30000"/>
              </a:spcBef>
              <a:spcAft>
                <a:spcPct val="0"/>
              </a:spcAft>
              <a:defRPr sz="1200">
                <a:solidFill>
                  <a:schemeClr val="tx1"/>
                </a:solidFill>
                <a:latin typeface="Arial" panose="020B0604020202020204" pitchFamily="34" charset="0"/>
              </a:defRPr>
            </a:lvl8pPr>
            <a:lvl9pPr marL="3767282" indent="-22160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394B6FE-FDC3-4A01-9E94-DB1B4F8BE745}" type="slidenum">
              <a:rPr lang="en-GB" altLang="en-US" smtClean="0"/>
              <a:pPr>
                <a:spcBef>
                  <a:spcPct val="0"/>
                </a:spcBef>
              </a:pPr>
              <a:t>8</a:t>
            </a:fld>
            <a:endParaRPr lang="en-GB" altLang="en-US"/>
          </a:p>
        </p:txBody>
      </p:sp>
      <p:sp>
        <p:nvSpPr>
          <p:cNvPr id="28675" name="Rectangle 2">
            <a:extLst>
              <a:ext uri="{FF2B5EF4-FFF2-40B4-BE49-F238E27FC236}">
                <a16:creationId xmlns:a16="http://schemas.microsoft.com/office/drawing/2014/main" id="{C608DE19-B80F-4C16-AD7D-F0D1257FCE11}"/>
              </a:ext>
            </a:extLst>
          </p:cNvPr>
          <p:cNvSpPr>
            <a:spLocks noGrp="1" noRot="1" noChangeAspect="1" noChangeArrowheads="1" noTextEdit="1"/>
          </p:cNvSpPr>
          <p:nvPr>
            <p:ph type="sldImg"/>
          </p:nvPr>
        </p:nvSpPr>
        <p:spPr>
          <a:xfrm>
            <a:off x="114300" y="746125"/>
            <a:ext cx="6629400" cy="3729038"/>
          </a:xfrm>
          <a:ln/>
        </p:spPr>
      </p:sp>
      <p:sp>
        <p:nvSpPr>
          <p:cNvPr id="28676" name="Rectangle 3">
            <a:extLst>
              <a:ext uri="{FF2B5EF4-FFF2-40B4-BE49-F238E27FC236}">
                <a16:creationId xmlns:a16="http://schemas.microsoft.com/office/drawing/2014/main" id="{64DCDF7F-760A-4EF6-8741-C930DBF4619A}"/>
              </a:ext>
            </a:extLst>
          </p:cNvPr>
          <p:cNvSpPr>
            <a:spLocks noGrp="1" noChangeArrowheads="1"/>
          </p:cNvSpPr>
          <p:nvPr>
            <p:ph type="body" idx="1"/>
          </p:nvPr>
        </p:nvSpPr>
        <p:spPr>
          <a:xfrm>
            <a:off x="883320" y="4591030"/>
            <a:ext cx="4858261" cy="434882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161235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69B60158-3787-4400-B225-880BCED93BB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9FEAB3-89CB-4308-A041-D0CA861B2FA7}" type="slidenum">
              <a:rPr lang="en-GB" altLang="en-US" smtClean="0"/>
              <a:pPr>
                <a:spcBef>
                  <a:spcPct val="0"/>
                </a:spcBef>
              </a:pPr>
              <a:t>9</a:t>
            </a:fld>
            <a:endParaRPr lang="en-GB" altLang="en-US"/>
          </a:p>
        </p:txBody>
      </p:sp>
      <p:sp>
        <p:nvSpPr>
          <p:cNvPr id="38915" name="Rectangle 2">
            <a:extLst>
              <a:ext uri="{FF2B5EF4-FFF2-40B4-BE49-F238E27FC236}">
                <a16:creationId xmlns:a16="http://schemas.microsoft.com/office/drawing/2014/main" id="{C2C0D80B-A1E6-4532-8F5C-B64715AFD26B}"/>
              </a:ext>
            </a:extLst>
          </p:cNvPr>
          <p:cNvSpPr>
            <a:spLocks noGrp="1" noRot="1" noChangeAspect="1" noChangeArrowheads="1" noTextEdit="1"/>
          </p:cNvSpPr>
          <p:nvPr>
            <p:ph type="sldImg"/>
          </p:nvPr>
        </p:nvSpPr>
        <p:spPr>
          <a:xfrm>
            <a:off x="114300" y="746125"/>
            <a:ext cx="6629400" cy="3729038"/>
          </a:xfrm>
          <a:ln/>
        </p:spPr>
      </p:sp>
      <p:sp>
        <p:nvSpPr>
          <p:cNvPr id="38916" name="Rectangle 3">
            <a:extLst>
              <a:ext uri="{FF2B5EF4-FFF2-40B4-BE49-F238E27FC236}">
                <a16:creationId xmlns:a16="http://schemas.microsoft.com/office/drawing/2014/main" id="{8A3C3642-CF95-4FC8-B3EC-B24F6205BC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63253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2595259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3621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15888"/>
            <a:ext cx="2743200" cy="58229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115888"/>
            <a:ext cx="8026400" cy="58229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4240666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15888"/>
            <a:ext cx="109728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412878"/>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6197600" y="1412875"/>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6197600" y="3751266"/>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814877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15888"/>
            <a:ext cx="109728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609600" y="1412878"/>
            <a:ext cx="10972800" cy="4525963"/>
          </a:xfrm>
        </p:spPr>
        <p:txBody>
          <a:bodyPr/>
          <a:lstStyle/>
          <a:p>
            <a:pPr lvl="0"/>
            <a:endParaRPr lang="en-GB" noProof="0" dirty="0"/>
          </a:p>
        </p:txBody>
      </p:sp>
      <p:sp>
        <p:nvSpPr>
          <p:cNvPr id="4"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21576321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15888"/>
            <a:ext cx="109728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412878"/>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412878"/>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2537068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1997676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1048121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412878"/>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412878"/>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2102873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3635382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3677881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420450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3818183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solidFill>
                  <a:srgbClr val="000000"/>
                </a:solidFill>
              </a:rPr>
              <a:t>Presentation to “K” Line staff</a:t>
            </a:r>
          </a:p>
          <a:p>
            <a:pPr>
              <a:defRPr/>
            </a:pPr>
            <a:r>
              <a:rPr lang="en-GB">
                <a:solidFill>
                  <a:srgbClr val="000000"/>
                </a:solidFill>
              </a:rPr>
              <a:t>5</a:t>
            </a:r>
            <a:r>
              <a:rPr lang="en-GB" baseline="30000">
                <a:solidFill>
                  <a:srgbClr val="000000"/>
                </a:solidFill>
              </a:rPr>
              <a:t>th</a:t>
            </a:r>
            <a:r>
              <a:rPr lang="en-GB">
                <a:solidFill>
                  <a:srgbClr val="000000"/>
                </a:solidFill>
              </a:rPr>
              <a:t> October 2011</a:t>
            </a:r>
          </a:p>
        </p:txBody>
      </p:sp>
    </p:spTree>
    <p:extLst>
      <p:ext uri="{BB962C8B-B14F-4D97-AF65-F5344CB8AC3E}">
        <p14:creationId xmlns:p14="http://schemas.microsoft.com/office/powerpoint/2010/main" val="3633140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11588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609600" y="1412878"/>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9" name="Rectangle 5"/>
          <p:cNvSpPr>
            <a:spLocks noGrp="1" noChangeArrowheads="1"/>
          </p:cNvSpPr>
          <p:nvPr>
            <p:ph type="ftr" sz="quarter" idx="3"/>
          </p:nvPr>
        </p:nvSpPr>
        <p:spPr bwMode="auto">
          <a:xfrm>
            <a:off x="8284633"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1">
                <a:latin typeface="Arial" charset="0"/>
              </a:defRPr>
            </a:lvl1pPr>
          </a:lstStyle>
          <a:p>
            <a:pPr fontAlgn="base">
              <a:spcBef>
                <a:spcPct val="0"/>
              </a:spcBef>
              <a:spcAft>
                <a:spcPct val="0"/>
              </a:spcAft>
              <a:defRPr/>
            </a:pPr>
            <a:r>
              <a:rPr lang="en-GB">
                <a:solidFill>
                  <a:srgbClr val="000000"/>
                </a:solidFill>
              </a:rPr>
              <a:t>Presentation to “K” Line staff</a:t>
            </a:r>
          </a:p>
          <a:p>
            <a:pPr fontAlgn="base">
              <a:spcBef>
                <a:spcPct val="0"/>
              </a:spcBef>
              <a:spcAft>
                <a:spcPct val="0"/>
              </a:spcAft>
              <a:defRPr/>
            </a:pPr>
            <a:r>
              <a:rPr lang="en-GB">
                <a:solidFill>
                  <a:srgbClr val="000000"/>
                </a:solidFill>
              </a:rPr>
              <a:t>5</a:t>
            </a:r>
            <a:r>
              <a:rPr lang="en-GB" baseline="30000">
                <a:solidFill>
                  <a:srgbClr val="000000"/>
                </a:solidFill>
              </a:rPr>
              <a:t>th</a:t>
            </a:r>
            <a:r>
              <a:rPr lang="en-GB">
                <a:solidFill>
                  <a:srgbClr val="000000"/>
                </a:solidFill>
              </a:rPr>
              <a:t> October 2011</a:t>
            </a:r>
          </a:p>
        </p:txBody>
      </p:sp>
      <p:sp>
        <p:nvSpPr>
          <p:cNvPr id="2" name="Line 7"/>
          <p:cNvSpPr>
            <a:spLocks noChangeShapeType="1"/>
          </p:cNvSpPr>
          <p:nvPr userDrawn="1"/>
        </p:nvSpPr>
        <p:spPr bwMode="auto">
          <a:xfrm>
            <a:off x="0" y="1268413"/>
            <a:ext cx="12192000" cy="0"/>
          </a:xfrm>
          <a:prstGeom prst="line">
            <a:avLst/>
          </a:prstGeom>
          <a:noFill/>
          <a:ln w="136525">
            <a:solidFill>
              <a:srgbClr val="3CB6CE"/>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1800">
              <a:solidFill>
                <a:srgbClr val="000000"/>
              </a:solidFill>
            </a:endParaRPr>
          </a:p>
        </p:txBody>
      </p:sp>
      <p:sp>
        <p:nvSpPr>
          <p:cNvPr id="1030" name="Line 9"/>
          <p:cNvSpPr>
            <a:spLocks noChangeShapeType="1"/>
          </p:cNvSpPr>
          <p:nvPr userDrawn="1"/>
        </p:nvSpPr>
        <p:spPr bwMode="auto">
          <a:xfrm>
            <a:off x="0" y="6092825"/>
            <a:ext cx="12192000" cy="0"/>
          </a:xfrm>
          <a:prstGeom prst="line">
            <a:avLst/>
          </a:prstGeom>
          <a:noFill/>
          <a:ln w="136525">
            <a:solidFill>
              <a:srgbClr val="3CB6CE"/>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GB" sz="1800">
              <a:solidFill>
                <a:srgbClr val="000000"/>
              </a:solidFill>
            </a:endParaRPr>
          </a:p>
        </p:txBody>
      </p:sp>
      <p:pic>
        <p:nvPicPr>
          <p:cNvPr id="1031" name="Picture 13"/>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263352" y="6183316"/>
            <a:ext cx="1631949"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853602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sldNum="0" hdr="0" dt="0"/>
  <p:txStyles>
    <p:titleStyle>
      <a:lvl1pPr algn="ctr" rtl="0" eaLnBrk="0" fontAlgn="base" hangingPunct="0">
        <a:spcBef>
          <a:spcPct val="0"/>
        </a:spcBef>
        <a:spcAft>
          <a:spcPct val="0"/>
        </a:spcAft>
        <a:defRPr sz="2800">
          <a:solidFill>
            <a:srgbClr val="622567"/>
          </a:solidFill>
          <a:latin typeface="+mj-lt"/>
          <a:ea typeface="+mj-ea"/>
          <a:cs typeface="+mj-cs"/>
        </a:defRPr>
      </a:lvl1pPr>
      <a:lvl2pPr algn="ctr" rtl="0" eaLnBrk="0" fontAlgn="base" hangingPunct="0">
        <a:spcBef>
          <a:spcPct val="0"/>
        </a:spcBef>
        <a:spcAft>
          <a:spcPct val="0"/>
        </a:spcAft>
        <a:defRPr sz="2800">
          <a:solidFill>
            <a:srgbClr val="622567"/>
          </a:solidFill>
          <a:latin typeface="Arial" charset="0"/>
        </a:defRPr>
      </a:lvl2pPr>
      <a:lvl3pPr algn="ctr" rtl="0" eaLnBrk="0" fontAlgn="base" hangingPunct="0">
        <a:spcBef>
          <a:spcPct val="0"/>
        </a:spcBef>
        <a:spcAft>
          <a:spcPct val="0"/>
        </a:spcAft>
        <a:defRPr sz="2800">
          <a:solidFill>
            <a:srgbClr val="622567"/>
          </a:solidFill>
          <a:latin typeface="Arial" charset="0"/>
        </a:defRPr>
      </a:lvl3pPr>
      <a:lvl4pPr algn="ctr" rtl="0" eaLnBrk="0" fontAlgn="base" hangingPunct="0">
        <a:spcBef>
          <a:spcPct val="0"/>
        </a:spcBef>
        <a:spcAft>
          <a:spcPct val="0"/>
        </a:spcAft>
        <a:defRPr sz="2800">
          <a:solidFill>
            <a:srgbClr val="622567"/>
          </a:solidFill>
          <a:latin typeface="Arial" charset="0"/>
        </a:defRPr>
      </a:lvl4pPr>
      <a:lvl5pPr algn="ctr" rtl="0" eaLnBrk="0" fontAlgn="base" hangingPunct="0">
        <a:spcBef>
          <a:spcPct val="0"/>
        </a:spcBef>
        <a:spcAft>
          <a:spcPct val="0"/>
        </a:spcAft>
        <a:defRPr sz="2800">
          <a:solidFill>
            <a:srgbClr val="622567"/>
          </a:solidFill>
          <a:latin typeface="Arial" charset="0"/>
        </a:defRPr>
      </a:lvl5pPr>
      <a:lvl6pPr marL="457200" algn="ctr" rtl="0" fontAlgn="base">
        <a:spcBef>
          <a:spcPct val="0"/>
        </a:spcBef>
        <a:spcAft>
          <a:spcPct val="0"/>
        </a:spcAft>
        <a:defRPr sz="2800">
          <a:solidFill>
            <a:srgbClr val="622567"/>
          </a:solidFill>
          <a:latin typeface="Arial" charset="0"/>
        </a:defRPr>
      </a:lvl6pPr>
      <a:lvl7pPr marL="914400" algn="ctr" rtl="0" fontAlgn="base">
        <a:spcBef>
          <a:spcPct val="0"/>
        </a:spcBef>
        <a:spcAft>
          <a:spcPct val="0"/>
        </a:spcAft>
        <a:defRPr sz="2800">
          <a:solidFill>
            <a:srgbClr val="622567"/>
          </a:solidFill>
          <a:latin typeface="Arial" charset="0"/>
        </a:defRPr>
      </a:lvl7pPr>
      <a:lvl8pPr marL="1371600" algn="ctr" rtl="0" fontAlgn="base">
        <a:spcBef>
          <a:spcPct val="0"/>
        </a:spcBef>
        <a:spcAft>
          <a:spcPct val="0"/>
        </a:spcAft>
        <a:defRPr sz="2800">
          <a:solidFill>
            <a:srgbClr val="622567"/>
          </a:solidFill>
          <a:latin typeface="Arial" charset="0"/>
        </a:defRPr>
      </a:lvl8pPr>
      <a:lvl9pPr marL="1828800" algn="ctr" rtl="0" fontAlgn="base">
        <a:spcBef>
          <a:spcPct val="0"/>
        </a:spcBef>
        <a:spcAft>
          <a:spcPct val="0"/>
        </a:spcAft>
        <a:defRPr sz="2800">
          <a:solidFill>
            <a:srgbClr val="622567"/>
          </a:solidFill>
          <a:latin typeface="Arial" charset="0"/>
        </a:defRPr>
      </a:lvl9pPr>
    </p:titleStyle>
    <p:bodyStyle>
      <a:lvl1pPr marL="342900" indent="-342900" algn="l" rtl="0" eaLnBrk="0" fontAlgn="base" hangingPunct="0">
        <a:spcBef>
          <a:spcPct val="20000"/>
        </a:spcBef>
        <a:spcAft>
          <a:spcPct val="0"/>
        </a:spcAft>
        <a:buChar char="•"/>
        <a:defRPr sz="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chemeClr val="tx1"/>
          </a:solidFill>
          <a:latin typeface="+mn-lt"/>
        </a:defRPr>
      </a:lvl2pPr>
      <a:lvl3pPr marL="1143000" indent="-228600" algn="l" rtl="0" eaLnBrk="0" fontAlgn="base" hangingPunct="0">
        <a:spcBef>
          <a:spcPct val="20000"/>
        </a:spcBef>
        <a:spcAft>
          <a:spcPct val="0"/>
        </a:spcAft>
        <a:buChar char="•"/>
        <a:defRPr sz="12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uk.linkedin.com/in/marcusdeguingand"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www.thirdpillarofhealth.com/" TargetMode="External"/><Relationship Id="rId4" Type="http://schemas.openxmlformats.org/officeDocument/2006/relationships/hyperlink" Target="mailto:marcus@thirdpillarofhealth.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Excel_Worksheet.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991544" y="4479928"/>
            <a:ext cx="8352928" cy="1470025"/>
          </a:xfrm>
        </p:spPr>
        <p:txBody>
          <a:bodyPr/>
          <a:lstStyle/>
          <a:p>
            <a:pPr eaLnBrk="1" hangingPunct="1"/>
            <a:r>
              <a:rPr lang="en-GB" altLang="en-US" sz="2400" b="1" dirty="0"/>
              <a:t>Fatigue</a:t>
            </a:r>
            <a:br>
              <a:rPr lang="en-GB" altLang="en-US" sz="2400" b="1" dirty="0"/>
            </a:br>
            <a:br>
              <a:rPr lang="en-GB" altLang="en-US" sz="2400" b="1" dirty="0"/>
            </a:br>
            <a:r>
              <a:rPr lang="en-GB" altLang="en-US" sz="2400" b="1" dirty="0"/>
              <a:t>FTA Van Excellence</a:t>
            </a:r>
            <a:br>
              <a:rPr lang="en-GB" altLang="en-US" sz="2400" b="1" dirty="0"/>
            </a:br>
            <a:r>
              <a:rPr lang="en-GB" altLang="en-US" sz="2400" b="1" dirty="0"/>
              <a:t>March 2019</a:t>
            </a:r>
          </a:p>
        </p:txBody>
      </p:sp>
      <p:pic>
        <p:nvPicPr>
          <p:cNvPr id="409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3975" y="1628778"/>
            <a:ext cx="4705350"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5"/>
          <p:cNvSpPr txBox="1">
            <a:spLocks noChangeArrowheads="1"/>
          </p:cNvSpPr>
          <p:nvPr/>
        </p:nvSpPr>
        <p:spPr bwMode="auto">
          <a:xfrm>
            <a:off x="8040216" y="6200601"/>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1044765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3186113" y="30130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fontAlgn="base">
              <a:spcBef>
                <a:spcPct val="0"/>
              </a:spcBef>
              <a:spcAft>
                <a:spcPct val="0"/>
              </a:spcAft>
              <a:buFontTx/>
              <a:buNone/>
            </a:pPr>
            <a:endParaRPr lang="en-US" altLang="en-US" sz="2400" dirty="0">
              <a:solidFill>
                <a:srgbClr val="000000"/>
              </a:solidFill>
              <a:latin typeface="Times New Roman" pitchFamily="18" charset="0"/>
            </a:endParaRPr>
          </a:p>
        </p:txBody>
      </p:sp>
      <p:sp>
        <p:nvSpPr>
          <p:cNvPr id="26627" name="Rectangle 3"/>
          <p:cNvSpPr>
            <a:spLocks noChangeArrowheads="1"/>
          </p:cNvSpPr>
          <p:nvPr/>
        </p:nvSpPr>
        <p:spPr bwMode="auto">
          <a:xfrm>
            <a:off x="2855913" y="1916116"/>
            <a:ext cx="57150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fontAlgn="base">
              <a:spcBef>
                <a:spcPct val="50000"/>
              </a:spcBef>
              <a:spcAft>
                <a:spcPct val="0"/>
              </a:spcAft>
              <a:buFontTx/>
              <a:buNone/>
            </a:pPr>
            <a:r>
              <a:rPr lang="en-US" altLang="en-US" sz="2800" b="1" i="1" dirty="0">
                <a:solidFill>
                  <a:srgbClr val="000000"/>
                </a:solidFill>
                <a:latin typeface="Century Gothic" pitchFamily="34" charset="0"/>
                <a:cs typeface="Times New Roman" pitchFamily="18" charset="0"/>
              </a:rPr>
              <a:t>Implications of poor sleep to the individual</a:t>
            </a:r>
            <a:endParaRPr lang="en-US" altLang="en-US" sz="2800" b="1" dirty="0">
              <a:solidFill>
                <a:srgbClr val="000000"/>
              </a:solidFill>
              <a:latin typeface="Century Gothic" pitchFamily="34" charset="0"/>
              <a:cs typeface="Times New Roman" pitchFamily="18" charset="0"/>
            </a:endParaRPr>
          </a:p>
        </p:txBody>
      </p:sp>
      <p:sp>
        <p:nvSpPr>
          <p:cNvPr id="5" name="Rectangle 5">
            <a:extLst>
              <a:ext uri="{FF2B5EF4-FFF2-40B4-BE49-F238E27FC236}">
                <a16:creationId xmlns:a16="http://schemas.microsoft.com/office/drawing/2014/main" id="{C74BD800-06E9-45AD-A2D7-E926398A0CDE}"/>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670841829"/>
      </p:ext>
    </p:ext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E625112-1A91-4D89-9488-7F32E7E95330}"/>
              </a:ext>
            </a:extLst>
          </p:cNvPr>
          <p:cNvSpPr>
            <a:spLocks noGrp="1" noChangeArrowheads="1"/>
          </p:cNvSpPr>
          <p:nvPr>
            <p:ph type="title"/>
          </p:nvPr>
        </p:nvSpPr>
        <p:spPr/>
        <p:txBody>
          <a:bodyPr/>
          <a:lstStyle/>
          <a:p>
            <a:pPr eaLnBrk="1" hangingPunct="1"/>
            <a:r>
              <a:rPr lang="en-GB" altLang="en-US" dirty="0"/>
              <a:t>Impact of fatigue on health</a:t>
            </a:r>
          </a:p>
        </p:txBody>
      </p:sp>
      <p:sp>
        <p:nvSpPr>
          <p:cNvPr id="21507" name="Rectangle 3">
            <a:extLst>
              <a:ext uri="{FF2B5EF4-FFF2-40B4-BE49-F238E27FC236}">
                <a16:creationId xmlns:a16="http://schemas.microsoft.com/office/drawing/2014/main" id="{EBF0DB90-BE77-4869-9989-7A0AEA057B7A}"/>
              </a:ext>
            </a:extLst>
          </p:cNvPr>
          <p:cNvSpPr>
            <a:spLocks noGrp="1" noChangeArrowheads="1"/>
          </p:cNvSpPr>
          <p:nvPr>
            <p:ph type="body" idx="1"/>
          </p:nvPr>
        </p:nvSpPr>
        <p:spPr/>
        <p:txBody>
          <a:bodyPr/>
          <a:lstStyle/>
          <a:p>
            <a:pPr eaLnBrk="1" hangingPunct="1"/>
            <a:r>
              <a:rPr lang="en-US" altLang="en-US" sz="2000" dirty="0"/>
              <a:t>Increased risk of obesity in short sleepers (between 23% &amp; 73%) </a:t>
            </a:r>
            <a:r>
              <a:rPr lang="en-US" altLang="en-US" sz="2000" dirty="0">
                <a:hlinkClick r:id="" action="ppaction://noaction"/>
              </a:rPr>
              <a:t>[1]</a:t>
            </a:r>
            <a:endParaRPr lang="en-US" altLang="en-US" sz="2000" dirty="0"/>
          </a:p>
          <a:p>
            <a:pPr eaLnBrk="1" hangingPunct="1"/>
            <a:endParaRPr lang="en-US" altLang="en-US" sz="2000" dirty="0"/>
          </a:p>
          <a:p>
            <a:pPr eaLnBrk="1" hangingPunct="1"/>
            <a:r>
              <a:rPr lang="en-US" altLang="en-US" sz="2000" dirty="0"/>
              <a:t>Significant increased risk of diabetes (up to 2.5x) </a:t>
            </a:r>
            <a:r>
              <a:rPr lang="en-US" altLang="en-US" sz="2000" dirty="0">
                <a:hlinkClick r:id="" action="ppaction://noaction"/>
              </a:rPr>
              <a:t>[2]</a:t>
            </a:r>
            <a:endParaRPr lang="en-US" altLang="en-US" sz="2000" dirty="0"/>
          </a:p>
          <a:p>
            <a:pPr eaLnBrk="1" hangingPunct="1"/>
            <a:endParaRPr lang="en-US" altLang="en-US" sz="2000" dirty="0"/>
          </a:p>
          <a:p>
            <a:pPr eaLnBrk="1" hangingPunct="1"/>
            <a:r>
              <a:rPr lang="en-US" altLang="en-US" sz="2000" dirty="0"/>
              <a:t>Increased risk of dying of heart disease (up to double) </a:t>
            </a:r>
            <a:r>
              <a:rPr lang="en-US" altLang="en-US" sz="2000" dirty="0">
                <a:hlinkClick r:id="" action="ppaction://noaction"/>
              </a:rPr>
              <a:t>[3]</a:t>
            </a:r>
            <a:endParaRPr lang="en-US" altLang="en-US" sz="2000" dirty="0"/>
          </a:p>
          <a:p>
            <a:pPr eaLnBrk="1" hangingPunct="1"/>
            <a:endParaRPr lang="en-US" altLang="en-US" sz="2000" dirty="0"/>
          </a:p>
          <a:p>
            <a:pPr eaLnBrk="1" hangingPunct="1"/>
            <a:r>
              <a:rPr lang="en-US" altLang="en-US" sz="2000" dirty="0"/>
              <a:t>Much more likely to catch a cold or flu virus (up to 4 times) </a:t>
            </a:r>
            <a:r>
              <a:rPr lang="en-US" altLang="en-US" sz="2000" dirty="0">
                <a:hlinkClick r:id="" action="ppaction://noaction"/>
              </a:rPr>
              <a:t>[4]</a:t>
            </a:r>
            <a:endParaRPr lang="en-US" altLang="en-US" sz="2000" dirty="0"/>
          </a:p>
          <a:p>
            <a:pPr eaLnBrk="1" hangingPunct="1"/>
            <a:endParaRPr lang="en-US" altLang="en-US" sz="2000" dirty="0"/>
          </a:p>
          <a:p>
            <a:pPr eaLnBrk="1" hangingPunct="1"/>
            <a:r>
              <a:rPr lang="en-US" altLang="en-US" sz="2000" dirty="0"/>
              <a:t>Sleep disturbance linked to cancerous tumor growth in animals </a:t>
            </a:r>
            <a:r>
              <a:rPr lang="en-US" altLang="en-US" sz="2000" dirty="0">
                <a:hlinkClick r:id="" action="ppaction://noaction"/>
              </a:rPr>
              <a:t>[5]</a:t>
            </a:r>
            <a:endParaRPr lang="en-US" altLang="en-US" sz="2000" dirty="0"/>
          </a:p>
          <a:p>
            <a:pPr eaLnBrk="1" hangingPunct="1"/>
            <a:endParaRPr lang="en-US" altLang="en-US" sz="2000" dirty="0"/>
          </a:p>
          <a:p>
            <a:pPr eaLnBrk="1" hangingPunct="1">
              <a:buFontTx/>
              <a:buNone/>
            </a:pPr>
            <a:r>
              <a:rPr lang="en-US" altLang="en-US" sz="1000" dirty="0">
                <a:hlinkClick r:id="" action="ppaction://noaction"/>
              </a:rPr>
              <a:t>[1]</a:t>
            </a:r>
            <a:r>
              <a:rPr lang="en-US" altLang="en-US" sz="1000" dirty="0"/>
              <a:t> US National Health &amp; Examination Survey</a:t>
            </a:r>
          </a:p>
          <a:p>
            <a:pPr eaLnBrk="1" hangingPunct="1">
              <a:buFontTx/>
              <a:buNone/>
            </a:pPr>
            <a:r>
              <a:rPr lang="en-US" altLang="en-US" sz="1000" dirty="0">
                <a:hlinkClick r:id="" action="ppaction://noaction"/>
              </a:rPr>
              <a:t>[2]</a:t>
            </a:r>
            <a:r>
              <a:rPr lang="en-US" altLang="en-US" sz="1000" dirty="0"/>
              <a:t> Boston University School of Medicine</a:t>
            </a:r>
          </a:p>
          <a:p>
            <a:pPr eaLnBrk="1" hangingPunct="1">
              <a:buFontTx/>
              <a:buNone/>
            </a:pPr>
            <a:r>
              <a:rPr lang="en-US" altLang="en-US" sz="1000" dirty="0">
                <a:hlinkClick r:id="" action="ppaction://noaction"/>
              </a:rPr>
              <a:t>[3]</a:t>
            </a:r>
            <a:r>
              <a:rPr lang="en-US" altLang="en-US" sz="1000" dirty="0"/>
              <a:t> UCL &amp; Warwick Universities</a:t>
            </a:r>
          </a:p>
          <a:p>
            <a:pPr eaLnBrk="1" hangingPunct="1">
              <a:buFontTx/>
              <a:buNone/>
            </a:pPr>
            <a:r>
              <a:rPr lang="en-US" altLang="en-US" sz="1000" dirty="0">
                <a:hlinkClick r:id="" action="ppaction://noaction"/>
              </a:rPr>
              <a:t>[4]</a:t>
            </a:r>
            <a:r>
              <a:rPr lang="en-US" altLang="en-US" sz="1000" dirty="0"/>
              <a:t> </a:t>
            </a:r>
            <a:r>
              <a:rPr lang="en-US" altLang="en-US" sz="1000" i="1" dirty="0"/>
              <a:t>Archives of Internal Medicine</a:t>
            </a:r>
            <a:r>
              <a:rPr lang="en-US" altLang="en-US" sz="1000" dirty="0"/>
              <a:t>, 2009</a:t>
            </a:r>
          </a:p>
          <a:p>
            <a:pPr eaLnBrk="1" hangingPunct="1">
              <a:buFontTx/>
              <a:buNone/>
            </a:pPr>
            <a:r>
              <a:rPr lang="en-US" altLang="en-US" sz="1000" dirty="0">
                <a:hlinkClick r:id="" action="ppaction://noaction"/>
              </a:rPr>
              <a:t>[5]</a:t>
            </a:r>
            <a:r>
              <a:rPr lang="en-US" altLang="en-US" sz="1000" dirty="0"/>
              <a:t> Chicago and Louisville Universities</a:t>
            </a:r>
            <a:endParaRPr lang="en-US" altLang="en-US" sz="1000" dirty="0">
              <a:hlinkClick r:id="rId3" action="ppaction://hlinksldjump"/>
            </a:endParaRPr>
          </a:p>
          <a:p>
            <a:pPr eaLnBrk="1" hangingPunct="1">
              <a:buFontTx/>
              <a:buNone/>
            </a:pPr>
            <a:endParaRPr lang="en-US" altLang="en-US" sz="800" dirty="0">
              <a:hlinkClick r:id="" action="ppaction://noaction"/>
            </a:endParaRPr>
          </a:p>
        </p:txBody>
      </p:sp>
      <p:sp>
        <p:nvSpPr>
          <p:cNvPr id="5" name="Rectangle 5">
            <a:extLst>
              <a:ext uri="{FF2B5EF4-FFF2-40B4-BE49-F238E27FC236}">
                <a16:creationId xmlns:a16="http://schemas.microsoft.com/office/drawing/2014/main" id="{2D4B3B5F-ADC0-42E5-B35C-5ABA2D2B9E0A}"/>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2071289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5C7BB09D-7FCF-4270-B3D5-BE81B30F14CC}"/>
              </a:ext>
            </a:extLst>
          </p:cNvPr>
          <p:cNvSpPr>
            <a:spLocks noGrp="1" noChangeArrowheads="1"/>
          </p:cNvSpPr>
          <p:nvPr>
            <p:ph type="title"/>
          </p:nvPr>
        </p:nvSpPr>
        <p:spPr/>
        <p:txBody>
          <a:bodyPr/>
          <a:lstStyle/>
          <a:p>
            <a:pPr eaLnBrk="1" hangingPunct="1"/>
            <a:r>
              <a:rPr lang="en-GB" altLang="en-US" dirty="0"/>
              <a:t>Impact of fatigue on performance &amp; safety</a:t>
            </a:r>
          </a:p>
        </p:txBody>
      </p:sp>
      <p:sp>
        <p:nvSpPr>
          <p:cNvPr id="37891" name="Rectangle 3">
            <a:extLst>
              <a:ext uri="{FF2B5EF4-FFF2-40B4-BE49-F238E27FC236}">
                <a16:creationId xmlns:a16="http://schemas.microsoft.com/office/drawing/2014/main" id="{52BE98A0-B620-4D2B-8853-A5F4998D8BDC}"/>
              </a:ext>
            </a:extLst>
          </p:cNvPr>
          <p:cNvSpPr>
            <a:spLocks noGrp="1" noChangeArrowheads="1"/>
          </p:cNvSpPr>
          <p:nvPr>
            <p:ph type="body" idx="1"/>
          </p:nvPr>
        </p:nvSpPr>
        <p:spPr/>
        <p:txBody>
          <a:bodyPr/>
          <a:lstStyle/>
          <a:p>
            <a:pPr eaLnBrk="1" hangingPunct="1"/>
            <a:r>
              <a:rPr lang="en-US" altLang="en-US" sz="2000" dirty="0"/>
              <a:t>Sleeping 4 to 5 hours a night for a week impairs performance to the same extent as being legally drunk </a:t>
            </a:r>
            <a:r>
              <a:rPr lang="en-US" altLang="en-US" sz="2000" dirty="0">
                <a:hlinkClick r:id="" action="ppaction://noaction"/>
              </a:rPr>
              <a:t>[1]</a:t>
            </a:r>
            <a:endParaRPr lang="en-US" altLang="en-US" sz="2000" dirty="0"/>
          </a:p>
          <a:p>
            <a:pPr eaLnBrk="1" hangingPunct="1"/>
            <a:endParaRPr lang="en-US" altLang="en-US" sz="2000" dirty="0"/>
          </a:p>
          <a:p>
            <a:pPr eaLnBrk="1" hangingPunct="1"/>
            <a:r>
              <a:rPr lang="en-US" altLang="en-US" sz="2000" dirty="0"/>
              <a:t>6 hour sleepers are 11x more likely to make mistakes after 14 days of sleep restriction. This rises to 14x for 4 hour sleepers </a:t>
            </a:r>
            <a:r>
              <a:rPr lang="en-US" altLang="en-US" sz="2000" dirty="0">
                <a:hlinkClick r:id="" action="ppaction://noaction"/>
              </a:rPr>
              <a:t>[2]</a:t>
            </a:r>
            <a:endParaRPr lang="en-US" altLang="en-US" sz="2000" dirty="0"/>
          </a:p>
          <a:p>
            <a:pPr eaLnBrk="1" hangingPunct="1"/>
            <a:endParaRPr lang="en-US" altLang="en-US" sz="2000" dirty="0"/>
          </a:p>
          <a:p>
            <a:pPr eaLnBrk="1" hangingPunct="1"/>
            <a:r>
              <a:rPr lang="en-US" altLang="en-US" sz="2000" dirty="0"/>
              <a:t>Sleepiness accounts for c. 20% of accidents on UK roads </a:t>
            </a:r>
            <a:r>
              <a:rPr lang="en-US" altLang="en-US" sz="2000" dirty="0">
                <a:hlinkClick r:id="" action="ppaction://noaction"/>
              </a:rPr>
              <a:t>[3]</a:t>
            </a:r>
            <a:endParaRPr lang="en-US" altLang="en-US" sz="2000" dirty="0"/>
          </a:p>
          <a:p>
            <a:pPr eaLnBrk="1" hangingPunct="1"/>
            <a:endParaRPr lang="en-US" altLang="en-US" sz="2000" dirty="0"/>
          </a:p>
          <a:p>
            <a:pPr eaLnBrk="1" hangingPunct="1"/>
            <a:r>
              <a:rPr lang="en-US" altLang="en-US" sz="2000" dirty="0"/>
              <a:t>Sleep deprivation affects the flow of blood to 3 areas of the brain which paly a crucial role in: decision making, attention span and the speed at which we adopt new information </a:t>
            </a:r>
            <a:r>
              <a:rPr lang="en-US" altLang="en-US" sz="2000" dirty="0">
                <a:hlinkClick r:id="" action="ppaction://noaction"/>
              </a:rPr>
              <a:t>[4]</a:t>
            </a:r>
            <a:endParaRPr lang="en-US" altLang="en-US" sz="1000" dirty="0"/>
          </a:p>
          <a:p>
            <a:pPr eaLnBrk="1" hangingPunct="1">
              <a:buFontTx/>
              <a:buNone/>
            </a:pPr>
            <a:endParaRPr lang="en-US" altLang="en-US" sz="1000" dirty="0">
              <a:hlinkClick r:id="" action="ppaction://noaction"/>
            </a:endParaRPr>
          </a:p>
          <a:p>
            <a:pPr eaLnBrk="1" hangingPunct="1">
              <a:buFontTx/>
              <a:buNone/>
            </a:pPr>
            <a:r>
              <a:rPr lang="en-US" altLang="en-US" sz="900" dirty="0">
                <a:hlinkClick r:id="" action="ppaction://noaction"/>
              </a:rPr>
              <a:t>[1]</a:t>
            </a:r>
            <a:r>
              <a:rPr lang="en-US" altLang="en-US" sz="900" dirty="0"/>
              <a:t> Harvard Business Review</a:t>
            </a:r>
          </a:p>
          <a:p>
            <a:pPr eaLnBrk="1" hangingPunct="1">
              <a:buFontTx/>
              <a:buNone/>
            </a:pPr>
            <a:r>
              <a:rPr lang="en-US" altLang="en-US" sz="900" dirty="0">
                <a:hlinkClick r:id="" action="ppaction://noaction"/>
              </a:rPr>
              <a:t>[2]</a:t>
            </a:r>
            <a:r>
              <a:rPr lang="en-US" altLang="en-US" sz="900" dirty="0"/>
              <a:t> Pennsylvania University</a:t>
            </a:r>
          </a:p>
          <a:p>
            <a:pPr eaLnBrk="1" hangingPunct="1">
              <a:buFontTx/>
              <a:buNone/>
            </a:pPr>
            <a:r>
              <a:rPr lang="en-US" altLang="en-US" sz="900" dirty="0">
                <a:hlinkClick r:id="" action="ppaction://noaction"/>
              </a:rPr>
              <a:t>[3]</a:t>
            </a:r>
            <a:r>
              <a:rPr lang="en-US" altLang="en-US" sz="900" dirty="0"/>
              <a:t> Department of Transport &amp; www.sign.ac.uk </a:t>
            </a:r>
          </a:p>
          <a:p>
            <a:pPr eaLnBrk="1" hangingPunct="1">
              <a:buFontTx/>
              <a:buNone/>
            </a:pPr>
            <a:r>
              <a:rPr lang="en-US" altLang="en-US" sz="900" dirty="0">
                <a:hlinkClick r:id="" action="ppaction://noaction"/>
              </a:rPr>
              <a:t>[4]</a:t>
            </a:r>
            <a:r>
              <a:rPr lang="en-US" altLang="en-US" sz="900" dirty="0"/>
              <a:t> Dr Sara Mednick “</a:t>
            </a:r>
            <a:r>
              <a:rPr lang="en-US" altLang="en-US" sz="900" i="1" dirty="0"/>
              <a:t>Take a Nap! Change your life</a:t>
            </a:r>
            <a:r>
              <a:rPr lang="en-US" altLang="en-US" sz="900" dirty="0"/>
              <a:t>” (Workman Publishing, 2006</a:t>
            </a:r>
            <a:r>
              <a:rPr lang="en-US" altLang="en-US" sz="1000" dirty="0"/>
              <a:t>)</a:t>
            </a:r>
          </a:p>
          <a:p>
            <a:pPr eaLnBrk="1" hangingPunct="1">
              <a:buFontTx/>
              <a:buNone/>
            </a:pPr>
            <a:endParaRPr lang="en-US" altLang="en-US" sz="800" dirty="0"/>
          </a:p>
        </p:txBody>
      </p:sp>
      <p:sp>
        <p:nvSpPr>
          <p:cNvPr id="6" name="Rectangle 5">
            <a:extLst>
              <a:ext uri="{FF2B5EF4-FFF2-40B4-BE49-F238E27FC236}">
                <a16:creationId xmlns:a16="http://schemas.microsoft.com/office/drawing/2014/main" id="{05BF5A17-BC8D-4F1C-AB2D-136BE736E437}"/>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3505859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097DE9D0-50DC-4A70-BDE1-645432E539D0}"/>
              </a:ext>
            </a:extLst>
          </p:cNvPr>
          <p:cNvGrpSpPr>
            <a:grpSpLocks/>
          </p:cNvGrpSpPr>
          <p:nvPr/>
        </p:nvGrpSpPr>
        <p:grpSpPr bwMode="auto">
          <a:xfrm>
            <a:off x="1828803" y="2286000"/>
            <a:ext cx="6354763" cy="2667000"/>
            <a:chOff x="1104" y="2448"/>
            <a:chExt cx="3384" cy="1680"/>
          </a:xfrm>
        </p:grpSpPr>
        <p:sp>
          <p:nvSpPr>
            <p:cNvPr id="19468" name="Rectangle 3">
              <a:extLst>
                <a:ext uri="{FF2B5EF4-FFF2-40B4-BE49-F238E27FC236}">
                  <a16:creationId xmlns:a16="http://schemas.microsoft.com/office/drawing/2014/main" id="{21519ECB-6946-4E11-A67A-8055F4806732}"/>
                </a:ext>
              </a:extLst>
            </p:cNvPr>
            <p:cNvSpPr>
              <a:spLocks noChangeArrowheads="1"/>
            </p:cNvSpPr>
            <p:nvPr/>
          </p:nvSpPr>
          <p:spPr bwMode="auto">
            <a:xfrm>
              <a:off x="1104" y="2448"/>
              <a:ext cx="3384" cy="1680"/>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12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eaLnBrk="1" hangingPunct="1">
                <a:spcBef>
                  <a:spcPct val="0"/>
                </a:spcBef>
                <a:buFontTx/>
                <a:buNone/>
              </a:pPr>
              <a:endParaRPr lang="en-US" altLang="en-US" sz="2400" dirty="0">
                <a:latin typeface="Times New Roman" panose="02020603050405020304" pitchFamily="18" charset="0"/>
              </a:endParaRPr>
            </a:p>
          </p:txBody>
        </p:sp>
        <p:sp>
          <p:nvSpPr>
            <p:cNvPr id="19469" name="Text Box 4">
              <a:extLst>
                <a:ext uri="{FF2B5EF4-FFF2-40B4-BE49-F238E27FC236}">
                  <a16:creationId xmlns:a16="http://schemas.microsoft.com/office/drawing/2014/main" id="{DBB8346D-0CA4-40FF-BE5A-C32EF8B0D248}"/>
                </a:ext>
              </a:extLst>
            </p:cNvPr>
            <p:cNvSpPr txBox="1">
              <a:spLocks noChangeArrowheads="1"/>
            </p:cNvSpPr>
            <p:nvPr/>
          </p:nvSpPr>
          <p:spPr bwMode="auto">
            <a:xfrm>
              <a:off x="2064" y="3792"/>
              <a:ext cx="132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12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0"/>
                </a:spcBef>
                <a:buFontTx/>
                <a:buNone/>
              </a:pPr>
              <a:r>
                <a:rPr lang="en-US" altLang="en-US" sz="1800" b="1" dirty="0">
                  <a:latin typeface="Century Gothic" panose="020B0502020202020204" pitchFamily="34" charset="0"/>
                </a:rPr>
                <a:t>Fatigue Danger Zone</a:t>
              </a:r>
            </a:p>
          </p:txBody>
        </p:sp>
      </p:grpSp>
      <p:sp>
        <p:nvSpPr>
          <p:cNvPr id="476165" name="Oval 5">
            <a:extLst>
              <a:ext uri="{FF2B5EF4-FFF2-40B4-BE49-F238E27FC236}">
                <a16:creationId xmlns:a16="http://schemas.microsoft.com/office/drawing/2014/main" id="{4435A0CF-2674-4645-B536-E5603E449420}"/>
              </a:ext>
            </a:extLst>
          </p:cNvPr>
          <p:cNvSpPr>
            <a:spLocks noChangeArrowheads="1"/>
          </p:cNvSpPr>
          <p:nvPr/>
        </p:nvSpPr>
        <p:spPr bwMode="auto">
          <a:xfrm>
            <a:off x="1828800" y="2895600"/>
            <a:ext cx="990600" cy="990600"/>
          </a:xfrm>
          <a:prstGeom prst="ellipse">
            <a:avLst/>
          </a:prstGeom>
          <a:solidFill>
            <a:srgbClr val="FF0000"/>
          </a:solidFill>
          <a:ln w="19050">
            <a:noFill/>
            <a:round/>
            <a:headEnd/>
            <a:tailEnd/>
          </a:ln>
          <a:effectLst/>
        </p:spPr>
        <p:txBody>
          <a:bodyPr wrap="none" anchor="ctr"/>
          <a:lstStyle/>
          <a:p>
            <a:pPr algn="ctr" eaLnBrk="1" hangingPunct="1">
              <a:defRPr/>
            </a:pPr>
            <a:r>
              <a:rPr lang="en-US" sz="2800" b="1" dirty="0">
                <a:effectLst>
                  <a:outerShdw blurRad="38100" dist="38100" dir="2700000" algn="tl">
                    <a:srgbClr val="FFFFFF"/>
                  </a:outerShdw>
                </a:effectLst>
                <a:latin typeface="Century Gothic" pitchFamily="34" charset="0"/>
              </a:rPr>
              <a:t>1</a:t>
            </a:r>
          </a:p>
        </p:txBody>
      </p:sp>
      <p:sp>
        <p:nvSpPr>
          <p:cNvPr id="476166" name="Oval 6">
            <a:extLst>
              <a:ext uri="{FF2B5EF4-FFF2-40B4-BE49-F238E27FC236}">
                <a16:creationId xmlns:a16="http://schemas.microsoft.com/office/drawing/2014/main" id="{050D00C5-AF37-449E-85C9-C08D95A8613B}"/>
              </a:ext>
            </a:extLst>
          </p:cNvPr>
          <p:cNvSpPr>
            <a:spLocks noChangeArrowheads="1"/>
          </p:cNvSpPr>
          <p:nvPr/>
        </p:nvSpPr>
        <p:spPr bwMode="auto">
          <a:xfrm>
            <a:off x="2895600" y="2895600"/>
            <a:ext cx="990600" cy="990600"/>
          </a:xfrm>
          <a:prstGeom prst="ellipse">
            <a:avLst/>
          </a:prstGeom>
          <a:solidFill>
            <a:srgbClr val="FF6600"/>
          </a:solidFill>
          <a:ln w="19050">
            <a:noFill/>
            <a:round/>
            <a:headEnd/>
            <a:tailEnd/>
          </a:ln>
          <a:effectLst/>
        </p:spPr>
        <p:txBody>
          <a:bodyPr wrap="none" anchor="ctr"/>
          <a:lstStyle/>
          <a:p>
            <a:pPr algn="ctr" eaLnBrk="1" hangingPunct="1">
              <a:defRPr/>
            </a:pPr>
            <a:r>
              <a:rPr lang="en-US" sz="2800" b="1" dirty="0">
                <a:effectLst>
                  <a:outerShdw blurRad="38100" dist="38100" dir="2700000" algn="tl">
                    <a:srgbClr val="FFFFFF"/>
                  </a:outerShdw>
                </a:effectLst>
                <a:latin typeface="Century Gothic" pitchFamily="34" charset="0"/>
              </a:rPr>
              <a:t>2</a:t>
            </a:r>
          </a:p>
        </p:txBody>
      </p:sp>
      <p:sp>
        <p:nvSpPr>
          <p:cNvPr id="476167" name="Oval 7">
            <a:extLst>
              <a:ext uri="{FF2B5EF4-FFF2-40B4-BE49-F238E27FC236}">
                <a16:creationId xmlns:a16="http://schemas.microsoft.com/office/drawing/2014/main" id="{39113710-022A-42F5-B282-ADD60E312D14}"/>
              </a:ext>
            </a:extLst>
          </p:cNvPr>
          <p:cNvSpPr>
            <a:spLocks noChangeArrowheads="1"/>
          </p:cNvSpPr>
          <p:nvPr/>
        </p:nvSpPr>
        <p:spPr bwMode="auto">
          <a:xfrm>
            <a:off x="3962400" y="2895600"/>
            <a:ext cx="990600" cy="990600"/>
          </a:xfrm>
          <a:prstGeom prst="ellipse">
            <a:avLst/>
          </a:prstGeom>
          <a:solidFill>
            <a:srgbClr val="FF9900"/>
          </a:solidFill>
          <a:ln w="19050">
            <a:noFill/>
            <a:round/>
            <a:headEnd/>
            <a:tailEnd/>
          </a:ln>
          <a:effectLst/>
        </p:spPr>
        <p:txBody>
          <a:bodyPr wrap="none" anchor="ctr"/>
          <a:lstStyle/>
          <a:p>
            <a:pPr algn="ctr" eaLnBrk="1" hangingPunct="1">
              <a:defRPr/>
            </a:pPr>
            <a:r>
              <a:rPr lang="en-US" sz="2800" b="1" dirty="0">
                <a:effectLst>
                  <a:outerShdw blurRad="38100" dist="38100" dir="2700000" algn="tl">
                    <a:srgbClr val="FFFFFF"/>
                  </a:outerShdw>
                </a:effectLst>
                <a:latin typeface="Century Gothic" pitchFamily="34" charset="0"/>
              </a:rPr>
              <a:t>3</a:t>
            </a:r>
          </a:p>
        </p:txBody>
      </p:sp>
      <p:sp>
        <p:nvSpPr>
          <p:cNvPr id="476168" name="Oval 8">
            <a:extLst>
              <a:ext uri="{FF2B5EF4-FFF2-40B4-BE49-F238E27FC236}">
                <a16:creationId xmlns:a16="http://schemas.microsoft.com/office/drawing/2014/main" id="{A89D0BBC-0308-40B4-A65F-162704C2C947}"/>
              </a:ext>
            </a:extLst>
          </p:cNvPr>
          <p:cNvSpPr>
            <a:spLocks noChangeArrowheads="1"/>
          </p:cNvSpPr>
          <p:nvPr/>
        </p:nvSpPr>
        <p:spPr bwMode="auto">
          <a:xfrm>
            <a:off x="5029200" y="2895600"/>
            <a:ext cx="990600" cy="990600"/>
          </a:xfrm>
          <a:prstGeom prst="ellipse">
            <a:avLst/>
          </a:prstGeom>
          <a:solidFill>
            <a:srgbClr val="FFCC00"/>
          </a:solidFill>
          <a:ln w="19050">
            <a:noFill/>
            <a:round/>
            <a:headEnd/>
            <a:tailEnd/>
          </a:ln>
          <a:effectLst/>
        </p:spPr>
        <p:txBody>
          <a:bodyPr wrap="none" anchor="ctr"/>
          <a:lstStyle/>
          <a:p>
            <a:pPr algn="ctr" eaLnBrk="1" hangingPunct="1">
              <a:defRPr/>
            </a:pPr>
            <a:r>
              <a:rPr lang="en-US" sz="2800" b="1" dirty="0">
                <a:effectLst>
                  <a:outerShdw blurRad="38100" dist="38100" dir="2700000" algn="tl">
                    <a:srgbClr val="FFFFFF"/>
                  </a:outerShdw>
                </a:effectLst>
                <a:latin typeface="Century Gothic" pitchFamily="34" charset="0"/>
              </a:rPr>
              <a:t>4</a:t>
            </a:r>
          </a:p>
        </p:txBody>
      </p:sp>
      <p:sp>
        <p:nvSpPr>
          <p:cNvPr id="476169" name="Oval 9">
            <a:extLst>
              <a:ext uri="{FF2B5EF4-FFF2-40B4-BE49-F238E27FC236}">
                <a16:creationId xmlns:a16="http://schemas.microsoft.com/office/drawing/2014/main" id="{6F86A3E4-B0A2-4638-B69F-6037B1DDFF33}"/>
              </a:ext>
            </a:extLst>
          </p:cNvPr>
          <p:cNvSpPr>
            <a:spLocks noChangeArrowheads="1"/>
          </p:cNvSpPr>
          <p:nvPr/>
        </p:nvSpPr>
        <p:spPr bwMode="auto">
          <a:xfrm>
            <a:off x="6096000" y="2895600"/>
            <a:ext cx="990600" cy="990600"/>
          </a:xfrm>
          <a:prstGeom prst="ellipse">
            <a:avLst/>
          </a:prstGeom>
          <a:solidFill>
            <a:srgbClr val="FFFF00"/>
          </a:solidFill>
          <a:ln w="19050">
            <a:noFill/>
            <a:round/>
            <a:headEnd/>
            <a:tailEnd/>
          </a:ln>
          <a:effectLst/>
        </p:spPr>
        <p:txBody>
          <a:bodyPr wrap="none" anchor="ctr"/>
          <a:lstStyle/>
          <a:p>
            <a:pPr algn="ctr" eaLnBrk="1" hangingPunct="1">
              <a:defRPr/>
            </a:pPr>
            <a:r>
              <a:rPr lang="en-US" sz="2800" b="1" dirty="0">
                <a:effectLst>
                  <a:outerShdw blurRad="38100" dist="38100" dir="2700000" algn="tl">
                    <a:srgbClr val="FFFFFF"/>
                  </a:outerShdw>
                </a:effectLst>
                <a:latin typeface="Century Gothic" pitchFamily="34" charset="0"/>
              </a:rPr>
              <a:t>5</a:t>
            </a:r>
          </a:p>
        </p:txBody>
      </p:sp>
      <p:sp>
        <p:nvSpPr>
          <p:cNvPr id="476170" name="Oval 10">
            <a:extLst>
              <a:ext uri="{FF2B5EF4-FFF2-40B4-BE49-F238E27FC236}">
                <a16:creationId xmlns:a16="http://schemas.microsoft.com/office/drawing/2014/main" id="{B059D21D-1CF8-4D95-A6D4-37F86C3CD7E5}"/>
              </a:ext>
            </a:extLst>
          </p:cNvPr>
          <p:cNvSpPr>
            <a:spLocks noChangeArrowheads="1"/>
          </p:cNvSpPr>
          <p:nvPr/>
        </p:nvSpPr>
        <p:spPr bwMode="auto">
          <a:xfrm>
            <a:off x="7162800" y="2895600"/>
            <a:ext cx="990600" cy="990600"/>
          </a:xfrm>
          <a:prstGeom prst="ellipse">
            <a:avLst/>
          </a:prstGeom>
          <a:solidFill>
            <a:srgbClr val="CCFF33"/>
          </a:solidFill>
          <a:ln w="19050">
            <a:noFill/>
            <a:round/>
            <a:headEnd/>
            <a:tailEnd/>
          </a:ln>
          <a:effectLst/>
        </p:spPr>
        <p:txBody>
          <a:bodyPr wrap="none" anchor="ctr"/>
          <a:lstStyle/>
          <a:p>
            <a:pPr algn="ctr" eaLnBrk="1" hangingPunct="1">
              <a:defRPr/>
            </a:pPr>
            <a:r>
              <a:rPr lang="en-US" sz="2800" b="1" dirty="0">
                <a:effectLst>
                  <a:outerShdw blurRad="38100" dist="38100" dir="2700000" algn="tl">
                    <a:srgbClr val="FFFFFF"/>
                  </a:outerShdw>
                </a:effectLst>
                <a:latin typeface="Century Gothic" pitchFamily="34" charset="0"/>
              </a:rPr>
              <a:t>6</a:t>
            </a:r>
          </a:p>
        </p:txBody>
      </p:sp>
      <p:sp>
        <p:nvSpPr>
          <p:cNvPr id="476171" name="Oval 11">
            <a:extLst>
              <a:ext uri="{FF2B5EF4-FFF2-40B4-BE49-F238E27FC236}">
                <a16:creationId xmlns:a16="http://schemas.microsoft.com/office/drawing/2014/main" id="{352B53F4-7960-4C1E-AF18-5590746ADB50}"/>
              </a:ext>
            </a:extLst>
          </p:cNvPr>
          <p:cNvSpPr>
            <a:spLocks noChangeArrowheads="1"/>
          </p:cNvSpPr>
          <p:nvPr/>
        </p:nvSpPr>
        <p:spPr bwMode="auto">
          <a:xfrm>
            <a:off x="8229600" y="2895600"/>
            <a:ext cx="990600" cy="990600"/>
          </a:xfrm>
          <a:prstGeom prst="ellipse">
            <a:avLst/>
          </a:prstGeom>
          <a:solidFill>
            <a:srgbClr val="66FF33"/>
          </a:solidFill>
          <a:ln w="19050">
            <a:noFill/>
            <a:round/>
            <a:headEnd/>
            <a:tailEnd/>
          </a:ln>
          <a:effectLst/>
        </p:spPr>
        <p:txBody>
          <a:bodyPr wrap="none" anchor="ctr"/>
          <a:lstStyle/>
          <a:p>
            <a:pPr algn="ctr" eaLnBrk="1" hangingPunct="1">
              <a:defRPr/>
            </a:pPr>
            <a:r>
              <a:rPr lang="en-US" sz="2800" b="1" dirty="0">
                <a:effectLst>
                  <a:outerShdw blurRad="38100" dist="38100" dir="2700000" algn="tl">
                    <a:srgbClr val="FFFFFF"/>
                  </a:outerShdw>
                </a:effectLst>
                <a:latin typeface="Century Gothic" pitchFamily="34" charset="0"/>
              </a:rPr>
              <a:t>7</a:t>
            </a:r>
          </a:p>
        </p:txBody>
      </p:sp>
      <p:sp>
        <p:nvSpPr>
          <p:cNvPr id="476172" name="Oval 12">
            <a:extLst>
              <a:ext uri="{FF2B5EF4-FFF2-40B4-BE49-F238E27FC236}">
                <a16:creationId xmlns:a16="http://schemas.microsoft.com/office/drawing/2014/main" id="{87B858A0-35D4-49D2-BA48-2213AB9F3608}"/>
              </a:ext>
            </a:extLst>
          </p:cNvPr>
          <p:cNvSpPr>
            <a:spLocks noChangeArrowheads="1"/>
          </p:cNvSpPr>
          <p:nvPr/>
        </p:nvSpPr>
        <p:spPr bwMode="auto">
          <a:xfrm>
            <a:off x="9296400" y="2895600"/>
            <a:ext cx="990600" cy="990600"/>
          </a:xfrm>
          <a:prstGeom prst="ellipse">
            <a:avLst/>
          </a:prstGeom>
          <a:solidFill>
            <a:srgbClr val="33CC33"/>
          </a:solidFill>
          <a:ln w="19050">
            <a:noFill/>
            <a:round/>
            <a:headEnd/>
            <a:tailEnd/>
          </a:ln>
          <a:effectLst/>
        </p:spPr>
        <p:txBody>
          <a:bodyPr wrap="none" anchor="ctr"/>
          <a:lstStyle/>
          <a:p>
            <a:pPr algn="ctr" eaLnBrk="1" hangingPunct="1">
              <a:defRPr/>
            </a:pPr>
            <a:r>
              <a:rPr lang="en-US" sz="2800" b="1" dirty="0">
                <a:effectLst>
                  <a:outerShdw blurRad="38100" dist="38100" dir="2700000" algn="tl">
                    <a:srgbClr val="FFFFFF"/>
                  </a:outerShdw>
                </a:effectLst>
                <a:latin typeface="Century Gothic" pitchFamily="34" charset="0"/>
              </a:rPr>
              <a:t>8</a:t>
            </a:r>
          </a:p>
        </p:txBody>
      </p:sp>
      <p:sp>
        <p:nvSpPr>
          <p:cNvPr id="19467" name="Rectangle 13">
            <a:extLst>
              <a:ext uri="{FF2B5EF4-FFF2-40B4-BE49-F238E27FC236}">
                <a16:creationId xmlns:a16="http://schemas.microsoft.com/office/drawing/2014/main" id="{74E8E4C6-ADB7-47C9-A2A6-5984327FA7B4}"/>
              </a:ext>
            </a:extLst>
          </p:cNvPr>
          <p:cNvSpPr>
            <a:spLocks noGrp="1" noChangeArrowheads="1"/>
          </p:cNvSpPr>
          <p:nvPr>
            <p:ph type="title"/>
          </p:nvPr>
        </p:nvSpPr>
        <p:spPr>
          <a:noFill/>
        </p:spPr>
        <p:txBody>
          <a:bodyPr/>
          <a:lstStyle/>
          <a:p>
            <a:pPr eaLnBrk="1" hangingPunct="1"/>
            <a:r>
              <a:rPr lang="en-GB" altLang="en-US" dirty="0"/>
              <a:t>Fatigue danger zone</a:t>
            </a:r>
            <a:endParaRPr lang="en-US" altLang="en-US" dirty="0"/>
          </a:p>
        </p:txBody>
      </p:sp>
      <p:sp>
        <p:nvSpPr>
          <p:cNvPr id="15" name="Rectangle 5">
            <a:extLst>
              <a:ext uri="{FF2B5EF4-FFF2-40B4-BE49-F238E27FC236}">
                <a16:creationId xmlns:a16="http://schemas.microsoft.com/office/drawing/2014/main" id="{2B213E2C-D16A-4045-B018-EF99B6D85237}"/>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custDataLst>
      <p:tags r:id="rId1"/>
    </p:custDataLst>
    <p:extLst>
      <p:ext uri="{BB962C8B-B14F-4D97-AF65-F5344CB8AC3E}">
        <p14:creationId xmlns:p14="http://schemas.microsoft.com/office/powerpoint/2010/main" val="3069446890"/>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76165"/>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476166"/>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476167"/>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476168"/>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476169"/>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476170"/>
                                        </p:tgtEl>
                                        <p:attrNameLst>
                                          <p:attrName>style.visibility</p:attrName>
                                        </p:attrNameLst>
                                      </p:cBhvr>
                                      <p:to>
                                        <p:strVal val="visible"/>
                                      </p:to>
                                    </p:set>
                                  </p:childTnLst>
                                </p:cTn>
                              </p:par>
                            </p:childTnLst>
                          </p:cTn>
                        </p:par>
                        <p:par>
                          <p:cTn id="22" fill="hold" nodeType="afterGroup">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476171"/>
                                        </p:tgtEl>
                                        <p:attrNameLst>
                                          <p:attrName>style.visibility</p:attrName>
                                        </p:attrNameLst>
                                      </p:cBhvr>
                                      <p:to>
                                        <p:strVal val="visible"/>
                                      </p:to>
                                    </p:set>
                                  </p:childTnLst>
                                </p:cTn>
                              </p:par>
                            </p:childTnLst>
                          </p:cTn>
                        </p:par>
                        <p:par>
                          <p:cTn id="25" fill="hold" nodeType="afterGroup">
                            <p:stCondLst>
                              <p:cond delay="3500"/>
                            </p:stCondLst>
                            <p:childTnLst>
                              <p:par>
                                <p:cTn id="26" presetID="1" presetClass="entr" presetSubtype="0" fill="hold" grpId="0" nodeType="afterEffect">
                                  <p:stCondLst>
                                    <p:cond delay="0"/>
                                  </p:stCondLst>
                                  <p:childTnLst>
                                    <p:set>
                                      <p:cBhvr>
                                        <p:cTn id="27" dur="1" fill="hold">
                                          <p:stCondLst>
                                            <p:cond delay="499"/>
                                          </p:stCondLst>
                                        </p:cTn>
                                        <p:tgtEl>
                                          <p:spTgt spid="476172"/>
                                        </p:tgtEl>
                                        <p:attrNameLst>
                                          <p:attrName>style.visibility</p:attrName>
                                        </p:attrNameLst>
                                      </p:cBhvr>
                                      <p:to>
                                        <p:strVal val="visible"/>
                                      </p:to>
                                    </p:set>
                                  </p:childTnLst>
                                </p:cTn>
                              </p:par>
                            </p:childTnLst>
                          </p:cTn>
                        </p:par>
                        <p:par>
                          <p:cTn id="28" fill="hold" nodeType="afterGroup">
                            <p:stCondLst>
                              <p:cond delay="4000"/>
                            </p:stCondLst>
                            <p:childTnLst>
                              <p:par>
                                <p:cTn id="29" presetID="9" presetClass="entr" presetSubtype="0" fill="hold" nodeType="afterEffect">
                                  <p:stCondLst>
                                    <p:cond delay="1000"/>
                                  </p:stCondLst>
                                  <p:childTnLst>
                                    <p:set>
                                      <p:cBhvr>
                                        <p:cTn id="30" dur="1" fill="hold">
                                          <p:stCondLst>
                                            <p:cond delay="0"/>
                                          </p:stCondLst>
                                        </p:cTn>
                                        <p:tgtEl>
                                          <p:spTgt spid="2"/>
                                        </p:tgtEl>
                                        <p:attrNameLst>
                                          <p:attrName>style.visibility</p:attrName>
                                        </p:attrNameLst>
                                      </p:cBhvr>
                                      <p:to>
                                        <p:strVal val="visible"/>
                                      </p:to>
                                    </p:set>
                                    <p:animEffect transition="in" filter="dissolve">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5" grpId="0" animBg="1" autoUpdateAnimBg="0"/>
      <p:bldP spid="476166" grpId="0" animBg="1" autoUpdateAnimBg="0"/>
      <p:bldP spid="476167" grpId="0" animBg="1" autoUpdateAnimBg="0"/>
      <p:bldP spid="476168" grpId="0" animBg="1" autoUpdateAnimBg="0"/>
      <p:bldP spid="476169" grpId="0" animBg="1" autoUpdateAnimBg="0"/>
      <p:bldP spid="476170" grpId="0" animBg="1" autoUpdateAnimBg="0"/>
      <p:bldP spid="476171" grpId="0" animBg="1" autoUpdateAnimBg="0"/>
      <p:bldP spid="476172"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8F04FD9D-8447-476C-82DC-88C5D0FCEAE6}"/>
              </a:ext>
            </a:extLst>
          </p:cNvPr>
          <p:cNvSpPr>
            <a:spLocks noGrp="1" noChangeArrowheads="1"/>
          </p:cNvSpPr>
          <p:nvPr>
            <p:ph type="title"/>
          </p:nvPr>
        </p:nvSpPr>
        <p:spPr/>
        <p:txBody>
          <a:bodyPr/>
          <a:lstStyle/>
          <a:p>
            <a:pPr eaLnBrk="1" hangingPunct="1"/>
            <a:r>
              <a:rPr lang="fr-FR" dirty="0"/>
              <a:t>Hourly breakdown of fatal RT accidents</a:t>
            </a:r>
            <a:endParaRPr lang="en-GB" altLang="en-US" dirty="0"/>
          </a:p>
        </p:txBody>
      </p:sp>
      <p:sp>
        <p:nvSpPr>
          <p:cNvPr id="63491" name="Rectangle 3">
            <a:extLst>
              <a:ext uri="{FF2B5EF4-FFF2-40B4-BE49-F238E27FC236}">
                <a16:creationId xmlns:a16="http://schemas.microsoft.com/office/drawing/2014/main" id="{4DC5984C-D6FD-485C-B0BF-5D1D6A0EAE8A}"/>
              </a:ext>
            </a:extLst>
          </p:cNvPr>
          <p:cNvSpPr>
            <a:spLocks noGrp="1" noChangeArrowheads="1"/>
          </p:cNvSpPr>
          <p:nvPr>
            <p:ph type="body" idx="1"/>
          </p:nvPr>
        </p:nvSpPr>
        <p:spPr/>
        <p:txBody>
          <a:bodyPr/>
          <a:lstStyle/>
          <a:p>
            <a:pPr marL="0" indent="0">
              <a:buNone/>
            </a:pPr>
            <a:r>
              <a:rPr lang="en-GB" altLang="en-US" sz="2000" dirty="0"/>
              <a:t>AAAA</a:t>
            </a:r>
          </a:p>
          <a:p>
            <a:pPr marL="0" indent="0" eaLnBrk="1" hangingPunct="1">
              <a:lnSpc>
                <a:spcPct val="90000"/>
              </a:lnSpc>
              <a:buNone/>
            </a:pPr>
            <a:endParaRPr lang="en-US" altLang="en-US" sz="1000" dirty="0"/>
          </a:p>
          <a:p>
            <a:pPr marL="0" indent="0" eaLnBrk="1" hangingPunct="1">
              <a:lnSpc>
                <a:spcPct val="90000"/>
              </a:lnSpc>
              <a:buNone/>
            </a:pPr>
            <a:endParaRPr lang="en-US" altLang="en-US" sz="1000" dirty="0"/>
          </a:p>
          <a:p>
            <a:pPr marL="0" indent="0" eaLnBrk="1" hangingPunct="1">
              <a:lnSpc>
                <a:spcPct val="90000"/>
              </a:lnSpc>
              <a:buNone/>
            </a:pPr>
            <a:endParaRPr lang="en-US" altLang="en-US" sz="1000" dirty="0"/>
          </a:p>
          <a:p>
            <a:pPr marL="0" indent="0" eaLnBrk="1" hangingPunct="1">
              <a:lnSpc>
                <a:spcPct val="90000"/>
              </a:lnSpc>
              <a:buNone/>
            </a:pPr>
            <a:endParaRPr lang="en-US" altLang="en-US" sz="1000" dirty="0"/>
          </a:p>
          <a:p>
            <a:pPr marL="0" indent="0" eaLnBrk="1" hangingPunct="1">
              <a:lnSpc>
                <a:spcPct val="90000"/>
              </a:lnSpc>
              <a:buNone/>
            </a:pPr>
            <a:endParaRPr lang="en-US" altLang="en-US" sz="800" dirty="0"/>
          </a:p>
        </p:txBody>
      </p:sp>
      <p:pic>
        <p:nvPicPr>
          <p:cNvPr id="6" name="Image 1">
            <a:extLst>
              <a:ext uri="{FF2B5EF4-FFF2-40B4-BE49-F238E27FC236}">
                <a16:creationId xmlns:a16="http://schemas.microsoft.com/office/drawing/2014/main" id="{C4A64223-EE3A-47D8-BBDB-C6DEEA773A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8648" y="1412779"/>
            <a:ext cx="8455824" cy="2845593"/>
          </a:xfrm>
          <a:prstGeom prst="rect">
            <a:avLst/>
          </a:prstGeom>
        </p:spPr>
      </p:pic>
      <p:sp>
        <p:nvSpPr>
          <p:cNvPr id="7" name="ZoneTexte 18">
            <a:extLst>
              <a:ext uri="{FF2B5EF4-FFF2-40B4-BE49-F238E27FC236}">
                <a16:creationId xmlns:a16="http://schemas.microsoft.com/office/drawing/2014/main" id="{728A3787-A86F-47D9-B97F-6B23114596CB}"/>
              </a:ext>
            </a:extLst>
          </p:cNvPr>
          <p:cNvSpPr txBox="1"/>
          <p:nvPr/>
        </p:nvSpPr>
        <p:spPr>
          <a:xfrm>
            <a:off x="1774575" y="4292069"/>
            <a:ext cx="7273755" cy="246221"/>
          </a:xfrm>
          <a:prstGeom prst="rect">
            <a:avLst/>
          </a:prstGeom>
          <a:noFill/>
        </p:spPr>
        <p:txBody>
          <a:bodyPr wrap="square" rtlCol="0">
            <a:spAutoFit/>
          </a:bodyPr>
          <a:lstStyle/>
          <a:p>
            <a:r>
              <a:rPr lang="fr-FR" sz="1000" dirty="0"/>
              <a:t>Source : </a:t>
            </a:r>
            <a:r>
              <a:rPr lang="fr-FR" altLang="fr-FR" sz="1000" dirty="0"/>
              <a:t>Sommeil, attention, vigilance : Recherche française et européenne, 06/05/2008, Jacques </a:t>
            </a:r>
            <a:r>
              <a:rPr lang="fr-FR" altLang="fr-FR" sz="1000" dirty="0" err="1"/>
              <a:t>Boussuge</a:t>
            </a:r>
            <a:r>
              <a:rPr lang="fr-FR" altLang="fr-FR" sz="1000" dirty="0"/>
              <a:t>, ASFA </a:t>
            </a:r>
          </a:p>
        </p:txBody>
      </p:sp>
      <p:sp>
        <p:nvSpPr>
          <p:cNvPr id="8" name="Rectangle 3">
            <a:extLst>
              <a:ext uri="{FF2B5EF4-FFF2-40B4-BE49-F238E27FC236}">
                <a16:creationId xmlns:a16="http://schemas.microsoft.com/office/drawing/2014/main" id="{6E73AA32-891C-454C-B9B7-93DA1C815515}"/>
              </a:ext>
            </a:extLst>
          </p:cNvPr>
          <p:cNvSpPr txBox="1">
            <a:spLocks noChangeArrowheads="1"/>
          </p:cNvSpPr>
          <p:nvPr/>
        </p:nvSpPr>
        <p:spPr bwMode="auto">
          <a:xfrm>
            <a:off x="2133600" y="1565278"/>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chemeClr val="tx1"/>
                </a:solidFill>
                <a:latin typeface="+mn-lt"/>
              </a:defRPr>
            </a:lvl2pPr>
            <a:lvl3pPr marL="1143000" indent="-228600" algn="l" rtl="0" eaLnBrk="0" fontAlgn="base" hangingPunct="0">
              <a:spcBef>
                <a:spcPct val="20000"/>
              </a:spcBef>
              <a:spcAft>
                <a:spcPct val="0"/>
              </a:spcAft>
              <a:buChar char="•"/>
              <a:defRPr sz="12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a:lstStyle>
          <a:p>
            <a:pPr marL="0" indent="0">
              <a:buNone/>
            </a:pPr>
            <a:endParaRPr lang="en-GB" altLang="en-US" sz="2000" kern="0" dirty="0"/>
          </a:p>
          <a:p>
            <a:pPr marL="0" indent="0">
              <a:buNone/>
            </a:pPr>
            <a:endParaRPr lang="en-GB" altLang="en-US" sz="2000" kern="0" dirty="0"/>
          </a:p>
          <a:p>
            <a:pPr marL="0" indent="0">
              <a:buNone/>
            </a:pPr>
            <a:endParaRPr lang="en-GB" altLang="en-US" sz="2000" kern="0" dirty="0"/>
          </a:p>
          <a:p>
            <a:pPr marL="0" indent="0">
              <a:buNone/>
            </a:pPr>
            <a:endParaRPr lang="en-GB" altLang="en-US" sz="2000" kern="0" dirty="0"/>
          </a:p>
          <a:p>
            <a:pPr marL="0" indent="0">
              <a:buNone/>
            </a:pPr>
            <a:endParaRPr lang="en-GB" altLang="en-US" sz="2000" kern="0" dirty="0"/>
          </a:p>
          <a:p>
            <a:pPr marL="0" indent="0">
              <a:buNone/>
            </a:pPr>
            <a:endParaRPr lang="en-GB" altLang="en-US" sz="2000" kern="0" dirty="0"/>
          </a:p>
          <a:p>
            <a:pPr marL="0" indent="0">
              <a:buNone/>
            </a:pPr>
            <a:endParaRPr lang="en-GB" altLang="en-US" sz="2000" kern="0" dirty="0"/>
          </a:p>
          <a:p>
            <a:pPr marL="0" indent="0">
              <a:buNone/>
            </a:pPr>
            <a:endParaRPr lang="en-GB" altLang="en-US" sz="2000" kern="0" dirty="0"/>
          </a:p>
          <a:p>
            <a:pPr marL="171450" indent="-171450">
              <a:spcBef>
                <a:spcPts val="0"/>
              </a:spcBef>
              <a:buFont typeface="Arial" pitchFamily="34" charset="0"/>
              <a:buChar char="•"/>
            </a:pPr>
            <a:endParaRPr lang="fr-FR" sz="2000" dirty="0"/>
          </a:p>
          <a:p>
            <a:pPr marL="171450" indent="-171450">
              <a:spcBef>
                <a:spcPts val="0"/>
              </a:spcBef>
              <a:buFont typeface="Arial" pitchFamily="34" charset="0"/>
              <a:buChar char="•"/>
            </a:pPr>
            <a:r>
              <a:rPr lang="fr-FR" sz="2000" dirty="0"/>
              <a:t>50% of fatal accidents </a:t>
            </a:r>
            <a:r>
              <a:rPr lang="en-GB" sz="2000" dirty="0"/>
              <a:t>happen</a:t>
            </a:r>
            <a:r>
              <a:rPr lang="fr-FR" sz="2000" dirty="0"/>
              <a:t> at night (for 20% of traffic)</a:t>
            </a:r>
          </a:p>
          <a:p>
            <a:pPr marL="171450" indent="-171450">
              <a:spcBef>
                <a:spcPts val="0"/>
              </a:spcBef>
              <a:buFont typeface="Arial" pitchFamily="34" charset="0"/>
              <a:buChar char="•"/>
            </a:pPr>
            <a:r>
              <a:rPr lang="fr-FR" sz="2000" dirty="0"/>
              <a:t>Risk of drowsiness exists at every hour and on all trips.</a:t>
            </a:r>
          </a:p>
          <a:p>
            <a:pPr marL="0" indent="0" eaLnBrk="1" hangingPunct="1">
              <a:lnSpc>
                <a:spcPct val="90000"/>
              </a:lnSpc>
              <a:buNone/>
            </a:pPr>
            <a:endParaRPr lang="en-US" altLang="en-US" sz="1000" kern="0" dirty="0"/>
          </a:p>
          <a:p>
            <a:pPr marL="0" indent="0" eaLnBrk="1" hangingPunct="1">
              <a:lnSpc>
                <a:spcPct val="90000"/>
              </a:lnSpc>
              <a:buNone/>
            </a:pPr>
            <a:endParaRPr lang="en-US" altLang="en-US" sz="1000" kern="0" dirty="0"/>
          </a:p>
          <a:p>
            <a:pPr marL="0" indent="0" eaLnBrk="1" hangingPunct="1">
              <a:lnSpc>
                <a:spcPct val="90000"/>
              </a:lnSpc>
              <a:buNone/>
            </a:pPr>
            <a:endParaRPr lang="en-US" altLang="en-US" sz="1000" kern="0" dirty="0"/>
          </a:p>
          <a:p>
            <a:pPr marL="0" indent="0" eaLnBrk="1" hangingPunct="1">
              <a:lnSpc>
                <a:spcPct val="90000"/>
              </a:lnSpc>
              <a:buNone/>
            </a:pPr>
            <a:endParaRPr lang="en-US" altLang="en-US" sz="1000" kern="0" dirty="0"/>
          </a:p>
          <a:p>
            <a:pPr marL="0" indent="0" eaLnBrk="1" hangingPunct="1">
              <a:lnSpc>
                <a:spcPct val="90000"/>
              </a:lnSpc>
              <a:buNone/>
            </a:pPr>
            <a:endParaRPr lang="en-US" altLang="en-US" sz="800" kern="0" dirty="0"/>
          </a:p>
        </p:txBody>
      </p:sp>
      <p:sp>
        <p:nvSpPr>
          <p:cNvPr id="9" name="Text Box 5">
            <a:extLst>
              <a:ext uri="{FF2B5EF4-FFF2-40B4-BE49-F238E27FC236}">
                <a16:creationId xmlns:a16="http://schemas.microsoft.com/office/drawing/2014/main" id="{3549A193-0D3D-497C-ACB0-66AFA37B224B}"/>
              </a:ext>
            </a:extLst>
          </p:cNvPr>
          <p:cNvSpPr txBox="1">
            <a:spLocks noChangeArrowheads="1"/>
          </p:cNvSpPr>
          <p:nvPr/>
        </p:nvSpPr>
        <p:spPr bwMode="auto">
          <a:xfrm rot="-1551333">
            <a:off x="2979281" y="2016099"/>
            <a:ext cx="20161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fr-FR" b="1" i="1" dirty="0">
                <a:solidFill>
                  <a:schemeClr val="accent2"/>
                </a:solidFill>
              </a:rPr>
              <a:t>2h – 7h</a:t>
            </a:r>
          </a:p>
        </p:txBody>
      </p:sp>
      <p:sp>
        <p:nvSpPr>
          <p:cNvPr id="10" name="Text Box 7">
            <a:extLst>
              <a:ext uri="{FF2B5EF4-FFF2-40B4-BE49-F238E27FC236}">
                <a16:creationId xmlns:a16="http://schemas.microsoft.com/office/drawing/2014/main" id="{6494AA76-7039-4DFA-BF74-D9C49DBA4BB9}"/>
              </a:ext>
            </a:extLst>
          </p:cNvPr>
          <p:cNvSpPr txBox="1">
            <a:spLocks noChangeArrowheads="1"/>
          </p:cNvSpPr>
          <p:nvPr/>
        </p:nvSpPr>
        <p:spPr bwMode="auto">
          <a:xfrm rot="-1551333">
            <a:off x="6015280" y="2103790"/>
            <a:ext cx="24033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fr-FR" altLang="fr-FR" b="1" i="1" dirty="0">
                <a:solidFill>
                  <a:schemeClr val="accent2"/>
                </a:solidFill>
              </a:rPr>
              <a:t>14h – 16h</a:t>
            </a:r>
          </a:p>
        </p:txBody>
      </p:sp>
      <p:sp>
        <p:nvSpPr>
          <p:cNvPr id="11" name="Rectangle 5">
            <a:extLst>
              <a:ext uri="{FF2B5EF4-FFF2-40B4-BE49-F238E27FC236}">
                <a16:creationId xmlns:a16="http://schemas.microsoft.com/office/drawing/2014/main" id="{601E33CD-62A0-4A9D-8316-8DADDE2107C9}"/>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2564483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28ABC8E7-4200-4D54-8999-A40E73679921}"/>
              </a:ext>
            </a:extLst>
          </p:cNvPr>
          <p:cNvSpPr>
            <a:spLocks noGrp="1" noChangeArrowheads="1"/>
          </p:cNvSpPr>
          <p:nvPr>
            <p:ph type="title"/>
          </p:nvPr>
        </p:nvSpPr>
        <p:spPr/>
        <p:txBody>
          <a:bodyPr/>
          <a:lstStyle/>
          <a:p>
            <a:r>
              <a:rPr lang="en-GB" altLang="en-US"/>
              <a:t>Relationship between sleep and drowsy driving</a:t>
            </a:r>
            <a:endParaRPr lang="en-US" altLang="en-US"/>
          </a:p>
        </p:txBody>
      </p:sp>
      <p:sp>
        <p:nvSpPr>
          <p:cNvPr id="52227" name="Rectangle 3">
            <a:extLst>
              <a:ext uri="{FF2B5EF4-FFF2-40B4-BE49-F238E27FC236}">
                <a16:creationId xmlns:a16="http://schemas.microsoft.com/office/drawing/2014/main" id="{5B67F37D-0E53-43B5-864B-B4D601D0155D}"/>
              </a:ext>
            </a:extLst>
          </p:cNvPr>
          <p:cNvSpPr>
            <a:spLocks noGrp="1" noChangeArrowheads="1"/>
          </p:cNvSpPr>
          <p:nvPr>
            <p:ph type="body" idx="1"/>
          </p:nvPr>
        </p:nvSpPr>
        <p:spPr/>
        <p:txBody>
          <a:bodyPr/>
          <a:lstStyle/>
          <a:p>
            <a:pPr>
              <a:lnSpc>
                <a:spcPct val="90000"/>
              </a:lnSpc>
            </a:pPr>
            <a:r>
              <a:rPr lang="en-GB" altLang="en-US" sz="2000" dirty="0"/>
              <a:t>The quantity and quality of sleep we obtain is intrinsically linked to our alertness</a:t>
            </a:r>
          </a:p>
          <a:p>
            <a:pPr>
              <a:lnSpc>
                <a:spcPct val="90000"/>
              </a:lnSpc>
            </a:pPr>
            <a:endParaRPr lang="en-GB" altLang="en-US" sz="2000" dirty="0"/>
          </a:p>
          <a:p>
            <a:pPr>
              <a:lnSpc>
                <a:spcPct val="90000"/>
              </a:lnSpc>
            </a:pPr>
            <a:r>
              <a:rPr lang="en-GB" altLang="en-US" sz="2000" dirty="0"/>
              <a:t>The general consensus is that we need 7 to 9 hours of quality sleep to function at our best the next day</a:t>
            </a:r>
          </a:p>
          <a:p>
            <a:pPr>
              <a:lnSpc>
                <a:spcPct val="90000"/>
              </a:lnSpc>
            </a:pPr>
            <a:endParaRPr lang="en-GB" altLang="en-US" sz="2000" dirty="0"/>
          </a:p>
          <a:p>
            <a:pPr>
              <a:lnSpc>
                <a:spcPct val="90000"/>
              </a:lnSpc>
            </a:pPr>
            <a:r>
              <a:rPr lang="en-GB" altLang="en-US" sz="2000" dirty="0"/>
              <a:t>Our in-built biomechanical mechanism sends signals to the brain that we need sleep – which causes sleepiness</a:t>
            </a:r>
          </a:p>
          <a:p>
            <a:pPr>
              <a:lnSpc>
                <a:spcPct val="90000"/>
              </a:lnSpc>
            </a:pPr>
            <a:endParaRPr lang="en-GB" altLang="en-US" sz="2000" dirty="0"/>
          </a:p>
          <a:p>
            <a:pPr>
              <a:lnSpc>
                <a:spcPct val="90000"/>
              </a:lnSpc>
            </a:pPr>
            <a:r>
              <a:rPr lang="en-GB" altLang="en-US" sz="2000" dirty="0"/>
              <a:t>Total time awake makes a difference. 18 straight hours is equivalent to BAC of 0.05 and 24 hours to 0.1 BAC</a:t>
            </a:r>
          </a:p>
          <a:p>
            <a:pPr>
              <a:lnSpc>
                <a:spcPct val="90000"/>
              </a:lnSpc>
            </a:pPr>
            <a:endParaRPr lang="en-GB" altLang="en-US" sz="2000" dirty="0"/>
          </a:p>
          <a:p>
            <a:pPr>
              <a:lnSpc>
                <a:spcPct val="90000"/>
              </a:lnSpc>
            </a:pPr>
            <a:r>
              <a:rPr lang="en-GB" altLang="en-US" sz="2000" dirty="0"/>
              <a:t>There is an increase in the incidence of sleep disorders – particularly insomnia and sleep apnoea.</a:t>
            </a:r>
          </a:p>
          <a:p>
            <a:pPr>
              <a:lnSpc>
                <a:spcPct val="90000"/>
              </a:lnSpc>
            </a:pPr>
            <a:endParaRPr lang="en-GB" altLang="en-US" sz="2000" dirty="0"/>
          </a:p>
          <a:p>
            <a:pPr>
              <a:lnSpc>
                <a:spcPct val="90000"/>
              </a:lnSpc>
              <a:buFontTx/>
              <a:buNone/>
            </a:pPr>
            <a:endParaRPr lang="en-GB" altLang="en-US" sz="2000" dirty="0"/>
          </a:p>
        </p:txBody>
      </p:sp>
      <p:sp>
        <p:nvSpPr>
          <p:cNvPr id="5" name="Rectangle 5">
            <a:extLst>
              <a:ext uri="{FF2B5EF4-FFF2-40B4-BE49-F238E27FC236}">
                <a16:creationId xmlns:a16="http://schemas.microsoft.com/office/drawing/2014/main" id="{39AFDBAE-0492-4486-82E5-14F10855630E}"/>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2735243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a:extLst>
              <a:ext uri="{FF2B5EF4-FFF2-40B4-BE49-F238E27FC236}">
                <a16:creationId xmlns:a16="http://schemas.microsoft.com/office/drawing/2014/main" id="{5936E68C-0563-40B5-8266-F84B452E8E7A}"/>
              </a:ext>
            </a:extLst>
          </p:cNvPr>
          <p:cNvSpPr txBox="1">
            <a:spLocks noChangeArrowheads="1"/>
          </p:cNvSpPr>
          <p:nvPr/>
        </p:nvSpPr>
        <p:spPr bwMode="auto">
          <a:xfrm>
            <a:off x="3186113" y="30130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12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0"/>
              </a:spcBef>
              <a:buFontTx/>
              <a:buNone/>
            </a:pPr>
            <a:endParaRPr lang="en-US" altLang="en-US" sz="2400">
              <a:latin typeface="Times New Roman" panose="02020603050405020304" pitchFamily="18" charset="0"/>
            </a:endParaRPr>
          </a:p>
        </p:txBody>
      </p:sp>
      <p:sp>
        <p:nvSpPr>
          <p:cNvPr id="43011" name="Rectangle 3">
            <a:extLst>
              <a:ext uri="{FF2B5EF4-FFF2-40B4-BE49-F238E27FC236}">
                <a16:creationId xmlns:a16="http://schemas.microsoft.com/office/drawing/2014/main" id="{91C0B5BA-0BC5-4B2F-BFE4-78FA96577175}"/>
              </a:ext>
            </a:extLst>
          </p:cNvPr>
          <p:cNvSpPr>
            <a:spLocks noChangeArrowheads="1"/>
          </p:cNvSpPr>
          <p:nvPr/>
        </p:nvSpPr>
        <p:spPr bwMode="auto">
          <a:xfrm>
            <a:off x="2855913" y="1916116"/>
            <a:ext cx="5715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2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50000"/>
              </a:spcBef>
              <a:buFontTx/>
              <a:buNone/>
            </a:pPr>
            <a:r>
              <a:rPr lang="en-US" altLang="en-US" sz="2800" b="1" i="1">
                <a:latin typeface="Century Gothic" panose="020B0502020202020204" pitchFamily="34" charset="0"/>
                <a:cs typeface="Times New Roman" panose="02020603050405020304" pitchFamily="18" charset="0"/>
              </a:rPr>
              <a:t>Driver fatigue</a:t>
            </a:r>
            <a:endParaRPr lang="en-US" altLang="en-US" sz="2800" b="1">
              <a:latin typeface="Century Gothic" panose="020B0502020202020204" pitchFamily="34" charset="0"/>
              <a:cs typeface="Times New Roman" panose="02020603050405020304" pitchFamily="18" charset="0"/>
            </a:endParaRPr>
          </a:p>
        </p:txBody>
      </p:sp>
      <p:sp>
        <p:nvSpPr>
          <p:cNvPr id="5" name="Rectangle 5">
            <a:extLst>
              <a:ext uri="{FF2B5EF4-FFF2-40B4-BE49-F238E27FC236}">
                <a16:creationId xmlns:a16="http://schemas.microsoft.com/office/drawing/2014/main" id="{871248F0-34DB-460E-B556-A189BDD0EADD}"/>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C291C8F8-914A-4CB0-9E6B-38C45B4F3641}"/>
              </a:ext>
            </a:extLst>
          </p:cNvPr>
          <p:cNvSpPr>
            <a:spLocks noGrp="1" noChangeArrowheads="1"/>
          </p:cNvSpPr>
          <p:nvPr>
            <p:ph type="title"/>
          </p:nvPr>
        </p:nvSpPr>
        <p:spPr/>
        <p:txBody>
          <a:bodyPr/>
          <a:lstStyle/>
          <a:p>
            <a:r>
              <a:rPr lang="en-GB" altLang="en-US"/>
              <a:t>General statistics on fatigue and driving</a:t>
            </a:r>
            <a:endParaRPr lang="en-US" altLang="en-US"/>
          </a:p>
        </p:txBody>
      </p:sp>
      <p:sp>
        <p:nvSpPr>
          <p:cNvPr id="47107" name="Rectangle 3">
            <a:extLst>
              <a:ext uri="{FF2B5EF4-FFF2-40B4-BE49-F238E27FC236}">
                <a16:creationId xmlns:a16="http://schemas.microsoft.com/office/drawing/2014/main" id="{878E6095-6BB0-4739-98DF-13A8D2B93233}"/>
              </a:ext>
            </a:extLst>
          </p:cNvPr>
          <p:cNvSpPr>
            <a:spLocks noGrp="1" noChangeArrowheads="1"/>
          </p:cNvSpPr>
          <p:nvPr>
            <p:ph type="body" idx="1"/>
          </p:nvPr>
        </p:nvSpPr>
        <p:spPr>
          <a:xfrm>
            <a:off x="1981200" y="1412875"/>
            <a:ext cx="8229600" cy="4679950"/>
          </a:xfrm>
        </p:spPr>
        <p:txBody>
          <a:bodyPr/>
          <a:lstStyle/>
          <a:p>
            <a:r>
              <a:rPr lang="en-GB" altLang="en-US" sz="2000" dirty="0"/>
              <a:t>Fatigue accounts for c. 20% of accidents on UK roads </a:t>
            </a:r>
            <a:r>
              <a:rPr lang="en-US" altLang="en-US" sz="2000" dirty="0">
                <a:hlinkClick r:id="" action="ppaction://noaction"/>
              </a:rPr>
              <a:t>[1]</a:t>
            </a:r>
            <a:r>
              <a:rPr lang="en-GB" altLang="en-US" sz="2000" dirty="0"/>
              <a:t> and 30% of fatal accidents </a:t>
            </a:r>
            <a:r>
              <a:rPr lang="en-US" altLang="en-US" sz="2000" dirty="0">
                <a:hlinkClick r:id="" action="ppaction://noaction"/>
              </a:rPr>
              <a:t>[2]</a:t>
            </a:r>
            <a:endParaRPr lang="en-GB" altLang="en-US" sz="2000" dirty="0"/>
          </a:p>
          <a:p>
            <a:endParaRPr lang="en-GB" altLang="en-US" sz="2000" dirty="0"/>
          </a:p>
          <a:p>
            <a:r>
              <a:rPr lang="en-GB" altLang="en-US" sz="2000" dirty="0"/>
              <a:t>Drivers awake for 24 hrs are 7x more likely to have an accident </a:t>
            </a:r>
            <a:r>
              <a:rPr lang="en-US" altLang="en-US" sz="2000" dirty="0">
                <a:hlinkClick r:id="" action="ppaction://noaction"/>
              </a:rPr>
              <a:t>[3]</a:t>
            </a:r>
            <a:endParaRPr lang="en-GB" altLang="en-US" sz="2000" dirty="0"/>
          </a:p>
          <a:p>
            <a:endParaRPr lang="en-GB" altLang="en-US" sz="2000" dirty="0"/>
          </a:p>
          <a:p>
            <a:r>
              <a:rPr lang="en-GB" altLang="en-US" sz="2000" dirty="0"/>
              <a:t>Fatigue-related accidents tend to be more serious due to lack of corrective action </a:t>
            </a:r>
            <a:r>
              <a:rPr lang="en-US" altLang="en-US" sz="2000" dirty="0">
                <a:hlinkClick r:id="" action="ppaction://noaction"/>
              </a:rPr>
              <a:t>[4]</a:t>
            </a:r>
            <a:endParaRPr lang="en-US" altLang="en-US" sz="2000" dirty="0"/>
          </a:p>
          <a:p>
            <a:endParaRPr lang="en-GB" altLang="en-US" sz="2000" dirty="0"/>
          </a:p>
          <a:p>
            <a:r>
              <a:rPr lang="en-GB" altLang="en-US" sz="2000" dirty="0"/>
              <a:t>Each crash costs £800 in repair costs with vehicle off the road for 7 days. </a:t>
            </a:r>
            <a:r>
              <a:rPr lang="en-US" altLang="en-US" sz="2000" dirty="0">
                <a:hlinkClick r:id="" action="ppaction://noaction"/>
              </a:rPr>
              <a:t>[5]</a:t>
            </a:r>
            <a:endParaRPr lang="en-GB" altLang="en-US" sz="2000" dirty="0"/>
          </a:p>
          <a:p>
            <a:endParaRPr lang="en-GB" altLang="en-US" dirty="0"/>
          </a:p>
          <a:p>
            <a:pPr>
              <a:buFontTx/>
              <a:buNone/>
            </a:pPr>
            <a:endParaRPr lang="en-GB" altLang="en-US" sz="800" dirty="0"/>
          </a:p>
          <a:p>
            <a:pPr>
              <a:buFontTx/>
              <a:buNone/>
            </a:pPr>
            <a:r>
              <a:rPr lang="en-US" altLang="en-US" sz="800" dirty="0">
                <a:hlinkClick r:id="" action="ppaction://noaction"/>
              </a:rPr>
              <a:t>[1]</a:t>
            </a:r>
            <a:r>
              <a:rPr lang="en-GB" altLang="en-US" sz="800" dirty="0"/>
              <a:t> 	UK Department for Transport (DFT)</a:t>
            </a:r>
          </a:p>
          <a:p>
            <a:pPr>
              <a:buFontTx/>
              <a:buNone/>
            </a:pPr>
            <a:r>
              <a:rPr lang="en-US" altLang="en-US" sz="800" dirty="0">
                <a:hlinkClick r:id="" action="ppaction://noaction"/>
              </a:rPr>
              <a:t>[2]</a:t>
            </a:r>
            <a:r>
              <a:rPr lang="en-GB" altLang="en-US" sz="800" dirty="0"/>
              <a:t>	US Department of Transport</a:t>
            </a:r>
          </a:p>
          <a:p>
            <a:pPr>
              <a:buFontTx/>
              <a:buNone/>
            </a:pPr>
            <a:r>
              <a:rPr lang="en-US" altLang="en-US" sz="800" dirty="0">
                <a:hlinkClick r:id="" action="ppaction://noaction"/>
              </a:rPr>
              <a:t>[3]</a:t>
            </a:r>
            <a:r>
              <a:rPr lang="en-GB" altLang="en-US" sz="800" dirty="0"/>
              <a:t> 	Adelaide Sleep Research Centre</a:t>
            </a:r>
          </a:p>
          <a:p>
            <a:pPr>
              <a:buFontTx/>
              <a:buNone/>
            </a:pPr>
            <a:r>
              <a:rPr lang="en-US" altLang="en-US" sz="800" dirty="0">
                <a:hlinkClick r:id="" action="ppaction://noaction"/>
              </a:rPr>
              <a:t>[4]</a:t>
            </a:r>
            <a:r>
              <a:rPr lang="en-GB" altLang="en-US" sz="800" dirty="0"/>
              <a:t>	DFT Fatigue &amp; Road Safety Analysis (February 2011)</a:t>
            </a:r>
          </a:p>
          <a:p>
            <a:pPr>
              <a:buFontTx/>
              <a:buNone/>
            </a:pPr>
            <a:r>
              <a:rPr lang="en-US" altLang="en-US" sz="800" dirty="0">
                <a:hlinkClick r:id="" action="ppaction://noaction"/>
              </a:rPr>
              <a:t>[5]</a:t>
            </a:r>
            <a:r>
              <a:rPr lang="en-GB" altLang="en-US" sz="800" dirty="0"/>
              <a:t>	DFT – Driving for Work</a:t>
            </a:r>
            <a:endParaRPr lang="en-US" altLang="en-US" sz="800" dirty="0"/>
          </a:p>
        </p:txBody>
      </p:sp>
      <p:sp>
        <p:nvSpPr>
          <p:cNvPr id="5" name="Rectangle 5">
            <a:extLst>
              <a:ext uri="{FF2B5EF4-FFF2-40B4-BE49-F238E27FC236}">
                <a16:creationId xmlns:a16="http://schemas.microsoft.com/office/drawing/2014/main" id="{9C5F910D-BF5B-411B-BA31-C9B03A46B6DC}"/>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C33C4C9A-859A-4A76-A6DF-FC0717D8AA7E}"/>
              </a:ext>
            </a:extLst>
          </p:cNvPr>
          <p:cNvSpPr>
            <a:spLocks noGrp="1" noChangeArrowheads="1"/>
          </p:cNvSpPr>
          <p:nvPr>
            <p:ph type="title"/>
          </p:nvPr>
        </p:nvSpPr>
        <p:spPr/>
        <p:txBody>
          <a:bodyPr/>
          <a:lstStyle/>
          <a:p>
            <a:r>
              <a:rPr lang="en-GB" altLang="en-US"/>
              <a:t>Tired driving – attitudes and incidence</a:t>
            </a:r>
            <a:endParaRPr lang="en-US" altLang="en-US"/>
          </a:p>
        </p:txBody>
      </p:sp>
      <p:sp>
        <p:nvSpPr>
          <p:cNvPr id="48131" name="Rectangle 3">
            <a:extLst>
              <a:ext uri="{FF2B5EF4-FFF2-40B4-BE49-F238E27FC236}">
                <a16:creationId xmlns:a16="http://schemas.microsoft.com/office/drawing/2014/main" id="{BAA6A6BB-3CF1-473D-83ED-3BC8F06C9CC0}"/>
              </a:ext>
            </a:extLst>
          </p:cNvPr>
          <p:cNvSpPr>
            <a:spLocks noGrp="1" noChangeArrowheads="1"/>
          </p:cNvSpPr>
          <p:nvPr>
            <p:ph type="body" idx="1"/>
          </p:nvPr>
        </p:nvSpPr>
        <p:spPr>
          <a:xfrm>
            <a:off x="1981200" y="1340768"/>
            <a:ext cx="8229600" cy="4679950"/>
          </a:xfrm>
        </p:spPr>
        <p:txBody>
          <a:bodyPr/>
          <a:lstStyle/>
          <a:p>
            <a:r>
              <a:rPr lang="en-GB" altLang="en-US" sz="1800" dirty="0"/>
              <a:t>78% of people think it is unacceptable and 66% totally unacceptable to drive when tired</a:t>
            </a:r>
          </a:p>
          <a:p>
            <a:endParaRPr lang="en-GB" altLang="en-US" sz="1800" dirty="0"/>
          </a:p>
          <a:p>
            <a:r>
              <a:rPr lang="en-GB" altLang="en-US" sz="1800" dirty="0"/>
              <a:t>However 40% of car, van and lorry drivers said they have carried on driving when too tired</a:t>
            </a:r>
          </a:p>
          <a:p>
            <a:endParaRPr lang="en-GB" altLang="en-US" sz="1800" dirty="0"/>
          </a:p>
          <a:p>
            <a:r>
              <a:rPr lang="en-GB" altLang="en-US" sz="1800" dirty="0"/>
              <a:t>60% of the population have driven whilst drowsy in the past year </a:t>
            </a:r>
          </a:p>
          <a:p>
            <a:endParaRPr lang="en-GB" altLang="en-US" sz="1800" dirty="0"/>
          </a:p>
          <a:p>
            <a:r>
              <a:rPr lang="en-GB" altLang="en-US" sz="1800" dirty="0"/>
              <a:t>25% of the population drive whilst drowsy to or from work a least a few days each month (36% of shift workers) </a:t>
            </a:r>
            <a:r>
              <a:rPr lang="en-US" altLang="en-US" sz="1800" dirty="0">
                <a:hlinkClick r:id="" action="ppaction://noaction"/>
              </a:rPr>
              <a:t>[1]</a:t>
            </a:r>
            <a:endParaRPr lang="en-GB" altLang="en-US" sz="1800" dirty="0"/>
          </a:p>
          <a:p>
            <a:pPr>
              <a:buFontTx/>
              <a:buNone/>
            </a:pPr>
            <a:endParaRPr lang="en-GB" altLang="en-US" sz="1800" dirty="0"/>
          </a:p>
          <a:p>
            <a:r>
              <a:rPr lang="en-GB" altLang="en-US" sz="1800" dirty="0"/>
              <a:t>4.2% of drivers admitted to falling asleep at the wheel at least once in past 30 days (11% in the past year). </a:t>
            </a:r>
            <a:r>
              <a:rPr lang="en-US" altLang="en-US" sz="1800" dirty="0">
                <a:hlinkClick r:id="" action="ppaction://noaction"/>
              </a:rPr>
              <a:t>[2]</a:t>
            </a:r>
            <a:endParaRPr lang="en-GB" altLang="en-US" sz="1800" dirty="0"/>
          </a:p>
          <a:p>
            <a:pPr>
              <a:buFontTx/>
              <a:buNone/>
            </a:pPr>
            <a:endParaRPr lang="en-GB" altLang="en-US" dirty="0">
              <a:hlinkClick r:id="" action="ppaction://noaction"/>
            </a:endParaRPr>
          </a:p>
          <a:p>
            <a:pPr>
              <a:spcBef>
                <a:spcPct val="0"/>
              </a:spcBef>
              <a:buFontTx/>
              <a:buNone/>
            </a:pPr>
            <a:endParaRPr lang="en-GB" altLang="en-US" sz="800" dirty="0">
              <a:hlinkClick r:id="" action="ppaction://noaction"/>
            </a:endParaRPr>
          </a:p>
          <a:p>
            <a:pPr>
              <a:spcBef>
                <a:spcPct val="0"/>
              </a:spcBef>
              <a:buFontTx/>
              <a:buNone/>
            </a:pPr>
            <a:r>
              <a:rPr lang="en-US" altLang="en-US" sz="800" dirty="0">
                <a:hlinkClick r:id="" action="ppaction://noaction"/>
              </a:rPr>
              <a:t>[1]</a:t>
            </a:r>
            <a:r>
              <a:rPr lang="en-GB" altLang="en-US" sz="800" dirty="0"/>
              <a:t>	National Sleep Foundation</a:t>
            </a:r>
          </a:p>
          <a:p>
            <a:pPr>
              <a:spcBef>
                <a:spcPct val="0"/>
              </a:spcBef>
              <a:buFontTx/>
              <a:buNone/>
            </a:pPr>
            <a:r>
              <a:rPr lang="en-US" altLang="en-US" sz="800" dirty="0">
                <a:hlinkClick r:id="" action="ppaction://noaction"/>
              </a:rPr>
              <a:t>[2]</a:t>
            </a:r>
            <a:r>
              <a:rPr lang="en-GB" altLang="en-US" sz="800" dirty="0"/>
              <a:t>	US Centres for Disease Control &amp; NHTSA</a:t>
            </a:r>
          </a:p>
        </p:txBody>
      </p:sp>
      <p:sp>
        <p:nvSpPr>
          <p:cNvPr id="48132" name="Rectangle 4">
            <a:extLst>
              <a:ext uri="{FF2B5EF4-FFF2-40B4-BE49-F238E27FC236}">
                <a16:creationId xmlns:a16="http://schemas.microsoft.com/office/drawing/2014/main" id="{06D10C64-5B47-414C-9EAC-8E210280C962}"/>
              </a:ext>
            </a:extLst>
          </p:cNvPr>
          <p:cNvSpPr>
            <a:spLocks noChangeArrowheads="1"/>
          </p:cNvSpPr>
          <p:nvPr/>
        </p:nvSpPr>
        <p:spPr bwMode="auto">
          <a:xfrm>
            <a:off x="1524003" y="28442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 name="Rectangle 5">
            <a:extLst>
              <a:ext uri="{FF2B5EF4-FFF2-40B4-BE49-F238E27FC236}">
                <a16:creationId xmlns:a16="http://schemas.microsoft.com/office/drawing/2014/main" id="{E4BEBCE2-C9D2-4BA6-BB98-6F9AFFE3C34E}"/>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2828468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421E6E0D-19AE-49DF-91A4-52FBE0A1146D}"/>
              </a:ext>
            </a:extLst>
          </p:cNvPr>
          <p:cNvSpPr>
            <a:spLocks noGrp="1" noChangeArrowheads="1"/>
          </p:cNvSpPr>
          <p:nvPr>
            <p:ph type="title"/>
          </p:nvPr>
        </p:nvSpPr>
        <p:spPr/>
        <p:txBody>
          <a:bodyPr/>
          <a:lstStyle/>
          <a:p>
            <a:r>
              <a:rPr lang="en-GB" altLang="en-US"/>
              <a:t>Statistics – Driving and work</a:t>
            </a:r>
            <a:endParaRPr lang="en-US" altLang="en-US"/>
          </a:p>
        </p:txBody>
      </p:sp>
      <p:sp>
        <p:nvSpPr>
          <p:cNvPr id="49155" name="Rectangle 3">
            <a:extLst>
              <a:ext uri="{FF2B5EF4-FFF2-40B4-BE49-F238E27FC236}">
                <a16:creationId xmlns:a16="http://schemas.microsoft.com/office/drawing/2014/main" id="{90A76BC1-DABC-445F-A27B-E93335D5076F}"/>
              </a:ext>
            </a:extLst>
          </p:cNvPr>
          <p:cNvSpPr>
            <a:spLocks noGrp="1" noChangeArrowheads="1"/>
          </p:cNvSpPr>
          <p:nvPr>
            <p:ph type="body" idx="1"/>
          </p:nvPr>
        </p:nvSpPr>
        <p:spPr/>
        <p:txBody>
          <a:bodyPr/>
          <a:lstStyle/>
          <a:p>
            <a:pPr>
              <a:lnSpc>
                <a:spcPct val="90000"/>
              </a:lnSpc>
            </a:pPr>
            <a:r>
              <a:rPr lang="en-GB" altLang="en-US" sz="1800" dirty="0"/>
              <a:t>10% of people who own a vehicle for work admitted falling asleep at the wheel in last 12m </a:t>
            </a:r>
            <a:r>
              <a:rPr lang="en-GB" altLang="en-US" sz="1800" dirty="0">
                <a:hlinkClick r:id="" action="ppaction://noaction"/>
              </a:rPr>
              <a:t>[1]</a:t>
            </a:r>
            <a:endParaRPr lang="en-GB" altLang="en-US" sz="1800" dirty="0"/>
          </a:p>
          <a:p>
            <a:pPr>
              <a:lnSpc>
                <a:spcPct val="90000"/>
              </a:lnSpc>
            </a:pPr>
            <a:endParaRPr lang="en-GB" altLang="en-US" sz="1800" dirty="0"/>
          </a:p>
          <a:p>
            <a:pPr>
              <a:lnSpc>
                <a:spcPct val="90000"/>
              </a:lnSpc>
            </a:pPr>
            <a:r>
              <a:rPr lang="en-GB" altLang="en-US" sz="1800" dirty="0"/>
              <a:t>25% of road deaths involve someone driving for work </a:t>
            </a:r>
            <a:r>
              <a:rPr lang="en-GB" altLang="en-US" sz="1800" dirty="0">
                <a:hlinkClick r:id="" action="ppaction://noaction"/>
              </a:rPr>
              <a:t>[2]</a:t>
            </a:r>
            <a:endParaRPr lang="en-GB" altLang="en-US" sz="1800" dirty="0"/>
          </a:p>
          <a:p>
            <a:pPr>
              <a:lnSpc>
                <a:spcPct val="90000"/>
              </a:lnSpc>
            </a:pPr>
            <a:endParaRPr lang="en-GB" altLang="en-US" sz="1800" dirty="0"/>
          </a:p>
          <a:p>
            <a:pPr>
              <a:lnSpc>
                <a:spcPct val="90000"/>
              </a:lnSpc>
            </a:pPr>
            <a:r>
              <a:rPr lang="en-GB" altLang="en-US" sz="1800" dirty="0"/>
              <a:t>Increased risk of a sleep-related crash for those:</a:t>
            </a:r>
          </a:p>
          <a:p>
            <a:pPr>
              <a:lnSpc>
                <a:spcPct val="90000"/>
              </a:lnSpc>
            </a:pPr>
            <a:endParaRPr lang="en-GB" altLang="en-US" sz="1800" dirty="0"/>
          </a:p>
          <a:p>
            <a:pPr lvl="1">
              <a:lnSpc>
                <a:spcPct val="90000"/>
              </a:lnSpc>
            </a:pPr>
            <a:r>
              <a:rPr lang="en-GB" altLang="en-US" sz="1800" dirty="0"/>
              <a:t>Taking drowsy medicine		6.22x</a:t>
            </a:r>
          </a:p>
          <a:p>
            <a:pPr lvl="1">
              <a:lnSpc>
                <a:spcPct val="90000"/>
              </a:lnSpc>
            </a:pPr>
            <a:r>
              <a:rPr lang="en-GB" altLang="en-US" sz="1800" dirty="0"/>
              <a:t>Sleeping less than 5 hours		4.60x</a:t>
            </a:r>
          </a:p>
          <a:p>
            <a:pPr lvl="1">
              <a:lnSpc>
                <a:spcPct val="90000"/>
              </a:lnSpc>
            </a:pPr>
            <a:r>
              <a:rPr lang="en-GB" altLang="en-US" sz="1800" dirty="0"/>
              <a:t>Sleeping 5 to 5.9 hours		3.50x</a:t>
            </a:r>
          </a:p>
          <a:p>
            <a:pPr lvl="1">
              <a:lnSpc>
                <a:spcPct val="90000"/>
              </a:lnSpc>
            </a:pPr>
            <a:r>
              <a:rPr lang="en-GB" altLang="en-US" sz="1800" dirty="0"/>
              <a:t>Working irregular patterns		2.24x</a:t>
            </a:r>
          </a:p>
          <a:p>
            <a:pPr lvl="1">
              <a:lnSpc>
                <a:spcPct val="90000"/>
              </a:lnSpc>
            </a:pPr>
            <a:r>
              <a:rPr lang="en-GB" altLang="en-US" sz="1800" dirty="0"/>
              <a:t>Sleeping 6 to 6.9 hours		1.95x</a:t>
            </a:r>
          </a:p>
          <a:p>
            <a:pPr>
              <a:lnSpc>
                <a:spcPct val="90000"/>
              </a:lnSpc>
            </a:pPr>
            <a:endParaRPr lang="en-GB" altLang="en-US" dirty="0"/>
          </a:p>
          <a:p>
            <a:pPr>
              <a:lnSpc>
                <a:spcPct val="90000"/>
              </a:lnSpc>
            </a:pPr>
            <a:endParaRPr lang="en-GB" altLang="en-US" dirty="0"/>
          </a:p>
          <a:p>
            <a:pPr>
              <a:lnSpc>
                <a:spcPct val="90000"/>
              </a:lnSpc>
              <a:buFontTx/>
              <a:buNone/>
            </a:pPr>
            <a:endParaRPr lang="en-GB" altLang="en-US" dirty="0"/>
          </a:p>
          <a:p>
            <a:pPr>
              <a:lnSpc>
                <a:spcPct val="80000"/>
              </a:lnSpc>
              <a:buFontTx/>
              <a:buNone/>
            </a:pPr>
            <a:endParaRPr lang="en-GB" altLang="en-US" sz="800" dirty="0"/>
          </a:p>
          <a:p>
            <a:pPr>
              <a:lnSpc>
                <a:spcPct val="80000"/>
              </a:lnSpc>
              <a:buFontTx/>
              <a:buNone/>
            </a:pPr>
            <a:r>
              <a:rPr lang="en-GB" altLang="en-US" sz="800" dirty="0">
                <a:hlinkClick r:id="" action="ppaction://noaction"/>
              </a:rPr>
              <a:t>[1]</a:t>
            </a:r>
            <a:r>
              <a:rPr lang="en-GB" altLang="en-US" sz="800" dirty="0"/>
              <a:t> Brake &amp; Green Flag, 2008</a:t>
            </a:r>
            <a:endParaRPr lang="en-GB" altLang="en-US" sz="800" dirty="0">
              <a:hlinkClick r:id="" action="ppaction://noaction"/>
            </a:endParaRPr>
          </a:p>
          <a:p>
            <a:pPr>
              <a:lnSpc>
                <a:spcPct val="80000"/>
              </a:lnSpc>
              <a:buFontTx/>
              <a:buNone/>
            </a:pPr>
            <a:r>
              <a:rPr lang="en-GB" altLang="en-US" sz="800" dirty="0">
                <a:hlinkClick r:id="" action="ppaction://noaction"/>
              </a:rPr>
              <a:t>[2]</a:t>
            </a:r>
            <a:r>
              <a:rPr lang="en-GB" altLang="en-US" sz="800" dirty="0"/>
              <a:t> Department of Transport, 2008</a:t>
            </a:r>
          </a:p>
        </p:txBody>
      </p:sp>
      <p:sp>
        <p:nvSpPr>
          <p:cNvPr id="5" name="Rectangle 5">
            <a:extLst>
              <a:ext uri="{FF2B5EF4-FFF2-40B4-BE49-F238E27FC236}">
                <a16:creationId xmlns:a16="http://schemas.microsoft.com/office/drawing/2014/main" id="{7A8C3681-3F1D-4E89-944D-332884899042}"/>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883DAEF9-7F50-49A8-9424-5446D01E9D8A}"/>
              </a:ext>
            </a:extLst>
          </p:cNvPr>
          <p:cNvSpPr>
            <a:spLocks noGrp="1" noChangeArrowheads="1"/>
          </p:cNvSpPr>
          <p:nvPr>
            <p:ph type="title"/>
          </p:nvPr>
        </p:nvSpPr>
        <p:spPr/>
        <p:txBody>
          <a:bodyPr/>
          <a:lstStyle/>
          <a:p>
            <a:pPr eaLnBrk="1" hangingPunct="1"/>
            <a:r>
              <a:rPr lang="en-GB" altLang="en-US" dirty="0"/>
              <a:t>Introduction</a:t>
            </a:r>
            <a:endParaRPr lang="en-US" altLang="en-US" dirty="0"/>
          </a:p>
        </p:txBody>
      </p:sp>
      <p:sp>
        <p:nvSpPr>
          <p:cNvPr id="50179" name="Rectangle 3">
            <a:extLst>
              <a:ext uri="{FF2B5EF4-FFF2-40B4-BE49-F238E27FC236}">
                <a16:creationId xmlns:a16="http://schemas.microsoft.com/office/drawing/2014/main" id="{15D174E6-B7CD-4E84-BCE2-B6E8F48BE404}"/>
              </a:ext>
            </a:extLst>
          </p:cNvPr>
          <p:cNvSpPr>
            <a:spLocks noGrp="1" noChangeArrowheads="1"/>
          </p:cNvSpPr>
          <p:nvPr>
            <p:ph type="body" idx="1"/>
          </p:nvPr>
        </p:nvSpPr>
        <p:spPr/>
        <p:txBody>
          <a:bodyPr/>
          <a:lstStyle/>
          <a:p>
            <a:pPr marL="0" indent="0">
              <a:lnSpc>
                <a:spcPct val="150000"/>
              </a:lnSpc>
              <a:buNone/>
              <a:defRPr/>
            </a:pPr>
            <a:r>
              <a:rPr lang="en-GB" sz="1800" i="1" dirty="0"/>
              <a:t>“Tiredness reduces reaction time, vigilance, alertness and concentration so the ability to perform attention-based activities (such as driving) is impaired. The speed at which information is processed is also reduced by tiredness and the quality of decision making may also be affected.”</a:t>
            </a:r>
          </a:p>
          <a:p>
            <a:pPr marL="0" indent="0">
              <a:buNone/>
              <a:defRPr/>
            </a:pPr>
            <a:endParaRPr lang="en-GB" sz="1800" dirty="0"/>
          </a:p>
          <a:p>
            <a:pPr marL="0" indent="0">
              <a:buNone/>
              <a:defRPr/>
            </a:pPr>
            <a:r>
              <a:rPr lang="en-GB" sz="1800" dirty="0" err="1"/>
              <a:t>RoSPA</a:t>
            </a:r>
            <a:endParaRPr lang="en-GB" sz="1800" dirty="0"/>
          </a:p>
          <a:p>
            <a:pPr eaLnBrk="1" hangingPunct="1">
              <a:defRPr/>
            </a:pPr>
            <a:endParaRPr lang="en-US" altLang="en-US" sz="1800" dirty="0"/>
          </a:p>
        </p:txBody>
      </p:sp>
      <p:sp>
        <p:nvSpPr>
          <p:cNvPr id="5" name="Rectangle 5">
            <a:extLst>
              <a:ext uri="{FF2B5EF4-FFF2-40B4-BE49-F238E27FC236}">
                <a16:creationId xmlns:a16="http://schemas.microsoft.com/office/drawing/2014/main" id="{612B8181-5A15-4388-8BC3-3170CBEB32F7}"/>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60927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a:extLst>
              <a:ext uri="{FF2B5EF4-FFF2-40B4-BE49-F238E27FC236}">
                <a16:creationId xmlns:a16="http://schemas.microsoft.com/office/drawing/2014/main" id="{0E61B991-4E38-4669-B3C7-E4B98C6A9B75}"/>
              </a:ext>
            </a:extLst>
          </p:cNvPr>
          <p:cNvSpPr>
            <a:spLocks noGrp="1" noChangeArrowheads="1"/>
          </p:cNvSpPr>
          <p:nvPr>
            <p:ph type="title"/>
          </p:nvPr>
        </p:nvSpPr>
        <p:spPr/>
        <p:txBody>
          <a:bodyPr/>
          <a:lstStyle/>
          <a:p>
            <a:r>
              <a:rPr lang="en-GB" altLang="en-US"/>
              <a:t>Drowsy driving – costs to the company</a:t>
            </a:r>
            <a:endParaRPr lang="en-US" altLang="en-US"/>
          </a:p>
        </p:txBody>
      </p:sp>
      <p:sp>
        <p:nvSpPr>
          <p:cNvPr id="380931" name="Rectangle 3">
            <a:extLst>
              <a:ext uri="{FF2B5EF4-FFF2-40B4-BE49-F238E27FC236}">
                <a16:creationId xmlns:a16="http://schemas.microsoft.com/office/drawing/2014/main" id="{173591C1-46D0-4AD0-8415-1578F4192E0B}"/>
              </a:ext>
            </a:extLst>
          </p:cNvPr>
          <p:cNvSpPr>
            <a:spLocks noGrp="1" noChangeArrowheads="1"/>
          </p:cNvSpPr>
          <p:nvPr>
            <p:ph type="body" idx="1"/>
          </p:nvPr>
        </p:nvSpPr>
        <p:spPr>
          <a:xfrm>
            <a:off x="1981200" y="1412875"/>
            <a:ext cx="8229600" cy="4679950"/>
          </a:xfrm>
        </p:spPr>
        <p:txBody>
          <a:bodyPr/>
          <a:lstStyle/>
          <a:p>
            <a:r>
              <a:rPr lang="en-GB" altLang="en-US" sz="1800" dirty="0"/>
              <a:t>Sick leave resulting from road traffic accident</a:t>
            </a:r>
          </a:p>
          <a:p>
            <a:endParaRPr lang="en-GB" altLang="en-US" sz="1800" dirty="0"/>
          </a:p>
          <a:p>
            <a:r>
              <a:rPr lang="en-GB" altLang="en-US" sz="1800" dirty="0"/>
              <a:t>Lost working time due to car being off the road for repairs</a:t>
            </a:r>
          </a:p>
          <a:p>
            <a:endParaRPr lang="en-GB" altLang="en-US" sz="1800" dirty="0"/>
          </a:p>
          <a:p>
            <a:r>
              <a:rPr lang="en-GB" altLang="en-US" sz="1800" dirty="0"/>
              <a:t>Car repair bill</a:t>
            </a:r>
          </a:p>
          <a:p>
            <a:endParaRPr lang="en-GB" altLang="en-US" sz="1800" dirty="0"/>
          </a:p>
          <a:p>
            <a:r>
              <a:rPr lang="en-GB" altLang="en-US" sz="1800" dirty="0"/>
              <a:t>Medical expenses</a:t>
            </a:r>
          </a:p>
          <a:p>
            <a:endParaRPr lang="en-GB" altLang="en-US" sz="1800" dirty="0"/>
          </a:p>
          <a:p>
            <a:r>
              <a:rPr lang="en-GB" altLang="en-US" sz="1800" dirty="0"/>
              <a:t>Increased insurance premiums where cover is provided for</a:t>
            </a:r>
          </a:p>
          <a:p>
            <a:pPr lvl="1"/>
            <a:r>
              <a:rPr lang="en-GB" altLang="en-US" sz="1800" dirty="0"/>
              <a:t>Car insurance</a:t>
            </a:r>
          </a:p>
          <a:p>
            <a:pPr lvl="1"/>
            <a:r>
              <a:rPr lang="en-GB" altLang="en-US" sz="1800" dirty="0"/>
              <a:t>Medical insurance</a:t>
            </a:r>
          </a:p>
          <a:p>
            <a:pPr lvl="1"/>
            <a:r>
              <a:rPr lang="en-GB" altLang="en-US" sz="1800" dirty="0"/>
              <a:t>Any kind of death in service payment (in the event of a fatal accident)</a:t>
            </a:r>
          </a:p>
          <a:p>
            <a:pPr lvl="1"/>
            <a:endParaRPr lang="en-GB" altLang="en-US" sz="1800" dirty="0"/>
          </a:p>
          <a:p>
            <a:r>
              <a:rPr lang="en-GB" altLang="en-US" sz="1800" dirty="0"/>
              <a:t>Recruitment expenses (for new or temporary staff).</a:t>
            </a:r>
          </a:p>
        </p:txBody>
      </p:sp>
      <p:sp>
        <p:nvSpPr>
          <p:cNvPr id="380932" name="Rectangle 4">
            <a:extLst>
              <a:ext uri="{FF2B5EF4-FFF2-40B4-BE49-F238E27FC236}">
                <a16:creationId xmlns:a16="http://schemas.microsoft.com/office/drawing/2014/main" id="{26A747C4-B66A-457E-8CA1-CC96CFCD459D}"/>
              </a:ext>
            </a:extLst>
          </p:cNvPr>
          <p:cNvSpPr>
            <a:spLocks noChangeArrowheads="1"/>
          </p:cNvSpPr>
          <p:nvPr/>
        </p:nvSpPr>
        <p:spPr bwMode="auto">
          <a:xfrm>
            <a:off x="1524003" y="28442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6" name="Rectangle 5">
            <a:extLst>
              <a:ext uri="{FF2B5EF4-FFF2-40B4-BE49-F238E27FC236}">
                <a16:creationId xmlns:a16="http://schemas.microsoft.com/office/drawing/2014/main" id="{333C1DF5-A043-4C0C-B0AD-F62AF7338BAA}"/>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828044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87FC3C90-24FD-4F75-B707-A6100E380DC2}"/>
              </a:ext>
            </a:extLst>
          </p:cNvPr>
          <p:cNvSpPr>
            <a:spLocks noGrp="1" noChangeArrowheads="1"/>
          </p:cNvSpPr>
          <p:nvPr>
            <p:ph type="title"/>
          </p:nvPr>
        </p:nvSpPr>
        <p:spPr/>
        <p:txBody>
          <a:bodyPr/>
          <a:lstStyle/>
          <a:p>
            <a:r>
              <a:rPr lang="en-GB" altLang="en-US"/>
              <a:t>Tell-tale signs of drowsy driving</a:t>
            </a:r>
            <a:endParaRPr lang="en-US" altLang="en-US"/>
          </a:p>
        </p:txBody>
      </p:sp>
      <p:sp>
        <p:nvSpPr>
          <p:cNvPr id="50179" name="Rectangle 3">
            <a:extLst>
              <a:ext uri="{FF2B5EF4-FFF2-40B4-BE49-F238E27FC236}">
                <a16:creationId xmlns:a16="http://schemas.microsoft.com/office/drawing/2014/main" id="{0A12F192-BB92-4F48-8827-D05A95E57520}"/>
              </a:ext>
            </a:extLst>
          </p:cNvPr>
          <p:cNvSpPr>
            <a:spLocks noGrp="1" noChangeArrowheads="1"/>
          </p:cNvSpPr>
          <p:nvPr>
            <p:ph type="body" idx="1"/>
          </p:nvPr>
        </p:nvSpPr>
        <p:spPr>
          <a:xfrm>
            <a:off x="1981200" y="1340771"/>
            <a:ext cx="8229600" cy="4525963"/>
          </a:xfrm>
        </p:spPr>
        <p:txBody>
          <a:bodyPr/>
          <a:lstStyle/>
          <a:p>
            <a:pPr>
              <a:lnSpc>
                <a:spcPct val="90000"/>
              </a:lnSpc>
            </a:pPr>
            <a:r>
              <a:rPr lang="en-GB" altLang="en-US" sz="1800" dirty="0"/>
              <a:t>Frequent yawning and Eyelids drooping</a:t>
            </a:r>
          </a:p>
          <a:p>
            <a:pPr>
              <a:lnSpc>
                <a:spcPct val="90000"/>
              </a:lnSpc>
            </a:pPr>
            <a:endParaRPr lang="en-GB" altLang="en-US" sz="1800" dirty="0"/>
          </a:p>
          <a:p>
            <a:pPr>
              <a:lnSpc>
                <a:spcPct val="90000"/>
              </a:lnSpc>
            </a:pPr>
            <a:r>
              <a:rPr lang="en-GB" altLang="en-US" sz="1800" dirty="0"/>
              <a:t>Straining your eyes to focus on the road</a:t>
            </a:r>
          </a:p>
          <a:p>
            <a:pPr>
              <a:lnSpc>
                <a:spcPct val="90000"/>
              </a:lnSpc>
            </a:pPr>
            <a:endParaRPr lang="en-GB" altLang="en-US" sz="1800" dirty="0"/>
          </a:p>
          <a:p>
            <a:pPr>
              <a:lnSpc>
                <a:spcPct val="90000"/>
              </a:lnSpc>
            </a:pPr>
            <a:r>
              <a:rPr lang="en-GB" altLang="en-US" sz="1800" dirty="0"/>
              <a:t>Memory lapses or frequently hitting the rumble strips</a:t>
            </a:r>
          </a:p>
          <a:p>
            <a:pPr>
              <a:lnSpc>
                <a:spcPct val="90000"/>
              </a:lnSpc>
            </a:pPr>
            <a:endParaRPr lang="en-GB" altLang="en-US" sz="1800" dirty="0"/>
          </a:p>
          <a:p>
            <a:pPr>
              <a:lnSpc>
                <a:spcPct val="90000"/>
              </a:lnSpc>
            </a:pPr>
            <a:r>
              <a:rPr lang="en-GB" altLang="en-US" sz="1800" dirty="0"/>
              <a:t>If you experience any of these signs you are at risk of a microsleep</a:t>
            </a:r>
          </a:p>
          <a:p>
            <a:pPr>
              <a:lnSpc>
                <a:spcPct val="90000"/>
              </a:lnSpc>
            </a:pPr>
            <a:endParaRPr lang="en-GB" altLang="en-US" sz="1800" dirty="0"/>
          </a:p>
          <a:p>
            <a:pPr lvl="1">
              <a:lnSpc>
                <a:spcPct val="90000"/>
              </a:lnSpc>
            </a:pPr>
            <a:r>
              <a:rPr lang="en-GB" altLang="en-US" sz="1800" dirty="0"/>
              <a:t>A microsleep can last from fractions of a second up to 2 seconds and result in a total loss of alertness</a:t>
            </a:r>
          </a:p>
          <a:p>
            <a:pPr lvl="1">
              <a:lnSpc>
                <a:spcPct val="90000"/>
              </a:lnSpc>
            </a:pPr>
            <a:endParaRPr lang="en-GB" altLang="en-US" sz="1800" dirty="0"/>
          </a:p>
          <a:p>
            <a:pPr lvl="1">
              <a:lnSpc>
                <a:spcPct val="90000"/>
              </a:lnSpc>
            </a:pPr>
            <a:r>
              <a:rPr lang="en-GB" altLang="en-US" sz="1800" dirty="0"/>
              <a:t>At 56 miles per hour (90 Km / hr) a vehicle will travel 25 metres per second</a:t>
            </a:r>
          </a:p>
          <a:p>
            <a:pPr lvl="1">
              <a:lnSpc>
                <a:spcPct val="90000"/>
              </a:lnSpc>
            </a:pPr>
            <a:endParaRPr lang="en-GB" altLang="en-US" sz="1800" dirty="0"/>
          </a:p>
          <a:p>
            <a:pPr lvl="1">
              <a:lnSpc>
                <a:spcPct val="90000"/>
              </a:lnSpc>
            </a:pPr>
            <a:r>
              <a:rPr lang="en-GB" altLang="en-US" sz="1800" dirty="0"/>
              <a:t>The good news is tiredness does not suddenly come upon us. As indicated there are warning signs</a:t>
            </a:r>
          </a:p>
          <a:p>
            <a:pPr>
              <a:lnSpc>
                <a:spcPct val="90000"/>
              </a:lnSpc>
            </a:pPr>
            <a:endParaRPr lang="en-GB" altLang="en-US" sz="1800" dirty="0"/>
          </a:p>
          <a:p>
            <a:pPr>
              <a:lnSpc>
                <a:spcPct val="90000"/>
              </a:lnSpc>
            </a:pPr>
            <a:endParaRPr lang="en-GB" altLang="en-US" sz="1800" dirty="0"/>
          </a:p>
          <a:p>
            <a:pPr>
              <a:lnSpc>
                <a:spcPct val="90000"/>
              </a:lnSpc>
            </a:pPr>
            <a:endParaRPr lang="en-GB" altLang="en-US" sz="1800" dirty="0"/>
          </a:p>
          <a:p>
            <a:pPr>
              <a:lnSpc>
                <a:spcPct val="90000"/>
              </a:lnSpc>
              <a:buFontTx/>
              <a:buNone/>
            </a:pPr>
            <a:endParaRPr lang="en-GB" altLang="en-US" sz="1800" dirty="0"/>
          </a:p>
        </p:txBody>
      </p:sp>
      <p:sp>
        <p:nvSpPr>
          <p:cNvPr id="5" name="Rectangle 5">
            <a:extLst>
              <a:ext uri="{FF2B5EF4-FFF2-40B4-BE49-F238E27FC236}">
                <a16:creationId xmlns:a16="http://schemas.microsoft.com/office/drawing/2014/main" id="{5982ECB2-BA02-4E3F-8268-FB3B54D55C34}"/>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2354172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AA0291EB-75BA-4656-8DA2-74E5C2F21AB0}"/>
              </a:ext>
            </a:extLst>
          </p:cNvPr>
          <p:cNvSpPr>
            <a:spLocks noGrp="1" noChangeArrowheads="1"/>
          </p:cNvSpPr>
          <p:nvPr>
            <p:ph type="title"/>
          </p:nvPr>
        </p:nvSpPr>
        <p:spPr/>
        <p:txBody>
          <a:bodyPr/>
          <a:lstStyle/>
          <a:p>
            <a:r>
              <a:rPr lang="en-GB" altLang="en-US"/>
              <a:t>Strategies to avoid drowsy driving</a:t>
            </a:r>
            <a:endParaRPr lang="en-US" altLang="en-US"/>
          </a:p>
        </p:txBody>
      </p:sp>
      <p:sp>
        <p:nvSpPr>
          <p:cNvPr id="333827" name="Rectangle 3">
            <a:extLst>
              <a:ext uri="{FF2B5EF4-FFF2-40B4-BE49-F238E27FC236}">
                <a16:creationId xmlns:a16="http://schemas.microsoft.com/office/drawing/2014/main" id="{4CADB73C-BE12-454C-BFD6-3D52E7B3A8CE}"/>
              </a:ext>
            </a:extLst>
          </p:cNvPr>
          <p:cNvSpPr>
            <a:spLocks noGrp="1" noChangeArrowheads="1"/>
          </p:cNvSpPr>
          <p:nvPr>
            <p:ph type="body" idx="1"/>
          </p:nvPr>
        </p:nvSpPr>
        <p:spPr/>
        <p:txBody>
          <a:bodyPr/>
          <a:lstStyle/>
          <a:p>
            <a:pPr marL="0" indent="0">
              <a:lnSpc>
                <a:spcPct val="90000"/>
              </a:lnSpc>
              <a:buNone/>
              <a:defRPr/>
            </a:pPr>
            <a:r>
              <a:rPr lang="en-GB" altLang="en-US" sz="1800" dirty="0"/>
              <a:t>Common but ineffective countermeasures include:</a:t>
            </a:r>
          </a:p>
          <a:p>
            <a:pPr marL="0" indent="0">
              <a:lnSpc>
                <a:spcPct val="90000"/>
              </a:lnSpc>
              <a:buNone/>
              <a:defRPr/>
            </a:pPr>
            <a:endParaRPr lang="en-GB" altLang="en-US" sz="1800" dirty="0"/>
          </a:p>
          <a:p>
            <a:pPr>
              <a:lnSpc>
                <a:spcPct val="90000"/>
              </a:lnSpc>
              <a:defRPr/>
            </a:pPr>
            <a:r>
              <a:rPr lang="en-GB" altLang="en-US" sz="1800" dirty="0"/>
              <a:t>Winding down the window</a:t>
            </a:r>
          </a:p>
          <a:p>
            <a:pPr>
              <a:lnSpc>
                <a:spcPct val="90000"/>
              </a:lnSpc>
              <a:defRPr/>
            </a:pPr>
            <a:r>
              <a:rPr lang="en-GB" altLang="en-US" sz="1800" dirty="0"/>
              <a:t>Turning up the music</a:t>
            </a:r>
          </a:p>
          <a:p>
            <a:pPr>
              <a:lnSpc>
                <a:spcPct val="90000"/>
              </a:lnSpc>
              <a:defRPr/>
            </a:pPr>
            <a:r>
              <a:rPr lang="en-GB" altLang="en-US" sz="1800" dirty="0"/>
              <a:t>Stopping to take a quick walk</a:t>
            </a:r>
          </a:p>
          <a:p>
            <a:pPr>
              <a:lnSpc>
                <a:spcPct val="90000"/>
              </a:lnSpc>
              <a:defRPr/>
            </a:pPr>
            <a:r>
              <a:rPr lang="en-GB" altLang="en-US" sz="1800" dirty="0"/>
              <a:t>Talking to a passenger</a:t>
            </a:r>
          </a:p>
          <a:p>
            <a:pPr>
              <a:lnSpc>
                <a:spcPct val="90000"/>
              </a:lnSpc>
              <a:defRPr/>
            </a:pPr>
            <a:r>
              <a:rPr lang="en-GB" altLang="en-US" sz="1800" dirty="0"/>
              <a:t>Stopping to splash cold water on your face</a:t>
            </a:r>
          </a:p>
          <a:p>
            <a:pPr>
              <a:lnSpc>
                <a:spcPct val="90000"/>
              </a:lnSpc>
              <a:defRPr/>
            </a:pPr>
            <a:r>
              <a:rPr lang="en-GB" altLang="en-US" sz="1800" dirty="0"/>
              <a:t>Adjusting the seat so it is uncomfortable</a:t>
            </a:r>
          </a:p>
          <a:p>
            <a:pPr>
              <a:lnSpc>
                <a:spcPct val="90000"/>
              </a:lnSpc>
              <a:defRPr/>
            </a:pPr>
            <a:r>
              <a:rPr lang="en-GB" altLang="en-US" sz="1800" dirty="0"/>
              <a:t>Changing lanes more frequently.</a:t>
            </a:r>
          </a:p>
          <a:p>
            <a:pPr>
              <a:lnSpc>
                <a:spcPct val="90000"/>
              </a:lnSpc>
              <a:defRPr/>
            </a:pPr>
            <a:endParaRPr lang="en-GB" altLang="en-US" sz="1800" dirty="0"/>
          </a:p>
          <a:p>
            <a:pPr marL="0" indent="0">
              <a:lnSpc>
                <a:spcPct val="90000"/>
              </a:lnSpc>
              <a:buNone/>
              <a:defRPr/>
            </a:pPr>
            <a:r>
              <a:rPr lang="en-GB" altLang="en-US" sz="1800" dirty="0"/>
              <a:t>In laboratory tests NONE of these countermeasures were shown to reduce drowsiness and increase alertness.</a:t>
            </a:r>
          </a:p>
          <a:p>
            <a:pPr marL="0" indent="0">
              <a:lnSpc>
                <a:spcPct val="90000"/>
              </a:lnSpc>
              <a:buNone/>
              <a:defRPr/>
            </a:pPr>
            <a:endParaRPr lang="en-GB" altLang="en-US" sz="1800" dirty="0"/>
          </a:p>
          <a:p>
            <a:pPr>
              <a:lnSpc>
                <a:spcPct val="90000"/>
              </a:lnSpc>
              <a:defRPr/>
            </a:pPr>
            <a:endParaRPr lang="en-GB" altLang="en-US" sz="1800" dirty="0"/>
          </a:p>
          <a:p>
            <a:pPr>
              <a:lnSpc>
                <a:spcPct val="90000"/>
              </a:lnSpc>
              <a:defRPr/>
            </a:pPr>
            <a:endParaRPr lang="en-GB" altLang="en-US" sz="1800" dirty="0"/>
          </a:p>
          <a:p>
            <a:pPr>
              <a:lnSpc>
                <a:spcPct val="90000"/>
              </a:lnSpc>
              <a:buFontTx/>
              <a:buNone/>
              <a:defRPr/>
            </a:pPr>
            <a:endParaRPr lang="en-GB" altLang="en-US" sz="1800" dirty="0"/>
          </a:p>
        </p:txBody>
      </p:sp>
      <p:sp>
        <p:nvSpPr>
          <p:cNvPr id="5" name="Rectangle 5">
            <a:extLst>
              <a:ext uri="{FF2B5EF4-FFF2-40B4-BE49-F238E27FC236}">
                <a16:creationId xmlns:a16="http://schemas.microsoft.com/office/drawing/2014/main" id="{B5AF8E86-DE52-43EC-BBFC-9D021C770B1F}"/>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AA0291EB-75BA-4656-8DA2-74E5C2F21AB0}"/>
              </a:ext>
            </a:extLst>
          </p:cNvPr>
          <p:cNvSpPr>
            <a:spLocks noGrp="1" noChangeArrowheads="1"/>
          </p:cNvSpPr>
          <p:nvPr>
            <p:ph type="title"/>
          </p:nvPr>
        </p:nvSpPr>
        <p:spPr/>
        <p:txBody>
          <a:bodyPr/>
          <a:lstStyle/>
          <a:p>
            <a:r>
              <a:rPr lang="en-GB" altLang="en-US" dirty="0"/>
              <a:t>Effective countermeasures</a:t>
            </a:r>
            <a:endParaRPr lang="en-US" altLang="en-US" dirty="0"/>
          </a:p>
        </p:txBody>
      </p:sp>
      <p:sp>
        <p:nvSpPr>
          <p:cNvPr id="333827" name="Rectangle 3">
            <a:extLst>
              <a:ext uri="{FF2B5EF4-FFF2-40B4-BE49-F238E27FC236}">
                <a16:creationId xmlns:a16="http://schemas.microsoft.com/office/drawing/2014/main" id="{4CADB73C-BE12-454C-BFD6-3D52E7B3A8CE}"/>
              </a:ext>
            </a:extLst>
          </p:cNvPr>
          <p:cNvSpPr>
            <a:spLocks noGrp="1" noChangeArrowheads="1"/>
          </p:cNvSpPr>
          <p:nvPr>
            <p:ph type="body" idx="1"/>
          </p:nvPr>
        </p:nvSpPr>
        <p:spPr/>
        <p:txBody>
          <a:bodyPr/>
          <a:lstStyle/>
          <a:p>
            <a:pPr>
              <a:lnSpc>
                <a:spcPct val="90000"/>
              </a:lnSpc>
              <a:defRPr/>
            </a:pPr>
            <a:r>
              <a:rPr lang="en-GB" altLang="en-US" sz="1800" dirty="0"/>
              <a:t>Obtain adequate sleep before a journey</a:t>
            </a:r>
          </a:p>
          <a:p>
            <a:pPr>
              <a:lnSpc>
                <a:spcPct val="90000"/>
              </a:lnSpc>
              <a:defRPr/>
            </a:pPr>
            <a:endParaRPr lang="en-GB" altLang="en-US" sz="1800" dirty="0"/>
          </a:p>
          <a:p>
            <a:pPr>
              <a:lnSpc>
                <a:spcPct val="90000"/>
              </a:lnSpc>
              <a:defRPr/>
            </a:pPr>
            <a:r>
              <a:rPr lang="en-GB" altLang="en-US" sz="1800" dirty="0"/>
              <a:t>Take a nap before a journey</a:t>
            </a:r>
          </a:p>
          <a:p>
            <a:pPr>
              <a:lnSpc>
                <a:spcPct val="90000"/>
              </a:lnSpc>
              <a:defRPr/>
            </a:pPr>
            <a:endParaRPr lang="en-GB" altLang="en-US" sz="1800" dirty="0"/>
          </a:p>
          <a:p>
            <a:pPr>
              <a:lnSpc>
                <a:spcPct val="90000"/>
              </a:lnSpc>
              <a:defRPr/>
            </a:pPr>
            <a:r>
              <a:rPr lang="en-GB" altLang="en-US" sz="1800" dirty="0"/>
              <a:t>Avoid driving in the early morning</a:t>
            </a:r>
          </a:p>
          <a:p>
            <a:pPr>
              <a:lnSpc>
                <a:spcPct val="90000"/>
              </a:lnSpc>
              <a:defRPr/>
            </a:pPr>
            <a:endParaRPr lang="en-GB" altLang="en-US" sz="1800" dirty="0"/>
          </a:p>
          <a:p>
            <a:pPr>
              <a:lnSpc>
                <a:spcPct val="90000"/>
              </a:lnSpc>
              <a:defRPr/>
            </a:pPr>
            <a:r>
              <a:rPr lang="en-GB" altLang="en-US" sz="1800" dirty="0"/>
              <a:t>Pull over to a roadside hotel to sleep</a:t>
            </a:r>
          </a:p>
          <a:p>
            <a:pPr>
              <a:lnSpc>
                <a:spcPct val="90000"/>
              </a:lnSpc>
              <a:defRPr/>
            </a:pPr>
            <a:endParaRPr lang="en-GB" altLang="en-US" sz="1800" dirty="0"/>
          </a:p>
          <a:p>
            <a:pPr>
              <a:lnSpc>
                <a:spcPct val="90000"/>
              </a:lnSpc>
              <a:defRPr/>
            </a:pPr>
            <a:r>
              <a:rPr lang="en-GB" altLang="en-US" sz="1800" dirty="0"/>
              <a:t>Drink a caffeinated drink and immediately take a 15 to 20 minute nap</a:t>
            </a:r>
          </a:p>
          <a:p>
            <a:pPr>
              <a:lnSpc>
                <a:spcPct val="90000"/>
              </a:lnSpc>
              <a:defRPr/>
            </a:pPr>
            <a:endParaRPr lang="en-GB" altLang="en-US" sz="1800" dirty="0"/>
          </a:p>
          <a:p>
            <a:pPr>
              <a:lnSpc>
                <a:spcPct val="90000"/>
              </a:lnSpc>
              <a:defRPr/>
            </a:pPr>
            <a:r>
              <a:rPr lang="en-GB" altLang="en-US" sz="1800" dirty="0"/>
              <a:t>Change drivers (providing the new driver is alert).</a:t>
            </a:r>
          </a:p>
          <a:p>
            <a:pPr>
              <a:lnSpc>
                <a:spcPct val="90000"/>
              </a:lnSpc>
              <a:defRPr/>
            </a:pPr>
            <a:endParaRPr lang="en-GB" altLang="en-US" dirty="0"/>
          </a:p>
          <a:p>
            <a:pPr>
              <a:lnSpc>
                <a:spcPct val="90000"/>
              </a:lnSpc>
              <a:defRPr/>
            </a:pPr>
            <a:endParaRPr lang="en-GB" altLang="en-US" dirty="0"/>
          </a:p>
          <a:p>
            <a:pPr>
              <a:lnSpc>
                <a:spcPct val="90000"/>
              </a:lnSpc>
              <a:defRPr/>
            </a:pPr>
            <a:endParaRPr lang="en-GB" altLang="en-US" dirty="0"/>
          </a:p>
          <a:p>
            <a:pPr>
              <a:lnSpc>
                <a:spcPct val="90000"/>
              </a:lnSpc>
              <a:buFontTx/>
              <a:buNone/>
              <a:defRPr/>
            </a:pPr>
            <a:endParaRPr lang="en-GB" altLang="en-US" dirty="0"/>
          </a:p>
        </p:txBody>
      </p:sp>
      <p:sp>
        <p:nvSpPr>
          <p:cNvPr id="5" name="Rectangle 5">
            <a:extLst>
              <a:ext uri="{FF2B5EF4-FFF2-40B4-BE49-F238E27FC236}">
                <a16:creationId xmlns:a16="http://schemas.microsoft.com/office/drawing/2014/main" id="{1B893EF0-4C5E-493C-B854-F1F79ECC8CA9}"/>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22657653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E8455EC9-8CA7-43B8-91BB-F4FC42793628}"/>
              </a:ext>
            </a:extLst>
          </p:cNvPr>
          <p:cNvSpPr>
            <a:spLocks noGrp="1" noChangeArrowheads="1"/>
          </p:cNvSpPr>
          <p:nvPr>
            <p:ph type="title"/>
          </p:nvPr>
        </p:nvSpPr>
        <p:spPr>
          <a:xfrm>
            <a:off x="1919288" y="115888"/>
            <a:ext cx="8291512" cy="1143000"/>
          </a:xfrm>
        </p:spPr>
        <p:txBody>
          <a:bodyPr/>
          <a:lstStyle/>
          <a:p>
            <a:pPr eaLnBrk="1" hangingPunct="1"/>
            <a:r>
              <a:rPr lang="en-GB" altLang="en-US"/>
              <a:t>Why WTRs and HOS rules are not enough</a:t>
            </a:r>
          </a:p>
        </p:txBody>
      </p:sp>
      <p:sp>
        <p:nvSpPr>
          <p:cNvPr id="7" name="Rectangle 3">
            <a:extLst>
              <a:ext uri="{FF2B5EF4-FFF2-40B4-BE49-F238E27FC236}">
                <a16:creationId xmlns:a16="http://schemas.microsoft.com/office/drawing/2014/main" id="{2BA4B836-42A2-4108-8217-AB27D0CBAFD7}"/>
              </a:ext>
            </a:extLst>
          </p:cNvPr>
          <p:cNvSpPr txBox="1">
            <a:spLocks noChangeArrowheads="1"/>
          </p:cNvSpPr>
          <p:nvPr/>
        </p:nvSpPr>
        <p:spPr bwMode="auto">
          <a:xfrm>
            <a:off x="1981200" y="1412878"/>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har char="•"/>
              <a:defRPr sz="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chemeClr val="tx1"/>
                </a:solidFill>
                <a:latin typeface="+mn-lt"/>
              </a:defRPr>
            </a:lvl2pPr>
            <a:lvl3pPr marL="1143000" indent="-228600" algn="l" rtl="0" eaLnBrk="0" fontAlgn="base" hangingPunct="0">
              <a:spcBef>
                <a:spcPct val="20000"/>
              </a:spcBef>
              <a:spcAft>
                <a:spcPct val="0"/>
              </a:spcAft>
              <a:buChar char="•"/>
              <a:defRPr sz="12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a:lstStyle>
          <a:p>
            <a:pPr eaLnBrk="1" hangingPunct="1">
              <a:buFontTx/>
              <a:buNone/>
              <a:defRPr/>
            </a:pPr>
            <a:r>
              <a:rPr lang="en-US" altLang="en-US" sz="1800" kern="0" dirty="0"/>
              <a:t>Working Time Regulations and Hours of Service rules are not in themselves</a:t>
            </a:r>
          </a:p>
          <a:p>
            <a:pPr eaLnBrk="1" hangingPunct="1">
              <a:buFontTx/>
              <a:buNone/>
              <a:defRPr/>
            </a:pPr>
            <a:r>
              <a:rPr lang="en-US" altLang="en-US" sz="1800" kern="0" dirty="0"/>
              <a:t>enough to protect your staff because:</a:t>
            </a:r>
          </a:p>
          <a:p>
            <a:pPr eaLnBrk="1" hangingPunct="1">
              <a:buFontTx/>
              <a:buNone/>
              <a:defRPr/>
            </a:pPr>
            <a:endParaRPr lang="en-US" altLang="en-US" sz="1800" kern="0" dirty="0"/>
          </a:p>
          <a:p>
            <a:pPr eaLnBrk="1" hangingPunct="1">
              <a:defRPr/>
            </a:pPr>
            <a:r>
              <a:rPr lang="en-GB" sz="1800" kern="0" dirty="0"/>
              <a:t>The fail to take into account undiagnosed sleep disorders</a:t>
            </a:r>
          </a:p>
          <a:p>
            <a:pPr eaLnBrk="1" hangingPunct="1">
              <a:defRPr/>
            </a:pPr>
            <a:endParaRPr lang="en-GB" sz="1800" kern="0" dirty="0"/>
          </a:p>
          <a:p>
            <a:pPr eaLnBrk="1" hangingPunct="1">
              <a:defRPr/>
            </a:pPr>
            <a:r>
              <a:rPr lang="en-GB" sz="1800" kern="0" dirty="0"/>
              <a:t>They fail to take account of poor sleep habits (widespread across society)</a:t>
            </a:r>
          </a:p>
          <a:p>
            <a:pPr eaLnBrk="1" hangingPunct="1">
              <a:defRPr/>
            </a:pPr>
            <a:endParaRPr lang="en-GB" sz="1800" kern="0" dirty="0"/>
          </a:p>
          <a:p>
            <a:pPr eaLnBrk="1" hangingPunct="1">
              <a:defRPr/>
            </a:pPr>
            <a:r>
              <a:rPr lang="en-GB" sz="1800" kern="0" dirty="0"/>
              <a:t>The fail to take into account the consequences of rotating shifts patterns</a:t>
            </a:r>
          </a:p>
          <a:p>
            <a:pPr eaLnBrk="1" hangingPunct="1">
              <a:defRPr/>
            </a:pPr>
            <a:endParaRPr lang="en-GB" sz="1800" kern="0" dirty="0"/>
          </a:p>
          <a:p>
            <a:pPr eaLnBrk="1" hangingPunct="1">
              <a:defRPr/>
            </a:pPr>
            <a:r>
              <a:rPr lang="en-GB" sz="1800" kern="0" dirty="0"/>
              <a:t>They fail to take into account parents with young children who suffer from frequent sleep disruption</a:t>
            </a:r>
          </a:p>
          <a:p>
            <a:pPr eaLnBrk="1" hangingPunct="1">
              <a:defRPr/>
            </a:pPr>
            <a:endParaRPr lang="en-GB" sz="1800" kern="0" dirty="0"/>
          </a:p>
          <a:p>
            <a:pPr eaLnBrk="1" hangingPunct="1">
              <a:defRPr/>
            </a:pPr>
            <a:r>
              <a:rPr lang="en-GB" sz="1800" kern="0" dirty="0"/>
              <a:t>They often fail to take into account commuting times, which do not allow for sufficient rest between shifts.</a:t>
            </a:r>
          </a:p>
          <a:p>
            <a:pPr eaLnBrk="1" hangingPunct="1">
              <a:defRPr/>
            </a:pPr>
            <a:endParaRPr lang="en-GB" altLang="en-US" sz="1800" kern="0" dirty="0"/>
          </a:p>
          <a:p>
            <a:pPr marL="0" indent="0" eaLnBrk="1" hangingPunct="1">
              <a:buNone/>
              <a:defRPr/>
            </a:pPr>
            <a:endParaRPr lang="en-US" altLang="en-US" sz="1800" kern="0" dirty="0"/>
          </a:p>
        </p:txBody>
      </p:sp>
      <p:sp>
        <p:nvSpPr>
          <p:cNvPr id="5" name="Rectangle 5">
            <a:extLst>
              <a:ext uri="{FF2B5EF4-FFF2-40B4-BE49-F238E27FC236}">
                <a16:creationId xmlns:a16="http://schemas.microsoft.com/office/drawing/2014/main" id="{CF74CC26-67E9-4F90-BC6B-0497755955C2}"/>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14302308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a:extLst>
              <a:ext uri="{FF2B5EF4-FFF2-40B4-BE49-F238E27FC236}">
                <a16:creationId xmlns:a16="http://schemas.microsoft.com/office/drawing/2014/main" id="{B370EA6F-7892-49BB-A0CC-F7E541261ED7}"/>
              </a:ext>
            </a:extLst>
          </p:cNvPr>
          <p:cNvSpPr txBox="1">
            <a:spLocks noChangeArrowheads="1"/>
          </p:cNvSpPr>
          <p:nvPr/>
        </p:nvSpPr>
        <p:spPr bwMode="auto">
          <a:xfrm>
            <a:off x="3186113" y="30130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12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0"/>
              </a:spcBef>
              <a:buFontTx/>
              <a:buNone/>
            </a:pPr>
            <a:endParaRPr lang="en-US" altLang="en-US" sz="2400">
              <a:latin typeface="Times New Roman" panose="02020603050405020304" pitchFamily="18" charset="0"/>
            </a:endParaRPr>
          </a:p>
        </p:txBody>
      </p:sp>
      <p:sp>
        <p:nvSpPr>
          <p:cNvPr id="55299" name="Rectangle 3">
            <a:extLst>
              <a:ext uri="{FF2B5EF4-FFF2-40B4-BE49-F238E27FC236}">
                <a16:creationId xmlns:a16="http://schemas.microsoft.com/office/drawing/2014/main" id="{E0751582-364B-446C-A685-4ABDD5FC3662}"/>
              </a:ext>
            </a:extLst>
          </p:cNvPr>
          <p:cNvSpPr>
            <a:spLocks noChangeArrowheads="1"/>
          </p:cNvSpPr>
          <p:nvPr/>
        </p:nvSpPr>
        <p:spPr bwMode="auto">
          <a:xfrm>
            <a:off x="2855916" y="1916116"/>
            <a:ext cx="61928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2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50000"/>
              </a:spcBef>
              <a:buFontTx/>
              <a:buNone/>
            </a:pPr>
            <a:r>
              <a:rPr lang="en-US" altLang="en-US" sz="2800" b="1" i="1">
                <a:latin typeface="Century Gothic" panose="020B0502020202020204" pitchFamily="34" charset="0"/>
                <a:cs typeface="Times New Roman" panose="02020603050405020304" pitchFamily="18" charset="0"/>
              </a:rPr>
              <a:t>How you can address this issue</a:t>
            </a:r>
            <a:r>
              <a:rPr lang="en-GB" altLang="en-US" sz="2800" b="1" i="1">
                <a:latin typeface="Century Gothic" panose="020B0502020202020204" pitchFamily="34" charset="0"/>
                <a:cs typeface="Times New Roman" panose="02020603050405020304" pitchFamily="18" charset="0"/>
              </a:rPr>
              <a:t>?</a:t>
            </a:r>
            <a:endParaRPr lang="en-GB" altLang="en-US" sz="2800" b="1">
              <a:latin typeface="Century Gothic" panose="020B0502020202020204" pitchFamily="34" charset="0"/>
              <a:cs typeface="Times New Roman" panose="02020603050405020304" pitchFamily="18" charset="0"/>
            </a:endParaRPr>
          </a:p>
        </p:txBody>
      </p:sp>
      <p:sp>
        <p:nvSpPr>
          <p:cNvPr id="5" name="Rectangle 5">
            <a:extLst>
              <a:ext uri="{FF2B5EF4-FFF2-40B4-BE49-F238E27FC236}">
                <a16:creationId xmlns:a16="http://schemas.microsoft.com/office/drawing/2014/main" id="{CE55B8B1-DD4C-4E9C-8AE5-EB1F65C8A46A}"/>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cSld>
  <p:clrMapOvr>
    <a:masterClrMapping/>
  </p:clrMapOvr>
  <p:transition advClick="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8F04FD9D-8447-476C-82DC-88C5D0FCEAE6}"/>
              </a:ext>
            </a:extLst>
          </p:cNvPr>
          <p:cNvSpPr>
            <a:spLocks noGrp="1" noChangeArrowheads="1"/>
          </p:cNvSpPr>
          <p:nvPr>
            <p:ph type="title"/>
          </p:nvPr>
        </p:nvSpPr>
        <p:spPr/>
        <p:txBody>
          <a:bodyPr/>
          <a:lstStyle/>
          <a:p>
            <a:pPr eaLnBrk="1" hangingPunct="1"/>
            <a:r>
              <a:rPr lang="en-GB" altLang="en-US"/>
              <a:t>Best practice approach to addressing the problem</a:t>
            </a:r>
          </a:p>
        </p:txBody>
      </p:sp>
      <p:sp>
        <p:nvSpPr>
          <p:cNvPr id="63491" name="Rectangle 3">
            <a:extLst>
              <a:ext uri="{FF2B5EF4-FFF2-40B4-BE49-F238E27FC236}">
                <a16:creationId xmlns:a16="http://schemas.microsoft.com/office/drawing/2014/main" id="{4DC5984C-D6FD-485C-B0BF-5D1D6A0EAE8A}"/>
              </a:ext>
            </a:extLst>
          </p:cNvPr>
          <p:cNvSpPr>
            <a:spLocks noGrp="1" noChangeArrowheads="1"/>
          </p:cNvSpPr>
          <p:nvPr>
            <p:ph type="body" idx="1"/>
          </p:nvPr>
        </p:nvSpPr>
        <p:spPr/>
        <p:txBody>
          <a:bodyPr/>
          <a:lstStyle/>
          <a:p>
            <a:pPr marL="0" indent="0">
              <a:buNone/>
            </a:pPr>
            <a:r>
              <a:rPr lang="en-GB" altLang="en-US" sz="1800" dirty="0"/>
              <a:t>We believe that there are 4 key elements to a programme which tackles common issues in respect of fatigue.</a:t>
            </a:r>
          </a:p>
          <a:p>
            <a:pPr marL="0" indent="0">
              <a:buNone/>
            </a:pPr>
            <a:endParaRPr lang="en-GB" altLang="en-US" sz="1800" dirty="0"/>
          </a:p>
          <a:p>
            <a:pPr marL="0" indent="0">
              <a:buFontTx/>
              <a:buAutoNum type="arabicPeriod"/>
            </a:pPr>
            <a:r>
              <a:rPr lang="en-GB" altLang="en-US" sz="1800" dirty="0"/>
              <a:t> Awareness</a:t>
            </a:r>
          </a:p>
          <a:p>
            <a:pPr marL="0" indent="0">
              <a:buFontTx/>
              <a:buAutoNum type="arabicPeriod"/>
            </a:pPr>
            <a:endParaRPr lang="en-GB" altLang="en-US" sz="1800" dirty="0"/>
          </a:p>
          <a:p>
            <a:pPr marL="0" indent="0">
              <a:buFontTx/>
              <a:buAutoNum type="arabicPeriod"/>
            </a:pPr>
            <a:r>
              <a:rPr lang="en-GB" altLang="en-US" sz="1800" dirty="0"/>
              <a:t> Policies and procedures review</a:t>
            </a:r>
          </a:p>
          <a:p>
            <a:pPr marL="0" indent="0">
              <a:buFontTx/>
              <a:buAutoNum type="arabicPeriod"/>
            </a:pPr>
            <a:endParaRPr lang="en-GB" altLang="en-US" sz="1800" dirty="0"/>
          </a:p>
          <a:p>
            <a:pPr marL="0" indent="0">
              <a:buFontTx/>
              <a:buAutoNum type="arabicPeriod"/>
            </a:pPr>
            <a:r>
              <a:rPr lang="en-GB" altLang="en-US" sz="1800" dirty="0"/>
              <a:t> Train-the-trainer</a:t>
            </a:r>
          </a:p>
          <a:p>
            <a:pPr marL="0" indent="0">
              <a:buFontTx/>
              <a:buAutoNum type="arabicPeriod"/>
            </a:pPr>
            <a:endParaRPr lang="en-GB" altLang="en-US" sz="1800" dirty="0"/>
          </a:p>
          <a:p>
            <a:pPr marL="0" indent="0">
              <a:buFontTx/>
              <a:buAutoNum type="arabicPeriod"/>
            </a:pPr>
            <a:r>
              <a:rPr lang="en-GB" altLang="en-US" sz="1800" dirty="0"/>
              <a:t> Interventions.</a:t>
            </a:r>
          </a:p>
          <a:p>
            <a:pPr marL="0" indent="0" eaLnBrk="1" hangingPunct="1">
              <a:lnSpc>
                <a:spcPct val="90000"/>
              </a:lnSpc>
              <a:buNone/>
            </a:pPr>
            <a:endParaRPr lang="en-US" altLang="en-US" sz="1800" dirty="0"/>
          </a:p>
          <a:p>
            <a:pPr marL="0" indent="0" eaLnBrk="1" hangingPunct="1">
              <a:lnSpc>
                <a:spcPct val="90000"/>
              </a:lnSpc>
              <a:buNone/>
            </a:pPr>
            <a:endParaRPr lang="en-US" altLang="en-US" sz="1800" dirty="0"/>
          </a:p>
          <a:p>
            <a:pPr marL="0" indent="0" eaLnBrk="1" hangingPunct="1">
              <a:lnSpc>
                <a:spcPct val="90000"/>
              </a:lnSpc>
              <a:buNone/>
            </a:pPr>
            <a:endParaRPr lang="en-US" altLang="en-US" sz="1800" dirty="0"/>
          </a:p>
          <a:p>
            <a:pPr marL="0" indent="0" eaLnBrk="1" hangingPunct="1">
              <a:lnSpc>
                <a:spcPct val="90000"/>
              </a:lnSpc>
              <a:buNone/>
            </a:pPr>
            <a:endParaRPr lang="en-US" altLang="en-US" sz="1800" dirty="0"/>
          </a:p>
          <a:p>
            <a:pPr marL="0" indent="0" eaLnBrk="1" hangingPunct="1">
              <a:lnSpc>
                <a:spcPct val="90000"/>
              </a:lnSpc>
              <a:buNone/>
            </a:pPr>
            <a:endParaRPr lang="en-US" altLang="en-US" sz="1800" dirty="0"/>
          </a:p>
        </p:txBody>
      </p:sp>
      <p:sp>
        <p:nvSpPr>
          <p:cNvPr id="6" name="Rectangle 5">
            <a:extLst>
              <a:ext uri="{FF2B5EF4-FFF2-40B4-BE49-F238E27FC236}">
                <a16:creationId xmlns:a16="http://schemas.microsoft.com/office/drawing/2014/main" id="{277A9B1B-36D0-4D82-BC4C-312B81CCAEA9}"/>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9590628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8F04FD9D-8447-476C-82DC-88C5D0FCEAE6}"/>
              </a:ext>
            </a:extLst>
          </p:cNvPr>
          <p:cNvSpPr>
            <a:spLocks noGrp="1" noChangeArrowheads="1"/>
          </p:cNvSpPr>
          <p:nvPr>
            <p:ph type="title"/>
          </p:nvPr>
        </p:nvSpPr>
        <p:spPr/>
        <p:txBody>
          <a:bodyPr/>
          <a:lstStyle/>
          <a:p>
            <a:pPr eaLnBrk="1" hangingPunct="1"/>
            <a:r>
              <a:rPr lang="en-GB" altLang="en-US" dirty="0"/>
              <a:t>Possible staff interventions</a:t>
            </a:r>
          </a:p>
        </p:txBody>
      </p:sp>
      <p:sp>
        <p:nvSpPr>
          <p:cNvPr id="63491" name="Rectangle 3">
            <a:extLst>
              <a:ext uri="{FF2B5EF4-FFF2-40B4-BE49-F238E27FC236}">
                <a16:creationId xmlns:a16="http://schemas.microsoft.com/office/drawing/2014/main" id="{4DC5984C-D6FD-485C-B0BF-5D1D6A0EAE8A}"/>
              </a:ext>
            </a:extLst>
          </p:cNvPr>
          <p:cNvSpPr>
            <a:spLocks noGrp="1" noChangeArrowheads="1"/>
          </p:cNvSpPr>
          <p:nvPr>
            <p:ph type="body" idx="1"/>
          </p:nvPr>
        </p:nvSpPr>
        <p:spPr/>
        <p:txBody>
          <a:bodyPr/>
          <a:lstStyle/>
          <a:p>
            <a:pPr marL="0" indent="0" eaLnBrk="1" hangingPunct="1">
              <a:lnSpc>
                <a:spcPct val="90000"/>
              </a:lnSpc>
              <a:buNone/>
            </a:pPr>
            <a:endParaRPr lang="en-US" altLang="en-US" sz="1000" dirty="0"/>
          </a:p>
          <a:p>
            <a:pPr marL="0" indent="0" eaLnBrk="1" hangingPunct="1">
              <a:lnSpc>
                <a:spcPct val="90000"/>
              </a:lnSpc>
              <a:buNone/>
            </a:pPr>
            <a:endParaRPr lang="en-US" altLang="en-US" sz="1000" dirty="0"/>
          </a:p>
          <a:p>
            <a:pPr marL="0" indent="0" eaLnBrk="1" hangingPunct="1">
              <a:lnSpc>
                <a:spcPct val="90000"/>
              </a:lnSpc>
              <a:buNone/>
            </a:pPr>
            <a:endParaRPr lang="en-US" altLang="en-US" sz="1000" dirty="0"/>
          </a:p>
          <a:p>
            <a:pPr marL="0" indent="0" eaLnBrk="1" hangingPunct="1">
              <a:lnSpc>
                <a:spcPct val="90000"/>
              </a:lnSpc>
              <a:buNone/>
            </a:pPr>
            <a:endParaRPr lang="en-US" altLang="en-US" sz="1000" dirty="0"/>
          </a:p>
          <a:p>
            <a:pPr marL="0" indent="0" eaLnBrk="1" hangingPunct="1">
              <a:lnSpc>
                <a:spcPct val="90000"/>
              </a:lnSpc>
              <a:buNone/>
            </a:pPr>
            <a:endParaRPr lang="en-US" altLang="en-US" sz="800" dirty="0"/>
          </a:p>
        </p:txBody>
      </p:sp>
      <p:graphicFrame>
        <p:nvGraphicFramePr>
          <p:cNvPr id="2" name="Table 1">
            <a:extLst>
              <a:ext uri="{FF2B5EF4-FFF2-40B4-BE49-F238E27FC236}">
                <a16:creationId xmlns:a16="http://schemas.microsoft.com/office/drawing/2014/main" id="{62214D51-6B37-4DCB-819A-F2B442EFCA37}"/>
              </a:ext>
            </a:extLst>
          </p:cNvPr>
          <p:cNvGraphicFramePr>
            <a:graphicFrameLocks noGrp="1"/>
          </p:cNvGraphicFramePr>
          <p:nvPr>
            <p:extLst/>
          </p:nvPr>
        </p:nvGraphicFramePr>
        <p:xfrm>
          <a:off x="1847528" y="1527490"/>
          <a:ext cx="8568950" cy="4335617"/>
        </p:xfrm>
        <a:graphic>
          <a:graphicData uri="http://schemas.openxmlformats.org/drawingml/2006/table">
            <a:tbl>
              <a:tblPr firstRow="1" bandRow="1">
                <a:tableStyleId>{5C22544A-7EE6-4342-B048-85BDC9FD1C3A}</a:tableStyleId>
              </a:tblPr>
              <a:tblGrid>
                <a:gridCol w="1713790">
                  <a:extLst>
                    <a:ext uri="{9D8B030D-6E8A-4147-A177-3AD203B41FA5}">
                      <a16:colId xmlns:a16="http://schemas.microsoft.com/office/drawing/2014/main" val="90773010"/>
                    </a:ext>
                  </a:extLst>
                </a:gridCol>
                <a:gridCol w="1713790">
                  <a:extLst>
                    <a:ext uri="{9D8B030D-6E8A-4147-A177-3AD203B41FA5}">
                      <a16:colId xmlns:a16="http://schemas.microsoft.com/office/drawing/2014/main" val="1559971265"/>
                    </a:ext>
                  </a:extLst>
                </a:gridCol>
                <a:gridCol w="1713790">
                  <a:extLst>
                    <a:ext uri="{9D8B030D-6E8A-4147-A177-3AD203B41FA5}">
                      <a16:colId xmlns:a16="http://schemas.microsoft.com/office/drawing/2014/main" val="1645539205"/>
                    </a:ext>
                  </a:extLst>
                </a:gridCol>
                <a:gridCol w="1713790">
                  <a:extLst>
                    <a:ext uri="{9D8B030D-6E8A-4147-A177-3AD203B41FA5}">
                      <a16:colId xmlns:a16="http://schemas.microsoft.com/office/drawing/2014/main" val="1132904054"/>
                    </a:ext>
                  </a:extLst>
                </a:gridCol>
                <a:gridCol w="1713790">
                  <a:extLst>
                    <a:ext uri="{9D8B030D-6E8A-4147-A177-3AD203B41FA5}">
                      <a16:colId xmlns:a16="http://schemas.microsoft.com/office/drawing/2014/main" val="23960922"/>
                    </a:ext>
                  </a:extLst>
                </a:gridCol>
              </a:tblGrid>
              <a:tr h="735857">
                <a:tc>
                  <a:txBody>
                    <a:bodyPr/>
                    <a:lstStyle/>
                    <a:p>
                      <a:r>
                        <a:rPr lang="en-GB" dirty="0"/>
                        <a:t>Company</a:t>
                      </a:r>
                    </a:p>
                  </a:txBody>
                  <a:tcPr/>
                </a:tc>
                <a:tc>
                  <a:txBody>
                    <a:bodyPr/>
                    <a:lstStyle/>
                    <a:p>
                      <a:r>
                        <a:rPr lang="en-GB" dirty="0"/>
                        <a:t>Cultural</a:t>
                      </a:r>
                    </a:p>
                  </a:txBody>
                  <a:tcPr/>
                </a:tc>
                <a:tc>
                  <a:txBody>
                    <a:bodyPr/>
                    <a:lstStyle/>
                    <a:p>
                      <a:r>
                        <a:rPr lang="en-GB" dirty="0"/>
                        <a:t>Free / Regulatory</a:t>
                      </a:r>
                    </a:p>
                  </a:txBody>
                  <a:tcPr/>
                </a:tc>
                <a:tc>
                  <a:txBody>
                    <a:bodyPr/>
                    <a:lstStyle/>
                    <a:p>
                      <a:r>
                        <a:rPr lang="en-GB" dirty="0"/>
                        <a:t>Technological</a:t>
                      </a:r>
                    </a:p>
                  </a:txBody>
                  <a:tcPr/>
                </a:tc>
                <a:tc>
                  <a:txBody>
                    <a:bodyPr/>
                    <a:lstStyle/>
                    <a:p>
                      <a:r>
                        <a:rPr lang="en-GB" dirty="0"/>
                        <a:t>Other</a:t>
                      </a:r>
                    </a:p>
                  </a:txBody>
                  <a:tcPr/>
                </a:tc>
                <a:extLst>
                  <a:ext uri="{0D108BD9-81ED-4DB2-BD59-A6C34878D82A}">
                    <a16:rowId xmlns:a16="http://schemas.microsoft.com/office/drawing/2014/main" val="232672435"/>
                  </a:ext>
                </a:extLst>
              </a:tr>
              <a:tr h="856560">
                <a:tc>
                  <a:txBody>
                    <a:bodyPr/>
                    <a:lstStyle/>
                    <a:p>
                      <a:r>
                        <a:rPr lang="en-GB" dirty="0"/>
                        <a:t>Policies &amp; procedures</a:t>
                      </a:r>
                    </a:p>
                  </a:txBody>
                  <a:tcPr/>
                </a:tc>
                <a:tc>
                  <a:txBody>
                    <a:bodyPr/>
                    <a:lstStyle/>
                    <a:p>
                      <a:r>
                        <a:rPr lang="en-GB" dirty="0"/>
                        <a:t>“Just” culture</a:t>
                      </a:r>
                    </a:p>
                  </a:txBody>
                  <a:tcPr/>
                </a:tc>
                <a:tc>
                  <a:txBody>
                    <a:bodyPr/>
                    <a:lstStyle/>
                    <a:p>
                      <a:r>
                        <a:rPr lang="en-GB" dirty="0"/>
                        <a:t>Hours of service &amp; WTD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Fatigue forecasting models</a:t>
                      </a:r>
                    </a:p>
                  </a:txBody>
                  <a:tcPr/>
                </a:tc>
                <a:tc>
                  <a:txBody>
                    <a:bodyPr/>
                    <a:lstStyle/>
                    <a:p>
                      <a:r>
                        <a:rPr lang="en-GB" dirty="0"/>
                        <a:t>Education</a:t>
                      </a:r>
                    </a:p>
                  </a:txBody>
                  <a:tcPr/>
                </a:tc>
                <a:extLst>
                  <a:ext uri="{0D108BD9-81ED-4DB2-BD59-A6C34878D82A}">
                    <a16:rowId xmlns:a16="http://schemas.microsoft.com/office/drawing/2014/main" val="2203118068"/>
                  </a:ext>
                </a:extLst>
              </a:tr>
              <a:tr h="856560">
                <a:tc>
                  <a:txBody>
                    <a:bodyPr/>
                    <a:lstStyle/>
                    <a:p>
                      <a:r>
                        <a:rPr lang="en-GB" dirty="0"/>
                        <a:t>Occupational Health</a:t>
                      </a:r>
                    </a:p>
                  </a:txBody>
                  <a:tcPr/>
                </a:tc>
                <a:tc>
                  <a:txBody>
                    <a:bodyPr/>
                    <a:lstStyle/>
                    <a:p>
                      <a:r>
                        <a:rPr lang="en-GB" dirty="0"/>
                        <a:t>Alter tasks</a:t>
                      </a:r>
                    </a:p>
                  </a:txBody>
                  <a:tcPr/>
                </a:tc>
                <a:tc>
                  <a:txBody>
                    <a:bodyPr/>
                    <a:lstStyle/>
                    <a:p>
                      <a:r>
                        <a:rPr lang="en-GB" dirty="0"/>
                        <a:t>HSE Fatigue &amp; Risk Index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Light therapy</a:t>
                      </a:r>
                    </a:p>
                    <a:p>
                      <a:endParaRPr lang="en-GB" dirty="0"/>
                    </a:p>
                  </a:txBody>
                  <a:tcPr/>
                </a:tc>
                <a:tc>
                  <a:txBody>
                    <a:bodyPr/>
                    <a:lstStyle/>
                    <a:p>
                      <a:r>
                        <a:rPr lang="en-GB" dirty="0"/>
                        <a:t>Napping / controlled rest</a:t>
                      </a:r>
                    </a:p>
                  </a:txBody>
                  <a:tcPr/>
                </a:tc>
                <a:extLst>
                  <a:ext uri="{0D108BD9-81ED-4DB2-BD59-A6C34878D82A}">
                    <a16:rowId xmlns:a16="http://schemas.microsoft.com/office/drawing/2014/main" val="878081758"/>
                  </a:ext>
                </a:extLst>
              </a:tr>
              <a:tr h="856560">
                <a:tc>
                  <a:txBody>
                    <a:bodyPr/>
                    <a:lstStyle/>
                    <a:p>
                      <a:r>
                        <a:rPr lang="en-GB" dirty="0"/>
                        <a:t>Employee Assistance (EAP)</a:t>
                      </a:r>
                    </a:p>
                  </a:txBody>
                  <a:tcPr/>
                </a:tc>
                <a:tc>
                  <a:txBody>
                    <a:bodyPr/>
                    <a:lstStyle/>
                    <a:p>
                      <a:r>
                        <a:rPr lang="en-GB" dirty="0"/>
                        <a:t>Enable staff to voice concerns</a:t>
                      </a:r>
                    </a:p>
                  </a:txBody>
                  <a:tcPr/>
                </a:tc>
                <a:tc>
                  <a:txBody>
                    <a:bodyPr/>
                    <a:lstStyle/>
                    <a:p>
                      <a:r>
                        <a:rPr lang="en-GB" dirty="0"/>
                        <a:t>Epworth, PSQI, Karolinska </a:t>
                      </a:r>
                    </a:p>
                  </a:txBody>
                  <a:tcPr/>
                </a:tc>
                <a:tc>
                  <a:txBody>
                    <a:bodyPr/>
                    <a:lstStyle/>
                    <a:p>
                      <a:r>
                        <a:rPr lang="en-GB" dirty="0"/>
                        <a:t>Driving tech</a:t>
                      </a:r>
                    </a:p>
                  </a:txBody>
                  <a:tcPr/>
                </a:tc>
                <a:tc>
                  <a:txBody>
                    <a:bodyPr/>
                    <a:lstStyle/>
                    <a:p>
                      <a:r>
                        <a:rPr lang="en-GB" dirty="0"/>
                        <a:t>Train-the-trainer</a:t>
                      </a:r>
                    </a:p>
                  </a:txBody>
                  <a:tcPr/>
                </a:tc>
                <a:extLst>
                  <a:ext uri="{0D108BD9-81ED-4DB2-BD59-A6C34878D82A}">
                    <a16:rowId xmlns:a16="http://schemas.microsoft.com/office/drawing/2014/main" val="1218159903"/>
                  </a:ext>
                </a:extLst>
              </a:tr>
              <a:tr h="8565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Accident investigation forms</a:t>
                      </a:r>
                    </a:p>
                  </a:txBody>
                  <a:tcPr/>
                </a:tc>
                <a:tc>
                  <a:txBody>
                    <a:bodyPr/>
                    <a:lstStyle/>
                    <a:p>
                      <a:r>
                        <a:rPr lang="en-GB" dirty="0"/>
                        <a:t>Educate managers</a:t>
                      </a:r>
                    </a:p>
                  </a:txBody>
                  <a:tcPr/>
                </a:tc>
                <a:tc>
                  <a:txBody>
                    <a:bodyPr/>
                    <a:lstStyle/>
                    <a:p>
                      <a:r>
                        <a:rPr lang="en-GB" dirty="0"/>
                        <a:t>Need for recovery (NFR)</a:t>
                      </a:r>
                    </a:p>
                  </a:txBody>
                  <a:tcPr/>
                </a:tc>
                <a:tc>
                  <a:txBody>
                    <a:bodyPr/>
                    <a:lstStyle/>
                    <a:p>
                      <a:r>
                        <a:rPr lang="en-GB" dirty="0"/>
                        <a:t>Wearable tech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Cognitive tests</a:t>
                      </a:r>
                    </a:p>
                    <a:p>
                      <a:endParaRPr lang="en-GB" dirty="0"/>
                    </a:p>
                  </a:txBody>
                  <a:tcPr/>
                </a:tc>
                <a:extLst>
                  <a:ext uri="{0D108BD9-81ED-4DB2-BD59-A6C34878D82A}">
                    <a16:rowId xmlns:a16="http://schemas.microsoft.com/office/drawing/2014/main" val="1771461528"/>
                  </a:ext>
                </a:extLst>
              </a:tr>
            </a:tbl>
          </a:graphicData>
        </a:graphic>
      </p:graphicFrame>
      <p:sp>
        <p:nvSpPr>
          <p:cNvPr id="6" name="Rectangle 5">
            <a:extLst>
              <a:ext uri="{FF2B5EF4-FFF2-40B4-BE49-F238E27FC236}">
                <a16:creationId xmlns:a16="http://schemas.microsoft.com/office/drawing/2014/main" id="{BAE84000-C168-4DC9-9A9F-0FA63794EF93}"/>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1860900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F510732D-26EF-4413-9C48-BD93F3A631A5}"/>
              </a:ext>
            </a:extLst>
          </p:cNvPr>
          <p:cNvSpPr>
            <a:spLocks noGrp="1" noChangeArrowheads="1"/>
          </p:cNvSpPr>
          <p:nvPr>
            <p:ph type="title"/>
          </p:nvPr>
        </p:nvSpPr>
        <p:spPr/>
        <p:txBody>
          <a:bodyPr/>
          <a:lstStyle/>
          <a:p>
            <a:pPr eaLnBrk="1" hangingPunct="1"/>
            <a:r>
              <a:rPr lang="en-GB" altLang="en-US" dirty="0"/>
              <a:t>Contact details</a:t>
            </a:r>
          </a:p>
        </p:txBody>
      </p:sp>
      <p:sp>
        <p:nvSpPr>
          <p:cNvPr id="67587" name="Rectangle 3">
            <a:extLst>
              <a:ext uri="{FF2B5EF4-FFF2-40B4-BE49-F238E27FC236}">
                <a16:creationId xmlns:a16="http://schemas.microsoft.com/office/drawing/2014/main" id="{EAC7C847-4296-48E2-9B6D-C5F19E2D4F03}"/>
              </a:ext>
            </a:extLst>
          </p:cNvPr>
          <p:cNvSpPr>
            <a:spLocks noGrp="1" noChangeArrowheads="1"/>
          </p:cNvSpPr>
          <p:nvPr>
            <p:ph type="body" idx="1"/>
          </p:nvPr>
        </p:nvSpPr>
        <p:spPr>
          <a:xfrm>
            <a:off x="1992313" y="1412878"/>
            <a:ext cx="8229600" cy="4525963"/>
          </a:xfrm>
        </p:spPr>
        <p:txBody>
          <a:bodyPr/>
          <a:lstStyle/>
          <a:p>
            <a:pPr marL="609600" indent="-609600" eaLnBrk="1" hangingPunct="1">
              <a:buNone/>
            </a:pPr>
            <a:endParaRPr lang="en-GB" altLang="en-US" sz="1400" dirty="0"/>
          </a:p>
          <a:p>
            <a:pPr marL="609600" indent="-609600" algn="ctr" eaLnBrk="1" hangingPunct="1">
              <a:buNone/>
            </a:pPr>
            <a:r>
              <a:rPr lang="en-GB" altLang="en-US" sz="2000" dirty="0"/>
              <a:t>Marcus de Guingand</a:t>
            </a:r>
          </a:p>
          <a:p>
            <a:pPr marL="609600" indent="-609600" algn="ctr" eaLnBrk="1" hangingPunct="1">
              <a:buNone/>
            </a:pPr>
            <a:r>
              <a:rPr lang="en-GB" altLang="en-US" sz="2000" dirty="0"/>
              <a:t>Managing Director, Third Pillar of Health</a:t>
            </a:r>
          </a:p>
          <a:p>
            <a:pPr marL="609600" indent="-609600" algn="ctr" eaLnBrk="1" hangingPunct="1">
              <a:buNone/>
            </a:pPr>
            <a:endParaRPr lang="en-GB" altLang="en-US" sz="2000" dirty="0"/>
          </a:p>
          <a:p>
            <a:pPr marL="609600" indent="-609600" algn="ctr" eaLnBrk="1" hangingPunct="1">
              <a:buNone/>
            </a:pPr>
            <a:r>
              <a:rPr lang="en-GB" altLang="en-US" sz="2000" b="1" dirty="0">
                <a:solidFill>
                  <a:srgbClr val="7030A0"/>
                </a:solidFill>
              </a:rPr>
              <a:t>Connect with me on LinkedIn: </a:t>
            </a:r>
            <a:r>
              <a:rPr lang="en-GB" altLang="en-US" sz="2000" b="1" i="1" dirty="0">
                <a:solidFill>
                  <a:srgbClr val="7030A0"/>
                </a:solidFill>
                <a:hlinkClick r:id="rId3"/>
              </a:rPr>
              <a:t>https://uk.linkedin.com/in/marcusdeguingand</a:t>
            </a:r>
            <a:endParaRPr lang="en-GB" altLang="en-US" sz="2000" b="1" i="1" dirty="0">
              <a:solidFill>
                <a:srgbClr val="7030A0"/>
              </a:solidFill>
            </a:endParaRPr>
          </a:p>
          <a:p>
            <a:pPr marL="609600" indent="-609600" algn="ctr" eaLnBrk="1" hangingPunct="1">
              <a:buNone/>
            </a:pPr>
            <a:endParaRPr lang="en-GB" altLang="en-US" sz="2000" i="1" dirty="0"/>
          </a:p>
          <a:p>
            <a:pPr marL="609600" indent="-609600" algn="ctr" eaLnBrk="1" hangingPunct="1">
              <a:buNone/>
            </a:pPr>
            <a:r>
              <a:rPr lang="en-GB" altLang="en-US" sz="2000" dirty="0"/>
              <a:t>Email: </a:t>
            </a:r>
            <a:r>
              <a:rPr lang="en-GB" altLang="en-US" sz="2000" dirty="0">
                <a:hlinkClick r:id="rId4"/>
              </a:rPr>
              <a:t>marcus@thirdpillarofhealth.com</a:t>
            </a:r>
            <a:endParaRPr lang="en-GB" altLang="en-US" sz="2000" dirty="0"/>
          </a:p>
          <a:p>
            <a:pPr marL="609600" indent="-609600" algn="ctr" eaLnBrk="1" hangingPunct="1">
              <a:buNone/>
            </a:pPr>
            <a:r>
              <a:rPr lang="en-GB" altLang="en-US" sz="2000" dirty="0"/>
              <a:t>Office: +44 (0)845 686 0022</a:t>
            </a:r>
          </a:p>
          <a:p>
            <a:pPr marL="609600" indent="-609600" algn="ctr" eaLnBrk="1" hangingPunct="1">
              <a:buNone/>
            </a:pPr>
            <a:endParaRPr lang="en-GB" altLang="en-US" sz="2000" dirty="0"/>
          </a:p>
          <a:p>
            <a:pPr marL="609600" indent="-609600" algn="ctr" eaLnBrk="1" hangingPunct="1">
              <a:buNone/>
            </a:pPr>
            <a:r>
              <a:rPr lang="en-GB" altLang="en-US" sz="2000" dirty="0"/>
              <a:t>Website: </a:t>
            </a:r>
            <a:r>
              <a:rPr lang="en-GB" altLang="en-US" sz="2000" dirty="0">
                <a:hlinkClick r:id="rId5"/>
              </a:rPr>
              <a:t>www.thirdpillarofhealth.com</a:t>
            </a:r>
            <a:endParaRPr lang="en-GB" altLang="en-US" sz="2000" dirty="0"/>
          </a:p>
          <a:p>
            <a:pPr marL="609600" indent="-609600" algn="ctr" eaLnBrk="1" hangingPunct="1">
              <a:buNone/>
            </a:pPr>
            <a:r>
              <a:rPr lang="en-GB" altLang="en-US" sz="2000" dirty="0"/>
              <a:t>Twitter: @3rdPillarHealth</a:t>
            </a:r>
          </a:p>
          <a:p>
            <a:pPr marL="609600" indent="-609600" algn="ctr" eaLnBrk="1" hangingPunct="1">
              <a:buNone/>
            </a:pPr>
            <a:endParaRPr lang="en-GB" altLang="en-US" dirty="0"/>
          </a:p>
          <a:p>
            <a:pPr marL="609600" indent="-609600" algn="ctr" eaLnBrk="1" hangingPunct="1">
              <a:buNone/>
            </a:pPr>
            <a:endParaRPr lang="en-GB" altLang="en-US" dirty="0"/>
          </a:p>
        </p:txBody>
      </p:sp>
      <p:sp>
        <p:nvSpPr>
          <p:cNvPr id="6" name="Rectangle 5">
            <a:extLst>
              <a:ext uri="{FF2B5EF4-FFF2-40B4-BE49-F238E27FC236}">
                <a16:creationId xmlns:a16="http://schemas.microsoft.com/office/drawing/2014/main" id="{9AF49503-75FA-4AA3-8D85-F22F9ED04066}"/>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1354103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3186113" y="30130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fontAlgn="base">
              <a:spcBef>
                <a:spcPct val="0"/>
              </a:spcBef>
              <a:spcAft>
                <a:spcPct val="0"/>
              </a:spcAft>
              <a:buFontTx/>
              <a:buNone/>
            </a:pPr>
            <a:endParaRPr lang="en-US" altLang="en-US" sz="2400" dirty="0">
              <a:solidFill>
                <a:srgbClr val="000000"/>
              </a:solidFill>
              <a:latin typeface="Times New Roman" pitchFamily="18" charset="0"/>
            </a:endParaRPr>
          </a:p>
        </p:txBody>
      </p:sp>
      <p:sp>
        <p:nvSpPr>
          <p:cNvPr id="14339" name="Rectangle 3"/>
          <p:cNvSpPr>
            <a:spLocks noChangeArrowheads="1"/>
          </p:cNvSpPr>
          <p:nvPr/>
        </p:nvSpPr>
        <p:spPr bwMode="auto">
          <a:xfrm>
            <a:off x="2855913" y="1916113"/>
            <a:ext cx="5715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fontAlgn="base">
              <a:spcBef>
                <a:spcPct val="50000"/>
              </a:spcBef>
              <a:spcAft>
                <a:spcPct val="0"/>
              </a:spcAft>
              <a:buFontTx/>
              <a:buNone/>
            </a:pPr>
            <a:r>
              <a:rPr lang="en-US" altLang="en-US" sz="2800" b="1" i="1" dirty="0">
                <a:solidFill>
                  <a:srgbClr val="000000"/>
                </a:solidFill>
                <a:latin typeface="Century Gothic" pitchFamily="34" charset="0"/>
                <a:cs typeface="Times New Roman" pitchFamily="18" charset="0"/>
              </a:rPr>
              <a:t>Why is sleep important?</a:t>
            </a:r>
            <a:endParaRPr lang="en-US" altLang="en-US" sz="2800" b="1" dirty="0">
              <a:solidFill>
                <a:srgbClr val="000000"/>
              </a:solidFill>
              <a:latin typeface="Century Gothic" pitchFamily="34" charset="0"/>
              <a:cs typeface="Times New Roman" pitchFamily="18" charset="0"/>
            </a:endParaRPr>
          </a:p>
        </p:txBody>
      </p:sp>
      <p:sp>
        <p:nvSpPr>
          <p:cNvPr id="5" name="Rectangle 5">
            <a:extLst>
              <a:ext uri="{FF2B5EF4-FFF2-40B4-BE49-F238E27FC236}">
                <a16:creationId xmlns:a16="http://schemas.microsoft.com/office/drawing/2014/main" id="{5C0E9EDC-F54D-41BE-A256-D221ABE4428B}"/>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1429228684"/>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dirty="0"/>
              <a:t>Sleep is the third pillar of health</a:t>
            </a:r>
          </a:p>
        </p:txBody>
      </p:sp>
      <p:sp>
        <p:nvSpPr>
          <p:cNvPr id="16387" name="Rectangle 3"/>
          <p:cNvSpPr>
            <a:spLocks noGrp="1" noChangeArrowheads="1"/>
          </p:cNvSpPr>
          <p:nvPr>
            <p:ph type="body" idx="1"/>
          </p:nvPr>
        </p:nvSpPr>
        <p:spPr/>
        <p:txBody>
          <a:bodyPr/>
          <a:lstStyle/>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GB" altLang="en-US" dirty="0"/>
          </a:p>
        </p:txBody>
      </p:sp>
      <p:pic>
        <p:nvPicPr>
          <p:cNvPr id="1638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5614" y="1628803"/>
            <a:ext cx="4320629" cy="4078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7B40E357-F9EB-426F-9F5E-41B04A1A3C5A}"/>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509830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altLang="en-US" dirty="0"/>
              <a:t>Effects of sleep deprivation</a:t>
            </a:r>
          </a:p>
        </p:txBody>
      </p:sp>
      <p:sp>
        <p:nvSpPr>
          <p:cNvPr id="20483" name="Rectangle 3"/>
          <p:cNvSpPr>
            <a:spLocks noGrp="1" noChangeArrowheads="1"/>
          </p:cNvSpPr>
          <p:nvPr>
            <p:ph type="body" idx="1"/>
          </p:nvPr>
        </p:nvSpPr>
        <p:spPr>
          <a:xfrm>
            <a:off x="1981203" y="1412878"/>
            <a:ext cx="8435975" cy="4525963"/>
          </a:xfrm>
        </p:spPr>
        <p:txBody>
          <a:bodyPr/>
          <a:lstStyle/>
          <a:p>
            <a:pPr eaLnBrk="1" hangingPunct="1">
              <a:buFontTx/>
              <a:buNone/>
            </a:pPr>
            <a:r>
              <a:rPr lang="en-GB" altLang="en-US" sz="1800" dirty="0"/>
              <a:t>What happens if you don’t get enough sleep?</a:t>
            </a:r>
          </a:p>
          <a:p>
            <a:pPr eaLnBrk="1" hangingPunct="1">
              <a:buFontTx/>
              <a:buNone/>
            </a:pPr>
            <a:endParaRPr lang="en-GB" altLang="en-US" sz="1800" dirty="0"/>
          </a:p>
          <a:p>
            <a:pPr eaLnBrk="1" hangingPunct="1"/>
            <a:r>
              <a:rPr lang="en-GB" altLang="en-US" sz="1800" dirty="0"/>
              <a:t>Daytime drowsiness to microsleeps and ‘sleep seizures’</a:t>
            </a:r>
          </a:p>
          <a:p>
            <a:pPr eaLnBrk="1" hangingPunct="1"/>
            <a:endParaRPr lang="en-GB" altLang="en-US" sz="1800" dirty="0"/>
          </a:p>
          <a:p>
            <a:pPr eaLnBrk="1" hangingPunct="1"/>
            <a:r>
              <a:rPr lang="en-GB" altLang="en-US" sz="1800" dirty="0"/>
              <a:t>Stress, mood shifts, irritability &amp; strained relationships</a:t>
            </a:r>
          </a:p>
          <a:p>
            <a:pPr eaLnBrk="1" hangingPunct="1"/>
            <a:endParaRPr lang="en-GB" altLang="en-US" sz="1800" dirty="0"/>
          </a:p>
          <a:p>
            <a:pPr eaLnBrk="1" hangingPunct="1"/>
            <a:r>
              <a:rPr lang="en-GB" altLang="en-US" sz="1800" dirty="0"/>
              <a:t>Physiological issues including reduced immunity and weight gain</a:t>
            </a:r>
          </a:p>
          <a:p>
            <a:pPr eaLnBrk="1" hangingPunct="1"/>
            <a:endParaRPr lang="en-GB" altLang="en-US" sz="1800" dirty="0"/>
          </a:p>
          <a:p>
            <a:pPr eaLnBrk="1" hangingPunct="1"/>
            <a:r>
              <a:rPr lang="en-GB" altLang="en-US" sz="1800" dirty="0"/>
              <a:t>Reduced energy, alertness, vigilance and productivity</a:t>
            </a:r>
          </a:p>
          <a:p>
            <a:pPr eaLnBrk="1" hangingPunct="1"/>
            <a:endParaRPr lang="en-GB" altLang="en-US" sz="1800" dirty="0"/>
          </a:p>
          <a:p>
            <a:pPr eaLnBrk="1" hangingPunct="1"/>
            <a:r>
              <a:rPr lang="en-GB" altLang="en-US" sz="1800" dirty="0"/>
              <a:t>Reduced vocabulary and poor communication skills.</a:t>
            </a:r>
          </a:p>
          <a:p>
            <a:pPr marL="0" indent="0" eaLnBrk="1" hangingPunct="1">
              <a:buNone/>
            </a:pPr>
            <a:endParaRPr lang="en-GB" altLang="en-US" sz="1800" dirty="0"/>
          </a:p>
        </p:txBody>
      </p:sp>
      <p:sp>
        <p:nvSpPr>
          <p:cNvPr id="5" name="Rectangle 5">
            <a:extLst>
              <a:ext uri="{FF2B5EF4-FFF2-40B4-BE49-F238E27FC236}">
                <a16:creationId xmlns:a16="http://schemas.microsoft.com/office/drawing/2014/main" id="{E2943FA5-7ACD-4790-BE24-2D1C1CF12755}"/>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1471393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3186113" y="30130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fontAlgn="base">
              <a:spcBef>
                <a:spcPct val="0"/>
              </a:spcBef>
              <a:spcAft>
                <a:spcPct val="0"/>
              </a:spcAft>
              <a:buFontTx/>
              <a:buNone/>
            </a:pPr>
            <a:endParaRPr lang="en-US" altLang="en-US" sz="2400" dirty="0">
              <a:solidFill>
                <a:srgbClr val="000000"/>
              </a:solidFill>
              <a:latin typeface="Times New Roman" pitchFamily="18" charset="0"/>
            </a:endParaRPr>
          </a:p>
        </p:txBody>
      </p:sp>
      <p:sp>
        <p:nvSpPr>
          <p:cNvPr id="22531" name="Rectangle 3"/>
          <p:cNvSpPr>
            <a:spLocks noChangeArrowheads="1"/>
          </p:cNvSpPr>
          <p:nvPr/>
        </p:nvSpPr>
        <p:spPr bwMode="auto">
          <a:xfrm>
            <a:off x="2855913" y="1916113"/>
            <a:ext cx="5715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fontAlgn="base">
              <a:spcBef>
                <a:spcPct val="50000"/>
              </a:spcBef>
              <a:spcAft>
                <a:spcPct val="0"/>
              </a:spcAft>
              <a:buFontTx/>
              <a:buNone/>
            </a:pPr>
            <a:r>
              <a:rPr lang="en-US" altLang="en-US" sz="2800" b="1" i="1" dirty="0">
                <a:solidFill>
                  <a:srgbClr val="000000"/>
                </a:solidFill>
                <a:latin typeface="Century Gothic" pitchFamily="34" charset="0"/>
                <a:cs typeface="Times New Roman" pitchFamily="18" charset="0"/>
              </a:rPr>
              <a:t>Are we getting enough sleep?</a:t>
            </a:r>
            <a:endParaRPr lang="en-US" altLang="en-US" sz="2800" b="1" dirty="0">
              <a:solidFill>
                <a:srgbClr val="000000"/>
              </a:solidFill>
              <a:latin typeface="Century Gothic" pitchFamily="34" charset="0"/>
              <a:cs typeface="Times New Roman" pitchFamily="18" charset="0"/>
            </a:endParaRPr>
          </a:p>
        </p:txBody>
      </p:sp>
      <p:sp>
        <p:nvSpPr>
          <p:cNvPr id="5" name="Rectangle 5">
            <a:extLst>
              <a:ext uri="{FF2B5EF4-FFF2-40B4-BE49-F238E27FC236}">
                <a16:creationId xmlns:a16="http://schemas.microsoft.com/office/drawing/2014/main" id="{EEC8D773-E64F-48AE-A0C6-7F424294711C}"/>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2351794103"/>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E62FAE91-E185-4E17-A7EA-2B81048B4234}"/>
              </a:ext>
            </a:extLst>
          </p:cNvPr>
          <p:cNvSpPr>
            <a:spLocks noGrp="1" noChangeArrowheads="1"/>
          </p:cNvSpPr>
          <p:nvPr>
            <p:ph type="title"/>
          </p:nvPr>
        </p:nvSpPr>
        <p:spPr/>
        <p:txBody>
          <a:bodyPr/>
          <a:lstStyle/>
          <a:p>
            <a:r>
              <a:rPr lang="en-GB" altLang="en-US" dirty="0"/>
              <a:t>The incidence of sleep deprivation</a:t>
            </a:r>
          </a:p>
        </p:txBody>
      </p:sp>
      <p:sp>
        <p:nvSpPr>
          <p:cNvPr id="25603" name="Rectangle 3">
            <a:extLst>
              <a:ext uri="{FF2B5EF4-FFF2-40B4-BE49-F238E27FC236}">
                <a16:creationId xmlns:a16="http://schemas.microsoft.com/office/drawing/2014/main" id="{5905DC86-B3C7-4C90-8861-D8BF7B02D3CF}"/>
              </a:ext>
            </a:extLst>
          </p:cNvPr>
          <p:cNvSpPr>
            <a:spLocks noGrp="1" noChangeArrowheads="1"/>
          </p:cNvSpPr>
          <p:nvPr>
            <p:ph type="body" idx="1"/>
          </p:nvPr>
        </p:nvSpPr>
        <p:spPr/>
        <p:txBody>
          <a:bodyPr/>
          <a:lstStyle/>
          <a:p>
            <a:r>
              <a:rPr lang="en-GB" altLang="en-US" sz="1800" dirty="0"/>
              <a:t>[CDC] Tiredness and poor sleep is America’s greatest ‘public health issue’</a:t>
            </a:r>
          </a:p>
          <a:p>
            <a:endParaRPr lang="en-GB" altLang="en-US" sz="1800" dirty="0"/>
          </a:p>
          <a:p>
            <a:r>
              <a:rPr lang="en-GB" altLang="en-US" sz="1800" dirty="0"/>
              <a:t>Between 1999 and 2010 those sleeping less &lt; 7 hours rose from 34% to 46% </a:t>
            </a:r>
            <a:r>
              <a:rPr lang="en-US" altLang="en-US" sz="1800" dirty="0">
                <a:hlinkClick r:id="" action="ppaction://noaction"/>
              </a:rPr>
              <a:t>[1]</a:t>
            </a:r>
            <a:endParaRPr lang="en-GB" altLang="en-US" sz="1800" dirty="0"/>
          </a:p>
          <a:p>
            <a:endParaRPr lang="en-GB" altLang="en-US" sz="1800" dirty="0"/>
          </a:p>
          <a:p>
            <a:r>
              <a:rPr lang="en-GB" altLang="en-US" sz="1800" dirty="0"/>
              <a:t>At any one time 20% of people in developed and 17% in developing countries are suffering sleep problems </a:t>
            </a:r>
            <a:r>
              <a:rPr lang="en-US" altLang="en-US" sz="1800" dirty="0">
                <a:hlinkClick r:id="" action="ppaction://noaction"/>
              </a:rPr>
              <a:t>[2]</a:t>
            </a:r>
            <a:endParaRPr lang="en-GB" altLang="en-US" sz="1800" dirty="0"/>
          </a:p>
          <a:p>
            <a:endParaRPr lang="en-GB" altLang="en-US" sz="1800" dirty="0"/>
          </a:p>
          <a:p>
            <a:r>
              <a:rPr lang="en-GB" altLang="en-US" sz="1800" dirty="0"/>
              <a:t>35% of Americans get inadequate sleep. Sleep disorders are on the rise.</a:t>
            </a:r>
          </a:p>
          <a:p>
            <a:endParaRPr lang="en-GB" altLang="en-US" sz="1800" dirty="0"/>
          </a:p>
          <a:p>
            <a:pPr algn="ctr">
              <a:buFontTx/>
              <a:buNone/>
            </a:pPr>
            <a:endParaRPr lang="en-GB" altLang="en-US" sz="1800" b="1" dirty="0">
              <a:solidFill>
                <a:srgbClr val="622567"/>
              </a:solidFill>
            </a:endParaRPr>
          </a:p>
          <a:p>
            <a:pPr algn="ctr">
              <a:buFontTx/>
              <a:buNone/>
            </a:pPr>
            <a:r>
              <a:rPr lang="en-GB" altLang="en-US" sz="1800" b="1" dirty="0">
                <a:solidFill>
                  <a:srgbClr val="622567"/>
                </a:solidFill>
              </a:rPr>
              <a:t>Sleep deprivation is widespread. No organisation is unaffected!</a:t>
            </a:r>
          </a:p>
          <a:p>
            <a:pPr>
              <a:buFontTx/>
              <a:buNone/>
            </a:pPr>
            <a:endParaRPr lang="en-GB" altLang="en-US" sz="1000" dirty="0"/>
          </a:p>
          <a:p>
            <a:pPr>
              <a:buFontTx/>
              <a:buNone/>
            </a:pPr>
            <a:endParaRPr lang="en-GB" altLang="en-US" sz="1000" dirty="0"/>
          </a:p>
          <a:p>
            <a:pPr>
              <a:buFontTx/>
              <a:buNone/>
            </a:pPr>
            <a:r>
              <a:rPr lang="en-US" altLang="en-US" sz="1000" dirty="0">
                <a:hlinkClick r:id="" action="ppaction://noaction"/>
              </a:rPr>
              <a:t>[1]</a:t>
            </a:r>
            <a:r>
              <a:rPr lang="en-GB" altLang="en-US" sz="1000" dirty="0"/>
              <a:t> National Sleep Foundation</a:t>
            </a:r>
          </a:p>
          <a:p>
            <a:pPr>
              <a:buFontTx/>
              <a:buNone/>
            </a:pPr>
            <a:r>
              <a:rPr lang="en-US" altLang="en-US" sz="1000" dirty="0">
                <a:hlinkClick r:id="" action="ppaction://noaction"/>
              </a:rPr>
              <a:t>[2]</a:t>
            </a:r>
            <a:r>
              <a:rPr lang="en-GB" altLang="en-US" sz="1000" dirty="0"/>
              <a:t> Warwick University</a:t>
            </a:r>
          </a:p>
          <a:p>
            <a:pPr>
              <a:buFontTx/>
              <a:buNone/>
            </a:pPr>
            <a:endParaRPr lang="en-GB" altLang="en-US" sz="800" dirty="0"/>
          </a:p>
        </p:txBody>
      </p:sp>
      <p:sp>
        <p:nvSpPr>
          <p:cNvPr id="6" name="Rectangle 5">
            <a:extLst>
              <a:ext uri="{FF2B5EF4-FFF2-40B4-BE49-F238E27FC236}">
                <a16:creationId xmlns:a16="http://schemas.microsoft.com/office/drawing/2014/main" id="{411B7D25-CF6B-48EC-8C3C-DE2590D645A1}"/>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2836499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a:extLst>
              <a:ext uri="{FF2B5EF4-FFF2-40B4-BE49-F238E27FC236}">
                <a16:creationId xmlns:a16="http://schemas.microsoft.com/office/drawing/2014/main" id="{F2E75049-BFDF-4398-B4F3-54C9D19EA505}"/>
              </a:ext>
            </a:extLst>
          </p:cNvPr>
          <p:cNvSpPr txBox="1">
            <a:spLocks noChangeArrowheads="1"/>
          </p:cNvSpPr>
          <p:nvPr/>
        </p:nvSpPr>
        <p:spPr bwMode="auto">
          <a:xfrm>
            <a:off x="3186113" y="30130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12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0"/>
              </a:spcBef>
              <a:buFontTx/>
              <a:buNone/>
            </a:pPr>
            <a:endParaRPr lang="en-US" altLang="en-US" sz="2400">
              <a:latin typeface="Times New Roman" panose="02020603050405020304" pitchFamily="18" charset="0"/>
            </a:endParaRPr>
          </a:p>
        </p:txBody>
      </p:sp>
      <p:sp>
        <p:nvSpPr>
          <p:cNvPr id="27651" name="Rectangle 3">
            <a:extLst>
              <a:ext uri="{FF2B5EF4-FFF2-40B4-BE49-F238E27FC236}">
                <a16:creationId xmlns:a16="http://schemas.microsoft.com/office/drawing/2014/main" id="{79DEC55D-30B8-45C3-A64D-9BEF71EACD66}"/>
              </a:ext>
            </a:extLst>
          </p:cNvPr>
          <p:cNvSpPr>
            <a:spLocks noChangeArrowheads="1"/>
          </p:cNvSpPr>
          <p:nvPr/>
        </p:nvSpPr>
        <p:spPr bwMode="auto">
          <a:xfrm>
            <a:off x="2855916" y="1916116"/>
            <a:ext cx="73437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200">
                <a:solidFill>
                  <a:schemeClr val="tx1"/>
                </a:solidFill>
                <a:latin typeface="Arial" panose="020B0604020202020204" pitchFamily="34" charset="0"/>
              </a:defRPr>
            </a:lvl1pPr>
            <a:lvl2pPr marL="742950" indent="-285750">
              <a:spcBef>
                <a:spcPct val="20000"/>
              </a:spcBef>
              <a:buChar char="–"/>
              <a:defRPr sz="1200">
                <a:solidFill>
                  <a:schemeClr val="tx1"/>
                </a:solidFill>
                <a:latin typeface="Arial" panose="020B0604020202020204" pitchFamily="34" charset="0"/>
              </a:defRPr>
            </a:lvl2pPr>
            <a:lvl3pPr marL="1143000" indent="-228600">
              <a:spcBef>
                <a:spcPct val="20000"/>
              </a:spcBef>
              <a:buChar char="•"/>
              <a:defRPr sz="1200">
                <a:solidFill>
                  <a:schemeClr val="tx1"/>
                </a:solidFill>
                <a:latin typeface="Arial" panose="020B0604020202020204" pitchFamily="34" charset="0"/>
              </a:defRPr>
            </a:lvl3pPr>
            <a:lvl4pPr marL="1600200" indent="-228600">
              <a:spcBef>
                <a:spcPct val="20000"/>
              </a:spcBef>
              <a:buChar char="–"/>
              <a:defRPr sz="12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eaLnBrk="1" hangingPunct="1">
              <a:spcBef>
                <a:spcPct val="50000"/>
              </a:spcBef>
              <a:buFontTx/>
              <a:buNone/>
            </a:pPr>
            <a:r>
              <a:rPr lang="en-GB" altLang="en-US" sz="2800" b="1" i="1">
                <a:latin typeface="Century Gothic" panose="020B0502020202020204" pitchFamily="34" charset="0"/>
                <a:cs typeface="Times New Roman" panose="02020603050405020304" pitchFamily="18" charset="0"/>
              </a:rPr>
              <a:t>What we’ve found</a:t>
            </a:r>
            <a:endParaRPr lang="en-US" altLang="en-US" sz="2800" b="1">
              <a:latin typeface="Century Gothic" panose="020B050202020202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54941DBD-54DF-4D37-9950-8F1714B987B0}"/>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2439198000"/>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C9A2D5A5-4FEE-4B62-8819-30D1B092A58F}"/>
              </a:ext>
            </a:extLst>
          </p:cNvPr>
          <p:cNvSpPr>
            <a:spLocks noGrp="1" noChangeArrowheads="1"/>
          </p:cNvSpPr>
          <p:nvPr>
            <p:ph type="title"/>
          </p:nvPr>
        </p:nvSpPr>
        <p:spPr/>
        <p:txBody>
          <a:bodyPr/>
          <a:lstStyle/>
          <a:p>
            <a:pPr eaLnBrk="1" hangingPunct="1"/>
            <a:r>
              <a:rPr lang="en-GB" altLang="en-US" dirty="0"/>
              <a:t>Key findings from UK working populations</a:t>
            </a:r>
          </a:p>
        </p:txBody>
      </p:sp>
      <p:graphicFrame>
        <p:nvGraphicFramePr>
          <p:cNvPr id="4" name="Object 3">
            <a:extLst>
              <a:ext uri="{FF2B5EF4-FFF2-40B4-BE49-F238E27FC236}">
                <a16:creationId xmlns:a16="http://schemas.microsoft.com/office/drawing/2014/main" id="{1B870827-33FF-44EB-B74C-D3E0AE7ED7E8}"/>
              </a:ext>
            </a:extLst>
          </p:cNvPr>
          <p:cNvGraphicFramePr>
            <a:graphicFrameLocks noChangeAspect="1"/>
          </p:cNvGraphicFramePr>
          <p:nvPr>
            <p:extLst/>
          </p:nvPr>
        </p:nvGraphicFramePr>
        <p:xfrm>
          <a:off x="2403475" y="1541463"/>
          <a:ext cx="7385050" cy="4024312"/>
        </p:xfrm>
        <a:graphic>
          <a:graphicData uri="http://schemas.openxmlformats.org/presentationml/2006/ole">
            <mc:AlternateContent xmlns:mc="http://schemas.openxmlformats.org/markup-compatibility/2006">
              <mc:Choice xmlns:v="urn:schemas-microsoft-com:vml" Requires="v">
                <p:oleObj spid="_x0000_s3089" name="Worksheet" r:id="rId4" imgW="4562340" imgH="2485830" progId="Excel.Sheet.12">
                  <p:embed/>
                </p:oleObj>
              </mc:Choice>
              <mc:Fallback>
                <p:oleObj name="Worksheet" r:id="rId4" imgW="4562340" imgH="2485830" progId="Excel.Sheet.12">
                  <p:embed/>
                  <p:pic>
                    <p:nvPicPr>
                      <p:cNvPr id="4" name="Object 3">
                        <a:extLst>
                          <a:ext uri="{FF2B5EF4-FFF2-40B4-BE49-F238E27FC236}">
                            <a16:creationId xmlns:a16="http://schemas.microsoft.com/office/drawing/2014/main" id="{1B870827-33FF-44EB-B74C-D3E0AE7ED7E8}"/>
                          </a:ext>
                        </a:extLst>
                      </p:cNvPr>
                      <p:cNvPicPr>
                        <a:picLocks noChangeAspect="1" noChangeArrowheads="1"/>
                      </p:cNvPicPr>
                      <p:nvPr/>
                    </p:nvPicPr>
                    <p:blipFill>
                      <a:blip r:embed="rId5"/>
                      <a:srcRect/>
                      <a:stretch>
                        <a:fillRect/>
                      </a:stretch>
                    </p:blipFill>
                    <p:spPr bwMode="auto">
                      <a:xfrm>
                        <a:off x="2403475" y="1541463"/>
                        <a:ext cx="7385050" cy="4024312"/>
                      </a:xfrm>
                      <a:prstGeom prst="rect">
                        <a:avLst/>
                      </a:prstGeom>
                      <a:noFill/>
                      <a:ln>
                        <a:noFill/>
                      </a:ln>
                    </p:spPr>
                  </p:pic>
                </p:oleObj>
              </mc:Fallback>
            </mc:AlternateContent>
          </a:graphicData>
        </a:graphic>
      </p:graphicFrame>
      <p:sp>
        <p:nvSpPr>
          <p:cNvPr id="6" name="Rectangle 5">
            <a:extLst>
              <a:ext uri="{FF2B5EF4-FFF2-40B4-BE49-F238E27FC236}">
                <a16:creationId xmlns:a16="http://schemas.microsoft.com/office/drawing/2014/main" id="{4D86B842-8BE4-4E68-8BB2-D56C1DD0BB50}"/>
              </a:ext>
            </a:extLst>
          </p:cNvPr>
          <p:cNvSpPr txBox="1">
            <a:spLocks noChangeArrowheads="1"/>
          </p:cNvSpPr>
          <p:nvPr/>
        </p:nvSpPr>
        <p:spPr bwMode="auto">
          <a:xfrm>
            <a:off x="8040216" y="6165853"/>
            <a:ext cx="39608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200">
                <a:solidFill>
                  <a:schemeClr val="tx1"/>
                </a:solidFill>
                <a:latin typeface="Arial" charset="0"/>
              </a:defRPr>
            </a:lvl1pPr>
            <a:lvl2pPr marL="742950" indent="-285750">
              <a:spcBef>
                <a:spcPct val="20000"/>
              </a:spcBef>
              <a:buChar char="–"/>
              <a:defRPr sz="1200">
                <a:solidFill>
                  <a:schemeClr val="tx1"/>
                </a:solidFill>
                <a:latin typeface="Arial" charset="0"/>
              </a:defRPr>
            </a:lvl2pPr>
            <a:lvl3pPr marL="1143000" indent="-228600">
              <a:spcBef>
                <a:spcPct val="20000"/>
              </a:spcBef>
              <a:buChar char="•"/>
              <a:defRPr sz="1200">
                <a:solidFill>
                  <a:schemeClr val="tx1"/>
                </a:solidFill>
                <a:latin typeface="Arial" charset="0"/>
              </a:defRPr>
            </a:lvl3pPr>
            <a:lvl4pPr marL="1600200" indent="-228600">
              <a:spcBef>
                <a:spcPct val="20000"/>
              </a:spcBef>
              <a:buChar char="–"/>
              <a:defRPr sz="1200">
                <a:solidFill>
                  <a:schemeClr val="tx1"/>
                </a:solidFill>
                <a:latin typeface="Arial" charset="0"/>
              </a:defRPr>
            </a:lvl4pPr>
            <a:lvl5pPr marL="2057400" indent="-228600">
              <a:spcBef>
                <a:spcPct val="20000"/>
              </a:spcBef>
              <a:buChar char="»"/>
              <a:defRPr sz="1200">
                <a:solidFill>
                  <a:schemeClr val="tx1"/>
                </a:solidFill>
                <a:latin typeface="Arial" charset="0"/>
              </a:defRPr>
            </a:lvl5pPr>
            <a:lvl6pPr marL="2514600" indent="-228600" eaLnBrk="0" fontAlgn="base" hangingPunct="0">
              <a:spcBef>
                <a:spcPct val="20000"/>
              </a:spcBef>
              <a:spcAft>
                <a:spcPct val="0"/>
              </a:spcAft>
              <a:buChar char="»"/>
              <a:defRPr sz="1200">
                <a:solidFill>
                  <a:schemeClr val="tx1"/>
                </a:solidFill>
                <a:latin typeface="Arial" charset="0"/>
              </a:defRPr>
            </a:lvl6pPr>
            <a:lvl7pPr marL="2971800" indent="-228600" eaLnBrk="0" fontAlgn="base" hangingPunct="0">
              <a:spcBef>
                <a:spcPct val="20000"/>
              </a:spcBef>
              <a:spcAft>
                <a:spcPct val="0"/>
              </a:spcAft>
              <a:buChar char="»"/>
              <a:defRPr sz="1200">
                <a:solidFill>
                  <a:schemeClr val="tx1"/>
                </a:solidFill>
                <a:latin typeface="Arial" charset="0"/>
              </a:defRPr>
            </a:lvl7pPr>
            <a:lvl8pPr marL="3429000" indent="-228600" eaLnBrk="0" fontAlgn="base" hangingPunct="0">
              <a:spcBef>
                <a:spcPct val="20000"/>
              </a:spcBef>
              <a:spcAft>
                <a:spcPct val="0"/>
              </a:spcAft>
              <a:buChar char="»"/>
              <a:defRPr sz="1200">
                <a:solidFill>
                  <a:schemeClr val="tx1"/>
                </a:solidFill>
                <a:latin typeface="Arial" charset="0"/>
              </a:defRPr>
            </a:lvl8pPr>
            <a:lvl9pPr marL="3886200" indent="-228600" eaLnBrk="0" fontAlgn="base" hangingPunct="0">
              <a:spcBef>
                <a:spcPct val="20000"/>
              </a:spcBef>
              <a:spcAft>
                <a:spcPct val="0"/>
              </a:spcAft>
              <a:buChar char="»"/>
              <a:defRPr sz="1200">
                <a:solidFill>
                  <a:schemeClr val="tx1"/>
                </a:solidFill>
                <a:latin typeface="Arial" charset="0"/>
              </a:defRPr>
            </a:lvl9pPr>
          </a:lstStyle>
          <a:p>
            <a:pPr algn="r" fontAlgn="base">
              <a:lnSpc>
                <a:spcPct val="150000"/>
              </a:lnSpc>
              <a:spcBef>
                <a:spcPct val="0"/>
              </a:spcBef>
              <a:spcAft>
                <a:spcPct val="0"/>
              </a:spcAft>
              <a:buFontTx/>
              <a:buNone/>
            </a:pPr>
            <a:r>
              <a:rPr lang="en-GB" altLang="en-US" sz="1400" b="1" dirty="0"/>
              <a:t>Twitter: @3rdPillarHealth</a:t>
            </a:r>
          </a:p>
          <a:p>
            <a:pPr algn="r" fontAlgn="base">
              <a:lnSpc>
                <a:spcPct val="150000"/>
              </a:lnSpc>
              <a:spcBef>
                <a:spcPct val="0"/>
              </a:spcBef>
              <a:spcAft>
                <a:spcPct val="0"/>
              </a:spcAft>
              <a:buFontTx/>
              <a:buNone/>
            </a:pPr>
            <a:r>
              <a:rPr lang="en-GB" altLang="en-US" sz="1400" b="1" dirty="0">
                <a:solidFill>
                  <a:schemeClr val="bg1">
                    <a:lumMod val="65000"/>
                  </a:schemeClr>
                </a:solidFill>
              </a:rPr>
              <a:t>© Third Pillar of Health Ltd 2019</a:t>
            </a:r>
          </a:p>
          <a:p>
            <a:pPr algn="r" fontAlgn="base">
              <a:spcBef>
                <a:spcPct val="0"/>
              </a:spcBef>
              <a:spcAft>
                <a:spcPct val="0"/>
              </a:spcAft>
              <a:buFontTx/>
              <a:buNone/>
            </a:pPr>
            <a:endParaRPr lang="en-GB" altLang="en-US" sz="1400" b="1" dirty="0">
              <a:solidFill>
                <a:srgbClr val="000000"/>
              </a:solidFill>
            </a:endParaRPr>
          </a:p>
        </p:txBody>
      </p:sp>
    </p:spTree>
    <p:extLst>
      <p:ext uri="{BB962C8B-B14F-4D97-AF65-F5344CB8AC3E}">
        <p14:creationId xmlns:p14="http://schemas.microsoft.com/office/powerpoint/2010/main" val="17836216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LAPSEDTIME" val="23.888"/>
  <p:tag name="AUDIO_ID" val="265"/>
  <p:tag name="TIMELINE" val="14.2"/>
  <p:tag name="ARTICULATE_TITLE_TAG" val="Hours of Sleep"/>
  <p:tag name="ARTICULATE_SLIDE_PAUSE" val="0"/>
  <p:tag name="ARTICULATE_NAV_LEVEL" val="1"/>
  <p:tag name="ARTICULATE_PLAYLIST_ID" val="-1"/>
  <p:tag name="ARTICULATE_VIEW_MODE" val="2"/>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C3B62D00AAEDF45AC145FEDDF288267" ma:contentTypeVersion="1" ma:contentTypeDescription="Create a new document." ma:contentTypeScope="" ma:versionID="a09259416538ff8eecbf0955222131da">
  <xsd:schema xmlns:xsd="http://www.w3.org/2001/XMLSchema" xmlns:xs="http://www.w3.org/2001/XMLSchema" xmlns:p="http://schemas.microsoft.com/office/2006/metadata/properties" xmlns:ns1="http://schemas.microsoft.com/sharepoint/v3" targetNamespace="http://schemas.microsoft.com/office/2006/metadata/properties" ma:root="true" ma:fieldsID="c54862e267c6ed03a9a0f0419787643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8E4C427-560D-40E1-9EFD-D4D111627A29}">
  <ds:schemaRefs>
    <ds:schemaRef ds:uri="http://schemas.microsoft.com/sharepoint/v3/contenttype/forms"/>
  </ds:schemaRefs>
</ds:datastoreItem>
</file>

<file path=customXml/itemProps2.xml><?xml version="1.0" encoding="utf-8"?>
<ds:datastoreItem xmlns:ds="http://schemas.openxmlformats.org/officeDocument/2006/customXml" ds:itemID="{4AED3E23-C441-4ADA-B224-C86215890F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BDF517C-DE40-445A-8251-7329F7A9CC6A}">
  <ds:schemaRefs>
    <ds:schemaRef ds:uri="http://purl.org/dc/elements/1.1/"/>
    <ds:schemaRef ds:uri="http://schemas.microsoft.com/office/2006/metadata/properties"/>
    <ds:schemaRef ds:uri="http://schemas.openxmlformats.org/package/2006/metadata/core-properties"/>
    <ds:schemaRef ds:uri="http://schemas.microsoft.com/sharepoint/v3"/>
    <ds:schemaRef ds:uri="http://schemas.microsoft.com/office/infopath/2007/PartnerControls"/>
    <ds:schemaRef ds:uri="http://purl.org/dc/term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City of London Presentation - External (4)</Template>
  <TotalTime>1226</TotalTime>
  <Words>1918</Words>
  <Application>Microsoft Office PowerPoint</Application>
  <PresentationFormat>Widescreen</PresentationFormat>
  <Paragraphs>375</Paragraphs>
  <Slides>28</Slides>
  <Notes>19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vt:lpstr>
      <vt:lpstr>Calibri</vt:lpstr>
      <vt:lpstr>Century Gothic</vt:lpstr>
      <vt:lpstr>Times New Roman</vt:lpstr>
      <vt:lpstr>Default Design</vt:lpstr>
      <vt:lpstr>Worksheet</vt:lpstr>
      <vt:lpstr>Fatigue  FTA Van Excellence March 2019</vt:lpstr>
      <vt:lpstr>Introduction</vt:lpstr>
      <vt:lpstr>PowerPoint Presentation</vt:lpstr>
      <vt:lpstr>Sleep is the third pillar of health</vt:lpstr>
      <vt:lpstr>Effects of sleep deprivation</vt:lpstr>
      <vt:lpstr>PowerPoint Presentation</vt:lpstr>
      <vt:lpstr>The incidence of sleep deprivation</vt:lpstr>
      <vt:lpstr>PowerPoint Presentation</vt:lpstr>
      <vt:lpstr>Key findings from UK working populations</vt:lpstr>
      <vt:lpstr>PowerPoint Presentation</vt:lpstr>
      <vt:lpstr>Impact of fatigue on health</vt:lpstr>
      <vt:lpstr>Impact of fatigue on performance &amp; safety</vt:lpstr>
      <vt:lpstr>Fatigue danger zone</vt:lpstr>
      <vt:lpstr>Hourly breakdown of fatal RT accidents</vt:lpstr>
      <vt:lpstr>Relationship between sleep and drowsy driving</vt:lpstr>
      <vt:lpstr>PowerPoint Presentation</vt:lpstr>
      <vt:lpstr>General statistics on fatigue and driving</vt:lpstr>
      <vt:lpstr>Tired driving – attitudes and incidence</vt:lpstr>
      <vt:lpstr>Statistics – Driving and work</vt:lpstr>
      <vt:lpstr>Drowsy driving – costs to the company</vt:lpstr>
      <vt:lpstr>Tell-tale signs of drowsy driving</vt:lpstr>
      <vt:lpstr>Strategies to avoid drowsy driving</vt:lpstr>
      <vt:lpstr>Effective countermeasures</vt:lpstr>
      <vt:lpstr>Why WTRs and HOS rules are not enough</vt:lpstr>
      <vt:lpstr>PowerPoint Presentation</vt:lpstr>
      <vt:lpstr>Best practice approach to addressing the problem</vt:lpstr>
      <vt:lpstr>Possible staff interventions</vt:lpstr>
      <vt:lpstr>Contact details</vt:lpstr>
    </vt:vector>
  </TitlesOfParts>
  <Company>City of London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Abbas, Yassar</dc:creator>
  <cp:lastModifiedBy>Aimee Redmond</cp:lastModifiedBy>
  <cp:revision>65</cp:revision>
  <cp:lastPrinted>2019-03-05T16:25:42Z</cp:lastPrinted>
  <dcterms:created xsi:type="dcterms:W3CDTF">2016-01-11T12:17:57Z</dcterms:created>
  <dcterms:modified xsi:type="dcterms:W3CDTF">2019-03-06T09:17:41Z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0x0101009C3B62D00AAEDF45AC145FEDDF288267</vt:lpwstr>
  </property>
</Properties>
</file>