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1320" r:id="rId2"/>
    <p:sldId id="1321" r:id="rId3"/>
    <p:sldId id="1322" r:id="rId4"/>
    <p:sldId id="1323" r:id="rId5"/>
    <p:sldId id="1324" r:id="rId6"/>
    <p:sldId id="1325" r:id="rId7"/>
    <p:sldId id="1326" r:id="rId8"/>
    <p:sldId id="1327" r:id="rId9"/>
    <p:sldId id="132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80A7C-FCE3-467F-ADC2-9644F9254262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3122B-0F6C-4D9B-B15F-9E235172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8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7E5E6-6AEB-4AC4-A8E4-54AD299BDC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82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A close up of a metal fence&#10;&#10;Description generated with high confidence">
            <a:extLst>
              <a:ext uri="{FF2B5EF4-FFF2-40B4-BE49-F238E27FC236}">
                <a16:creationId xmlns:a16="http://schemas.microsoft.com/office/drawing/2014/main" id="{A0E1A658-D280-4ABB-86C5-54313CBBF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46" y="0"/>
            <a:ext cx="5274906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7FC1A-D1D7-41DF-9C38-132EB002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3071725"/>
            <a:ext cx="6205329" cy="2896402"/>
          </a:xfrm>
          <a:noFill/>
        </p:spPr>
        <p:txBody>
          <a:bodyPr anchor="t" anchorCtr="0">
            <a:noAutofit/>
          </a:bodyPr>
          <a:lstStyle>
            <a:lvl1pPr algn="l"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92183-67E0-42C7-899A-3D39BFAEA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5969695"/>
            <a:ext cx="6206400" cy="215444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B571-A906-45BD-9E11-7E7DC4D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5B42D600-461E-4D15-98C0-8BB09BE54093}" type="datetime6">
              <a:rPr lang="en-GB" smtClean="0"/>
              <a:t>April 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E6B-5B1A-451B-9EA1-51D3FF4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0F01-F708-4994-9A0A-7F4EBDB7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829C6DD-656D-4F86-917F-44EAA3EB75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96317" y="621715"/>
            <a:ext cx="2880000" cy="90000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D646815-0BC9-43E3-8B2E-7D90571E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412EF2-86FE-4D35-AB43-B685477D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C73021E-4455-4C07-B410-F8E266E8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519A06D-FA81-4508-BFF4-7D0139E7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5C00E5-D2E7-43C9-8B0D-15B55E63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91E570-8439-487A-A9FC-79B33E94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6668104-EB16-4DF2-B7C6-2F864A8A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A81F53B-005E-4A11-A847-3ECF394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C61A463-BAC7-48B4-94FC-BEA92D1E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0F0149C-8686-424E-901F-3366A7DD0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D20D518-C7B7-40AD-AAD9-6EEB70244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D69A39F-D43A-4FA7-AAB8-CC938B4C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64B8E42-960B-42C0-9B35-B95551D7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6C874C2-4F26-451F-AAFE-24FAD4036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098214D-3ECC-40A3-8F39-93D37717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CEBFF52-2917-4143-8221-69A545C7F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5236F47-3478-4C18-8FF5-499321BD3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7175700-9935-465F-95AE-2487BB835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197238-C1E5-4CCB-BD34-6BB0F587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2FF285B-CD6B-46D0-8666-0C45DD35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912CB7E-BC09-4211-82D6-D2342CB5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9A5A34F-EC8B-4C6C-923C-E67B561B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8AC1BB5-C884-4D45-BA6E-917634D5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01F01A7-69D4-43BC-A647-C870A9D5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8F340A0-F7E4-C34A-9A40-F7BDF5368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-46301"/>
            <a:ext cx="757024" cy="380293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CB03AD6-25F5-2241-802B-381B99AFD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3175001"/>
            <a:ext cx="757024" cy="37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8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E5B51B4-B97A-472A-B38A-F7969EE0002C}"/>
              </a:ext>
            </a:extLst>
          </p:cNvPr>
          <p:cNvSpPr/>
          <p:nvPr userDrawn="1"/>
        </p:nvSpPr>
        <p:spPr>
          <a:xfrm>
            <a:off x="0" y="2851"/>
            <a:ext cx="12193200" cy="148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8B526-9B68-4843-BD7F-4AADDBB2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35B1C-0011-47CB-A55C-56F2515F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5EF35FB-004C-443E-91F9-5140C321ADF5}" type="datetime6">
              <a:rPr lang="en-GB" smtClean="0"/>
              <a:t>April 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BFA9-F8B2-42CC-8501-4A8D738F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F458-2376-4568-9D10-12F7119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14948D-F035-4ACD-B9F1-3D656764B5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>
            <a:extLst>
              <a:ext uri="{FF2B5EF4-FFF2-40B4-BE49-F238E27FC236}">
                <a16:creationId xmlns:a16="http://schemas.microsoft.com/office/drawing/2014/main" id="{90FAB090-B3E1-434E-AD69-B521ADAF13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ECADA16-1069-4021-B525-B3DC94F4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43B2EB-89F3-468A-BE53-736347C7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17DCCF-9202-4FE1-B0CE-F96400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DD0B34-A1DF-4675-98F3-12EB9402B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BEA2317-7DA7-4EAA-BE9E-9E60040A1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B97CDDC-82F4-429D-942D-CFBBEE96F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074EE91-685C-4FD7-AE0A-927C21E1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46B494D-7128-4000-9863-3EFBA8F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988A278-A1CD-4668-97DF-0AB5B4C04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72A0421-4D53-4F27-9AC6-DA8A99CF0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61C7973-09BD-4D90-961E-EB1F0B6CD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3BD7AA2-D835-40A9-86D7-D1810A4F5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DC73885-F104-47FC-AE41-91188BD2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89507E7-3CEE-4538-A891-2E43D92BD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7ECCF44-3FF9-47ED-8140-A8CD58EC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64C7ADA-5476-40EC-8464-D9C0B014E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20EC309-9C94-42FD-BD3E-F456B9E42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A8A2696-E4D4-46A0-8AF3-A5FD6EDCF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5118314-1CF0-4150-86FD-6251743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B36E219-784E-4DE8-9441-99766006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2F6AB4-4149-4F16-A044-D7B02D909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AC0B722-4A4A-41F6-BBCE-5A17422C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94F58E6-D47E-4495-AB56-27692159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E6AF159-1CD6-4022-AB7B-A28CDECC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A255E23-D35D-45A6-9FDF-D4DF244AB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87488"/>
            <a:ext cx="12192000" cy="5370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07772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81E737A2-2E9C-45B0-9CFA-1376F8C7F9AF}" type="datetime6">
              <a:rPr lang="en-GB" smtClean="0"/>
              <a:t>April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5270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20839"/>
            <a:ext cx="6192000" cy="439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DF70A67-7B46-4994-A7F9-F71D28767E31}" type="datetime6">
              <a:rPr lang="en-GB" smtClean="0"/>
              <a:t>April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B8BD674-0BEC-49E2-BF3C-1ADABF772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5199" y="1720800"/>
            <a:ext cx="4068000" cy="439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4464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492876"/>
            <a:ext cx="2743200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1D9A-7E60-4A60-8BC9-E9C6E37706E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6845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72C16-D8C6-4026-BFFB-317B80BE432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4C854-5079-429E-AE87-79460652D3C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09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29D-9C92-4D14-9137-628BA062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400" y="6350000"/>
            <a:ext cx="852007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6085F-971E-4769-9536-3586F75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46251"/>
            <a:ext cx="8676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3E54-A1EC-44E0-AC16-3AAA04AC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720839"/>
            <a:ext cx="107532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7F95-B6E0-4403-8D84-CCD46FFA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A5E8-6638-4B31-9845-9F4338CD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600" y="6350000"/>
            <a:ext cx="432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86869-B628-4395-96ED-AD53145CB3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92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Overpass Light" panose="00000400000000000000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E692-D9C3-4DF4-B161-EB290E9D2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200" y="2300931"/>
            <a:ext cx="6505629" cy="1520298"/>
          </a:xfrm>
        </p:spPr>
        <p:txBody>
          <a:bodyPr/>
          <a:lstStyle/>
          <a:p>
            <a:r>
              <a:rPr lang="en-GB" b="1" dirty="0">
                <a:latin typeface="Overpass Light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FTA Blast of Information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309252-0148-41E7-89D6-5F5E6AF84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4620127"/>
            <a:ext cx="6206400" cy="1384995"/>
          </a:xfrm>
        </p:spPr>
        <p:txBody>
          <a:bodyPr/>
          <a:lstStyle/>
          <a:p>
            <a:r>
              <a:rPr lang="en-GB" sz="4200" dirty="0">
                <a:solidFill>
                  <a:srgbClr val="FF0000"/>
                </a:solidFill>
                <a:latin typeface="Overpass Light" panose="00000400000000000000" pitchFamily="2" charset="0"/>
              </a:rPr>
              <a:t>Barrie Wilson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Regional Manager, Vans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Freight Transport Association </a:t>
            </a:r>
            <a:endParaRPr lang="en-GB" sz="2400" dirty="0">
              <a:solidFill>
                <a:srgbClr val="FF0000"/>
              </a:solidFill>
              <a:latin typeface="Overpas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3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05AEFE-EB82-4EA9-B2DA-5FC55FDF0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466" y="1719134"/>
            <a:ext cx="3113445" cy="43926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009268-CFEF-42B1-977E-B3FF081E0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865" y="1824341"/>
            <a:ext cx="4696176" cy="3908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547C72-DD26-4665-8F62-FFBFAEF73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23" y="1644718"/>
            <a:ext cx="4696177" cy="45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0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1E5EC01-A5FA-481C-92B9-0CF12421E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218" y="1720850"/>
            <a:ext cx="6221565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BBCAE8-4AC0-4F44-B197-196A50A0D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9470" y="1720850"/>
            <a:ext cx="2313060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2B013F-4022-440D-A17F-09D24D6D9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9470" y="1720850"/>
            <a:ext cx="2313060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9C4C14-22E2-46B0-A2B4-D2CB2655A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9470" y="1720850"/>
            <a:ext cx="2313060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C835BC-F4FE-43C4-BD36-865CA88B1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9470" y="1720850"/>
            <a:ext cx="2313060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2C2B56-A051-4404-95BC-395B95A3C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460" y="1784771"/>
            <a:ext cx="8515079" cy="461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9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04DB0-DC46-4108-AE2F-7809E0D64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6000" lvl="2" indent="0" algn="ctr">
              <a:buNone/>
            </a:pPr>
            <a:endParaRPr lang="en-GB" sz="3600" dirty="0"/>
          </a:p>
          <a:p>
            <a:pPr marL="216000" lvl="2" indent="0" algn="ctr">
              <a:buNone/>
            </a:pPr>
            <a:endParaRPr lang="en-GB" sz="3600" dirty="0"/>
          </a:p>
          <a:p>
            <a:pPr marL="216000" lvl="2" indent="0" algn="ctr">
              <a:buNone/>
            </a:pPr>
            <a:r>
              <a:rPr lang="en-GB" sz="3600" dirty="0"/>
              <a:t>info@vanexcellence.co.uk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70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TA">
  <a:themeElements>
    <a:clrScheme name="FTA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090041"/>
      </a:accent1>
      <a:accent2>
        <a:srgbClr val="008CFF"/>
      </a:accent2>
      <a:accent3>
        <a:srgbClr val="FF0000"/>
      </a:accent3>
      <a:accent4>
        <a:srgbClr val="E1EBFF"/>
      </a:accent4>
      <a:accent5>
        <a:srgbClr val="FFFFFF"/>
      </a:accent5>
      <a:accent6>
        <a:srgbClr val="FFFFFF"/>
      </a:accent6>
      <a:hlink>
        <a:srgbClr val="090041"/>
      </a:hlink>
      <a:folHlink>
        <a:srgbClr val="FF0000"/>
      </a:folHlink>
    </a:clrScheme>
    <a:fontScheme name="Custom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Overpass Light</vt:lpstr>
      <vt:lpstr>Verdana</vt:lpstr>
      <vt:lpstr>FTA</vt:lpstr>
      <vt:lpstr>FTA Blast of Information      </vt:lpstr>
      <vt:lpstr>Van Excellence Pre Use Check App</vt:lpstr>
      <vt:lpstr>Van Excellence Pre Use Check App</vt:lpstr>
      <vt:lpstr>Van Excellence Pre Use Check App</vt:lpstr>
      <vt:lpstr>Van Excellence Pre Use Check App</vt:lpstr>
      <vt:lpstr>Van Excellence Pre Use Check App</vt:lpstr>
      <vt:lpstr>Van Excellence Pre Use Check App</vt:lpstr>
      <vt:lpstr>Van Excellence Pre Use Check App</vt:lpstr>
      <vt:lpstr>Van Excellence Pre Use Check App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FTA Blast of Information      </dc:title>
  <dc:creator>Aimee Redmond</dc:creator>
  <cp:lastModifiedBy>Aimee Redmond</cp:lastModifiedBy>
  <cp:revision>1</cp:revision>
  <dcterms:created xsi:type="dcterms:W3CDTF">2019-04-04T10:34:42Z</dcterms:created>
  <dcterms:modified xsi:type="dcterms:W3CDTF">2019-04-04T10:34:49Z</dcterms:modified>
</cp:coreProperties>
</file>