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1318" r:id="rId2"/>
    <p:sldId id="131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28829-A32C-45AD-8A76-E35AC3773FD6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483D1-70E4-499C-A395-B781FED21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360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7E5E6-6AEB-4AC4-A8E4-54AD299BDC9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557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160" descr="A close up of a metal fence&#10;&#10;Description generated with high confidence">
            <a:extLst>
              <a:ext uri="{FF2B5EF4-FFF2-40B4-BE49-F238E27FC236}">
                <a16:creationId xmlns:a16="http://schemas.microsoft.com/office/drawing/2014/main" id="{A0E1A658-D280-4ABB-86C5-54313CBBF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846" y="0"/>
            <a:ext cx="5274906" cy="6864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57FC1A-D1D7-41DF-9C38-132EB0022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7271" y="3071725"/>
            <a:ext cx="6205329" cy="2896402"/>
          </a:xfrm>
          <a:noFill/>
        </p:spPr>
        <p:txBody>
          <a:bodyPr anchor="t" anchorCtr="0">
            <a:noAutofit/>
          </a:bodyPr>
          <a:lstStyle>
            <a:lvl1pPr algn="l">
              <a:defRPr sz="4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A92183-67E0-42C7-899A-3D39BFAEA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6200" y="5969695"/>
            <a:ext cx="6206400" cy="215444"/>
          </a:xfrm>
        </p:spPr>
        <p:txBody>
          <a:bodyPr>
            <a:sp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7B571-A906-45BD-9E11-7E7DC4D90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5B42D600-461E-4D15-98C0-8BB09BE54093}" type="datetime6">
              <a:rPr lang="en-GB" smtClean="0"/>
              <a:t>April 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FCE6B-5B1A-451B-9EA1-51D3FF4FC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A0F01-F708-4994-9A0A-7F4EBDB7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1829C6DD-656D-4F86-917F-44EAA3EB759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596317" y="621715"/>
            <a:ext cx="2880000" cy="90000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D646815-0BC9-43E3-8B2E-7D90571EB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41412EF2-86FE-4D35-AB43-B685477D2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C73021E-4455-4C07-B410-F8E266E87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519A06D-FA81-4508-BFF4-7D0139E79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8C5C00E5-D2E7-43C9-8B0D-15B55E63E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391E570-8439-487A-A9FC-79B33E945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6668104-EB16-4DF2-B7C6-2F864A8A6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A81F53B-005E-4A11-A847-3ECF3945C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FC61A463-BAC7-48B4-94FC-BEA92D1ED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0F0149C-8686-424E-901F-3366A7DD0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D20D518-C7B7-40AD-AAD9-6EEB70244C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9D69A39F-D43A-4FA7-AAB8-CC938B4C6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864B8E42-960B-42C0-9B35-B95551D71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16C874C2-4F26-451F-AAFE-24FAD4036A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7098214D-3ECC-40A3-8F39-93D377179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1CEBFF52-2917-4143-8221-69A545C7F6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5236F47-3478-4C18-8FF5-499321BD39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67175700-9935-465F-95AE-2487BB8353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5C197238-C1E5-4CCB-BD34-6BB0F5877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D2FF285B-CD6B-46D0-8666-0C45DD35B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5912CB7E-BC09-4211-82D6-D2342CB5CA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79A5A34F-EC8B-4C6C-923C-E67B561B7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B8AC1BB5-C884-4D45-BA6E-917634D51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601F01A7-69D4-43BC-A647-C870A9D5C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2" name="Picture 161">
            <a:extLst>
              <a:ext uri="{FF2B5EF4-FFF2-40B4-BE49-F238E27FC236}">
                <a16:creationId xmlns:a16="http://schemas.microsoft.com/office/drawing/2014/main" id="{78F340A0-F7E4-C34A-9A40-F7BDF53686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40" y="-46301"/>
            <a:ext cx="757024" cy="3802933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7CB03AD6-25F5-2241-802B-381B99AFD7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40" y="3175001"/>
            <a:ext cx="757024" cy="37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78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5E5B51B4-B97A-472A-B38A-F7969EE0002C}"/>
              </a:ext>
            </a:extLst>
          </p:cNvPr>
          <p:cNvSpPr/>
          <p:nvPr userDrawn="1"/>
        </p:nvSpPr>
        <p:spPr>
          <a:xfrm>
            <a:off x="0" y="2851"/>
            <a:ext cx="12193200" cy="148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8B526-9B68-4843-BD7F-4AADDBB2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735B1C-0011-47CB-A55C-56F2515F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15EF35FB-004C-443E-91F9-5140C321ADF5}" type="datetime6">
              <a:rPr lang="en-GB" smtClean="0"/>
              <a:t>April 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6BFA9-F8B2-42CC-8501-4A8D738FE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AF458-2376-4568-9D10-12F71191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14948D-F035-4ACD-B9F1-3D656764B5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">
            <a:extLst>
              <a:ext uri="{FF2B5EF4-FFF2-40B4-BE49-F238E27FC236}">
                <a16:creationId xmlns:a16="http://schemas.microsoft.com/office/drawing/2014/main" id="{90FAB090-B3E1-434E-AD69-B521ADAF13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ECADA16-1069-4021-B525-B3DC94F4B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643B2EB-89F3-468A-BE53-736347C71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A17DCCF-9202-4FE1-B0CE-F96400E0D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CDD0B34-A1DF-4675-98F3-12EB9402B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BEA2317-7DA7-4EAA-BE9E-9E60040A1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BB97CDDC-82F4-429D-942D-CFBBEE96F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2074EE91-685C-4FD7-AE0A-927C21E10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46B494D-7128-4000-9863-3EFBA8FA1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4988A278-A1CD-4668-97DF-0AB5B4C04A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72A0421-4D53-4F27-9AC6-DA8A99CF0E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361C7973-09BD-4D90-961E-EB1F0B6CD4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3BD7AA2-D835-40A9-86D7-D1810A4F55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BDC73885-F104-47FC-AE41-91188BD20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E89507E7-3CEE-4538-A891-2E43D92BD5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7ECCF44-3FF9-47ED-8140-A8CD58EC1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64C7ADA-5476-40EC-8464-D9C0B014E0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520EC309-9C94-42FD-BD3E-F456B9E429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5A8A2696-E4D4-46A0-8AF3-A5FD6EDCF8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25118314-1CF0-4150-86FD-6251743A5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2B36E219-784E-4DE8-9441-997660068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8B2F6AB4-4149-4F16-A044-D7B02D9093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2AC0B722-4A4A-41F6-BBCE-5A17422C4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E94F58E6-D47E-4495-AB56-276921599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FE6AF159-1CD6-4022-AB7B-A28CDECC6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A255E23-D35D-45A6-9FDF-D4DF244ABF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87488"/>
            <a:ext cx="12192000" cy="5370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33210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1909-85AF-46E7-96DF-9463F73A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FF05-8C2F-4B95-B404-18ECCEB5D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8A7A-DD45-40EA-B659-082A74BD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81E737A2-2E9C-45B0-9CFA-1376F8C7F9AF}" type="datetime6">
              <a:rPr lang="en-GB" smtClean="0"/>
              <a:t>April 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B459-2D50-458C-80B5-1C26A9F8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9F04-CB9E-4BA9-A6F4-71189717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26961-0939-4F2E-BB71-14A4F6F1BC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>
            <a:extLst>
              <a:ext uri="{FF2B5EF4-FFF2-40B4-BE49-F238E27FC236}">
                <a16:creationId xmlns:a16="http://schemas.microsoft.com/office/drawing/2014/main" id="{A327FB1A-E972-43A4-A394-0A8FA88483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1AFB352-3226-441A-BA0D-5994BC70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2CC99C0-7AA0-4039-BF55-B8AE33377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9268F1A-CCF0-435C-A936-FB6FA9D2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0FD40-356E-4B73-BCF4-45E36FF5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DF0C088-41D0-4819-9EDD-63FD37676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1E4A575-3938-4CDC-821F-5EBCCFA3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47B28F9-4146-4C84-B0E6-3CD0E743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A8D6C23-30E3-4914-8A84-550F7846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26DDA68-E73B-469E-AD24-23B9BFFBC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E243ACA-F2F9-4FE5-B7CC-1E7FC4F52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85DC50C-8622-49B7-9150-9A98CE91C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5D33661-C546-4D4B-B1A3-635CFFA4A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C1D29CB-7EA7-4F0B-A49F-060CF17A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5F2813E-1B00-46EC-A540-CF619A348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9474E1C-3DB1-403E-BF37-F247D63A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45070CE-EAEC-43B5-8078-345740CB1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2DC4515-45E5-4427-9736-92E9850D5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80C7014-98DF-4401-B8FE-1A98A372C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9190D20-4BB4-4226-B9D8-B1D4A24E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0046F0B-AB0C-4897-8E95-3C21EC70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E82D826-2DB9-4495-A15C-6FC545BD8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944E7CE0-EEE8-4ACA-B386-2D78C7D75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C47F2282-07AC-4265-BDFE-E6ABBB5A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6967E05-A3CD-464E-8B20-CAB8A489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5269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1909-85AF-46E7-96DF-9463F73A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FF05-8C2F-4B95-B404-18ECCEB5D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720839"/>
            <a:ext cx="6192000" cy="439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8A7A-DD45-40EA-B659-082A74BD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1DF70A67-7B46-4994-A7F9-F71D28767E31}" type="datetime6">
              <a:rPr lang="en-GB" smtClean="0"/>
              <a:t>April 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B459-2D50-458C-80B5-1C26A9F8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9F04-CB9E-4BA9-A6F4-71189717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26961-0939-4F2E-BB71-14A4F6F1BC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>
            <a:extLst>
              <a:ext uri="{FF2B5EF4-FFF2-40B4-BE49-F238E27FC236}">
                <a16:creationId xmlns:a16="http://schemas.microsoft.com/office/drawing/2014/main" id="{A327FB1A-E972-43A4-A394-0A8FA88483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1AFB352-3226-441A-BA0D-5994BC70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2CC99C0-7AA0-4039-BF55-B8AE33377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9268F1A-CCF0-435C-A936-FB6FA9D2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0FD40-356E-4B73-BCF4-45E36FF5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DF0C088-41D0-4819-9EDD-63FD37676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1E4A575-3938-4CDC-821F-5EBCCFA3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47B28F9-4146-4C84-B0E6-3CD0E743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A8D6C23-30E3-4914-8A84-550F7846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26DDA68-E73B-469E-AD24-23B9BFFBC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E243ACA-F2F9-4FE5-B7CC-1E7FC4F52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85DC50C-8622-49B7-9150-9A98CE91C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5D33661-C546-4D4B-B1A3-635CFFA4A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C1D29CB-7EA7-4F0B-A49F-060CF17A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5F2813E-1B00-46EC-A540-CF619A348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9474E1C-3DB1-403E-BF37-F247D63A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45070CE-EAEC-43B5-8078-345740CB1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2DC4515-45E5-4427-9736-92E9850D5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80C7014-98DF-4401-B8FE-1A98A372C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9190D20-4BB4-4226-B9D8-B1D4A24E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0046F0B-AB0C-4897-8E95-3C21EC70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E82D826-2DB9-4495-A15C-6FC545BD8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944E7CE0-EEE8-4ACA-B386-2D78C7D75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C47F2282-07AC-4265-BDFE-E6ABBB5A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6967E05-A3CD-464E-8B20-CAB8A489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5B8BD674-0BEC-49E2-BF3C-1ADABF772F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05199" y="1720800"/>
            <a:ext cx="4068000" cy="439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58383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" y="6492876"/>
            <a:ext cx="2743200" cy="153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1D9A-7E60-4A60-8BC9-E9C6E37706E2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03684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72C16-D8C6-4026-BFFB-317B80BE4324}" type="datetimeFigureOut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04/04/2019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4C854-5079-429E-AE87-79460652D3C8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40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D329D-9C92-4D14-9137-628BA0624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400" y="6350000"/>
            <a:ext cx="8520076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6085F-971E-4769-9536-3586F755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746251"/>
            <a:ext cx="8676000" cy="3693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C3E54-A1EC-44E0-AC16-3AAA04AC4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400" y="1720839"/>
            <a:ext cx="10753200" cy="439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A7F95-B6E0-4403-8D84-CCD46FFAE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3A5E8-6638-4B31-9845-9F4338CD8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600" y="6350000"/>
            <a:ext cx="43200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186869-B628-4395-96ED-AD53145CB3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47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Overpass Light" panose="00000400000000000000" pitchFamily="2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360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360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lphaL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ccarroncoates.com/van-excellence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8E692-D9C3-4DF4-B161-EB290E9D2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6200" y="2300931"/>
            <a:ext cx="6505629" cy="1520298"/>
          </a:xfrm>
        </p:spPr>
        <p:txBody>
          <a:bodyPr/>
          <a:lstStyle/>
          <a:p>
            <a:r>
              <a:rPr lang="en-GB" b="1" dirty="0">
                <a:latin typeface="Overpass Light" panose="000004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FTA Blast of Information 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6309252-0148-41E7-89D6-5F5E6AF84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6200" y="4620127"/>
            <a:ext cx="6206400" cy="1384995"/>
          </a:xfrm>
        </p:spPr>
        <p:txBody>
          <a:bodyPr/>
          <a:lstStyle/>
          <a:p>
            <a:r>
              <a:rPr lang="en-GB" sz="4200" dirty="0">
                <a:solidFill>
                  <a:srgbClr val="FF0000"/>
                </a:solidFill>
                <a:latin typeface="Overpass Light" panose="00000400000000000000" pitchFamily="2" charset="0"/>
              </a:rPr>
              <a:t>Barrie Wilson</a:t>
            </a:r>
          </a:p>
          <a:p>
            <a:r>
              <a:rPr lang="en-US" sz="2400" dirty="0">
                <a:solidFill>
                  <a:srgbClr val="FF0000"/>
                </a:solidFill>
                <a:latin typeface="Overpass Light" panose="00000400000000000000" pitchFamily="2" charset="0"/>
              </a:rPr>
              <a:t>Regional Manager, Vans</a:t>
            </a:r>
          </a:p>
          <a:p>
            <a:r>
              <a:rPr lang="en-US" sz="2400" dirty="0">
                <a:solidFill>
                  <a:srgbClr val="FF0000"/>
                </a:solidFill>
                <a:latin typeface="Overpass Light" panose="00000400000000000000" pitchFamily="2" charset="0"/>
              </a:rPr>
              <a:t>Freight Transport Association </a:t>
            </a:r>
            <a:endParaRPr lang="en-GB" sz="2400" dirty="0">
              <a:solidFill>
                <a:srgbClr val="FF0000"/>
              </a:solidFill>
              <a:latin typeface="Overpas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18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99F9-69B4-4B2F-9431-D6E55BBD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Van Excellence – Fleet Insurance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2EF024-7824-4D2F-96A8-EDAEB9C3E18C}"/>
              </a:ext>
            </a:extLst>
          </p:cNvPr>
          <p:cNvSpPr/>
          <p:nvPr/>
        </p:nvSpPr>
        <p:spPr>
          <a:xfrm>
            <a:off x="433137" y="1380497"/>
            <a:ext cx="1127118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verpas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verpass"/>
                <a:ea typeface="+mn-ea"/>
                <a:cs typeface="+mn-cs"/>
              </a:rPr>
              <a:t>In association with McCarron Coates and QBE Insurance, Van Excellence now offer a new van insurance product.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verpas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 benefits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Includes either your initial Van Excellence audit fee, subscription to the Guide to Van Excellence (year one only) or funding for a half day training to support your Van Excellence journey.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Any Licensed Driver basis as standard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Long term agreements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Alternative excess options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Low claims rebate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Risk Management App – Telematics App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Competitive Finance Options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www.mccarroncoates.com/van-excellence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0113 345 2398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info@vanexcellence.co.uk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BD8673-88C8-49A6-AD7B-EA23457FD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1862" y="106986"/>
            <a:ext cx="149542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4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TA">
  <a:themeElements>
    <a:clrScheme name="FTA">
      <a:dk1>
        <a:srgbClr val="000000"/>
      </a:dk1>
      <a:lt1>
        <a:sysClr val="window" lastClr="FFFFFF"/>
      </a:lt1>
      <a:dk2>
        <a:srgbClr val="595959"/>
      </a:dk2>
      <a:lt2>
        <a:srgbClr val="D8D8D8"/>
      </a:lt2>
      <a:accent1>
        <a:srgbClr val="090041"/>
      </a:accent1>
      <a:accent2>
        <a:srgbClr val="008CFF"/>
      </a:accent2>
      <a:accent3>
        <a:srgbClr val="FF0000"/>
      </a:accent3>
      <a:accent4>
        <a:srgbClr val="E1EBFF"/>
      </a:accent4>
      <a:accent5>
        <a:srgbClr val="FFFFFF"/>
      </a:accent5>
      <a:accent6>
        <a:srgbClr val="FFFFFF"/>
      </a:accent6>
      <a:hlink>
        <a:srgbClr val="090041"/>
      </a:hlink>
      <a:folHlink>
        <a:srgbClr val="FF0000"/>
      </a:folHlink>
    </a:clrScheme>
    <a:fontScheme name="Custom 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Widescreen</PresentationFormat>
  <Paragraphs>22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Overpass</vt:lpstr>
      <vt:lpstr>Overpass Light</vt:lpstr>
      <vt:lpstr>Verdana</vt:lpstr>
      <vt:lpstr>FTA</vt:lpstr>
      <vt:lpstr>FTA Blast of Information      </vt:lpstr>
      <vt:lpstr>Van Excellence – Fleet Insurance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FTA Blast of Information      </dc:title>
  <dc:creator>Aimee Redmond</dc:creator>
  <cp:lastModifiedBy>Aimee Redmond</cp:lastModifiedBy>
  <cp:revision>1</cp:revision>
  <dcterms:created xsi:type="dcterms:W3CDTF">2019-04-04T10:33:39Z</dcterms:created>
  <dcterms:modified xsi:type="dcterms:W3CDTF">2019-04-04T10:33:46Z</dcterms:modified>
</cp:coreProperties>
</file>