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9"/>
  </p:notesMasterIdLst>
  <p:sldIdLst>
    <p:sldId id="797" r:id="rId3"/>
    <p:sldId id="1290" r:id="rId4"/>
    <p:sldId id="1291" r:id="rId5"/>
    <p:sldId id="1292" r:id="rId6"/>
    <p:sldId id="1293" r:id="rId7"/>
    <p:sldId id="129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D2DCF-17F9-4241-8027-24E7240B07C7}" type="datetimeFigureOut">
              <a:rPr lang="en-GB" smtClean="0"/>
              <a:t>04/04/2019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22E43-B639-4C15-ADDB-3FD3764BB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344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7E5E6-6AEB-4AC4-A8E4-54AD299BDC9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359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A7BAE5-F909-433C-8888-C3B4622B6AFB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0272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A7BAE5-F909-433C-8888-C3B4622B6AFB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422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A7BAE5-F909-433C-8888-C3B4622B6AFB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38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A7BAE5-F909-433C-8888-C3B4622B6AFB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127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160" descr="A close up of a metal fence&#10;&#10;Description generated with high confidence">
            <a:extLst>
              <a:ext uri="{FF2B5EF4-FFF2-40B4-BE49-F238E27FC236}">
                <a16:creationId xmlns:a16="http://schemas.microsoft.com/office/drawing/2014/main" id="{A0E1A658-D280-4ABB-86C5-54313CBBFA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846" y="0"/>
            <a:ext cx="5274906" cy="68646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57FC1A-D1D7-41DF-9C38-132EB0022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7271" y="3071725"/>
            <a:ext cx="6205329" cy="2896402"/>
          </a:xfrm>
          <a:noFill/>
        </p:spPr>
        <p:txBody>
          <a:bodyPr anchor="t" anchorCtr="0">
            <a:noAutofit/>
          </a:bodyPr>
          <a:lstStyle>
            <a:lvl1pPr algn="l">
              <a:defRPr sz="42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A92183-67E0-42C7-899A-3D39BFAEA1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6200" y="5969695"/>
            <a:ext cx="6206400" cy="215444"/>
          </a:xfrm>
        </p:spPr>
        <p:txBody>
          <a:bodyPr>
            <a:spAutoFit/>
          </a:bodyPr>
          <a:lstStyle>
            <a:lvl1pPr marL="0" indent="0" algn="l">
              <a:buNone/>
              <a:defRPr sz="1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7B571-A906-45BD-9E11-7E7DC4D909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/>
          <a:lstStyle/>
          <a:p>
            <a:fld id="{5B42D600-461E-4D15-98C0-8BB09BE54093}" type="datetime6">
              <a:rPr lang="en-GB" smtClean="0"/>
              <a:t>April 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FCE6B-5B1A-451B-9EA1-51D3FF4FC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A0F01-F708-4994-9A0A-7F4EBDB76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6869-B628-4395-96ED-AD53145CB3D4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1829C6DD-656D-4F86-917F-44EAA3EB759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596317" y="621715"/>
            <a:ext cx="2880000" cy="900000"/>
            <a:chOff x="2931" y="1877"/>
            <a:chExt cx="1821" cy="574"/>
          </a:xfrm>
          <a:solidFill>
            <a:schemeClr val="accent3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D646815-0BC9-43E3-8B2E-7D90571EB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178"/>
              <a:ext cx="300" cy="273"/>
            </a:xfrm>
            <a:custGeom>
              <a:avLst/>
              <a:gdLst>
                <a:gd name="T0" fmla="*/ 497 w 497"/>
                <a:gd name="T1" fmla="*/ 3 h 447"/>
                <a:gd name="T2" fmla="*/ 497 w 497"/>
                <a:gd name="T3" fmla="*/ 3 h 447"/>
                <a:gd name="T4" fmla="*/ 452 w 497"/>
                <a:gd name="T5" fmla="*/ 26 h 447"/>
                <a:gd name="T6" fmla="*/ 396 w 497"/>
                <a:gd name="T7" fmla="*/ 0 h 447"/>
                <a:gd name="T8" fmla="*/ 102 w 497"/>
                <a:gd name="T9" fmla="*/ 338 h 447"/>
                <a:gd name="T10" fmla="*/ 101 w 497"/>
                <a:gd name="T11" fmla="*/ 338 h 447"/>
                <a:gd name="T12" fmla="*/ 86 w 497"/>
                <a:gd name="T13" fmla="*/ 341 h 447"/>
                <a:gd name="T14" fmla="*/ 83 w 497"/>
                <a:gd name="T15" fmla="*/ 342 h 447"/>
                <a:gd name="T16" fmla="*/ 70 w 497"/>
                <a:gd name="T17" fmla="*/ 343 h 447"/>
                <a:gd name="T18" fmla="*/ 66 w 497"/>
                <a:gd name="T19" fmla="*/ 344 h 447"/>
                <a:gd name="T20" fmla="*/ 49 w 497"/>
                <a:gd name="T21" fmla="*/ 346 h 447"/>
                <a:gd name="T22" fmla="*/ 2 w 497"/>
                <a:gd name="T23" fmla="*/ 399 h 447"/>
                <a:gd name="T24" fmla="*/ 57 w 497"/>
                <a:gd name="T25" fmla="*/ 445 h 447"/>
                <a:gd name="T26" fmla="*/ 78 w 497"/>
                <a:gd name="T27" fmla="*/ 443 h 447"/>
                <a:gd name="T28" fmla="*/ 83 w 497"/>
                <a:gd name="T29" fmla="*/ 442 h 447"/>
                <a:gd name="T30" fmla="*/ 100 w 497"/>
                <a:gd name="T31" fmla="*/ 440 h 447"/>
                <a:gd name="T32" fmla="*/ 104 w 497"/>
                <a:gd name="T33" fmla="*/ 439 h 447"/>
                <a:gd name="T34" fmla="*/ 122 w 497"/>
                <a:gd name="T35" fmla="*/ 436 h 447"/>
                <a:gd name="T36" fmla="*/ 124 w 497"/>
                <a:gd name="T37" fmla="*/ 435 h 447"/>
                <a:gd name="T38" fmla="*/ 340 w 497"/>
                <a:gd name="T39" fmla="*/ 326 h 447"/>
                <a:gd name="T40" fmla="*/ 344 w 497"/>
                <a:gd name="T41" fmla="*/ 321 h 447"/>
                <a:gd name="T42" fmla="*/ 497 w 497"/>
                <a:gd name="T43" fmla="*/ 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447">
                  <a:moveTo>
                    <a:pt x="497" y="3"/>
                  </a:moveTo>
                  <a:lnTo>
                    <a:pt x="497" y="3"/>
                  </a:lnTo>
                  <a:cubicBezTo>
                    <a:pt x="486" y="16"/>
                    <a:pt x="470" y="25"/>
                    <a:pt x="452" y="26"/>
                  </a:cubicBezTo>
                  <a:cubicBezTo>
                    <a:pt x="429" y="28"/>
                    <a:pt x="408" y="17"/>
                    <a:pt x="396" y="0"/>
                  </a:cubicBezTo>
                  <a:cubicBezTo>
                    <a:pt x="385" y="165"/>
                    <a:pt x="264" y="303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96" y="339"/>
                    <a:pt x="91" y="340"/>
                    <a:pt x="86" y="341"/>
                  </a:cubicBezTo>
                  <a:cubicBezTo>
                    <a:pt x="85" y="341"/>
                    <a:pt x="84" y="341"/>
                    <a:pt x="83" y="342"/>
                  </a:cubicBezTo>
                  <a:cubicBezTo>
                    <a:pt x="79" y="342"/>
                    <a:pt x="74" y="343"/>
                    <a:pt x="70" y="343"/>
                  </a:cubicBezTo>
                  <a:cubicBezTo>
                    <a:pt x="68" y="344"/>
                    <a:pt x="67" y="344"/>
                    <a:pt x="66" y="344"/>
                  </a:cubicBezTo>
                  <a:cubicBezTo>
                    <a:pt x="60" y="345"/>
                    <a:pt x="55" y="345"/>
                    <a:pt x="49" y="346"/>
                  </a:cubicBezTo>
                  <a:cubicBezTo>
                    <a:pt x="21" y="348"/>
                    <a:pt x="0" y="371"/>
                    <a:pt x="2" y="399"/>
                  </a:cubicBezTo>
                  <a:cubicBezTo>
                    <a:pt x="4" y="426"/>
                    <a:pt x="29" y="447"/>
                    <a:pt x="57" y="445"/>
                  </a:cubicBezTo>
                  <a:cubicBezTo>
                    <a:pt x="64" y="445"/>
                    <a:pt x="71" y="444"/>
                    <a:pt x="78" y="443"/>
                  </a:cubicBezTo>
                  <a:cubicBezTo>
                    <a:pt x="80" y="443"/>
                    <a:pt x="81" y="443"/>
                    <a:pt x="83" y="442"/>
                  </a:cubicBezTo>
                  <a:cubicBezTo>
                    <a:pt x="88" y="442"/>
                    <a:pt x="94" y="441"/>
                    <a:pt x="100" y="440"/>
                  </a:cubicBezTo>
                  <a:cubicBezTo>
                    <a:pt x="101" y="440"/>
                    <a:pt x="102" y="440"/>
                    <a:pt x="104" y="439"/>
                  </a:cubicBezTo>
                  <a:cubicBezTo>
                    <a:pt x="110" y="438"/>
                    <a:pt x="116" y="437"/>
                    <a:pt x="122" y="436"/>
                  </a:cubicBezTo>
                  <a:cubicBezTo>
                    <a:pt x="123" y="436"/>
                    <a:pt x="123" y="436"/>
                    <a:pt x="124" y="435"/>
                  </a:cubicBezTo>
                  <a:cubicBezTo>
                    <a:pt x="204" y="418"/>
                    <a:pt x="278" y="381"/>
                    <a:pt x="340" y="326"/>
                  </a:cubicBezTo>
                  <a:cubicBezTo>
                    <a:pt x="342" y="324"/>
                    <a:pt x="343" y="323"/>
                    <a:pt x="344" y="321"/>
                  </a:cubicBezTo>
                  <a:cubicBezTo>
                    <a:pt x="433" y="241"/>
                    <a:pt x="490" y="127"/>
                    <a:pt x="49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41412EF2-86FE-4D35-AB43-B685477D2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877"/>
              <a:ext cx="299" cy="274"/>
            </a:xfrm>
            <a:custGeom>
              <a:avLst/>
              <a:gdLst>
                <a:gd name="T0" fmla="*/ 440 w 496"/>
                <a:gd name="T1" fmla="*/ 2 h 449"/>
                <a:gd name="T2" fmla="*/ 440 w 496"/>
                <a:gd name="T3" fmla="*/ 2 h 449"/>
                <a:gd name="T4" fmla="*/ 0 w 496"/>
                <a:gd name="T5" fmla="*/ 449 h 449"/>
                <a:gd name="T6" fmla="*/ 47 w 496"/>
                <a:gd name="T7" fmla="*/ 423 h 449"/>
                <a:gd name="T8" fmla="*/ 101 w 496"/>
                <a:gd name="T9" fmla="*/ 446 h 449"/>
                <a:gd name="T10" fmla="*/ 447 w 496"/>
                <a:gd name="T11" fmla="*/ 102 h 449"/>
                <a:gd name="T12" fmla="*/ 494 w 496"/>
                <a:gd name="T13" fmla="*/ 48 h 449"/>
                <a:gd name="T14" fmla="*/ 440 w 496"/>
                <a:gd name="T1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49">
                  <a:moveTo>
                    <a:pt x="440" y="2"/>
                  </a:moveTo>
                  <a:lnTo>
                    <a:pt x="440" y="2"/>
                  </a:lnTo>
                  <a:cubicBezTo>
                    <a:pt x="197" y="20"/>
                    <a:pt x="10" y="215"/>
                    <a:pt x="0" y="449"/>
                  </a:cubicBezTo>
                  <a:cubicBezTo>
                    <a:pt x="10" y="434"/>
                    <a:pt x="27" y="424"/>
                    <a:pt x="47" y="423"/>
                  </a:cubicBezTo>
                  <a:cubicBezTo>
                    <a:pt x="68" y="421"/>
                    <a:pt x="88" y="431"/>
                    <a:pt x="101" y="446"/>
                  </a:cubicBezTo>
                  <a:cubicBezTo>
                    <a:pt x="113" y="265"/>
                    <a:pt x="259" y="115"/>
                    <a:pt x="447" y="102"/>
                  </a:cubicBezTo>
                  <a:cubicBezTo>
                    <a:pt x="475" y="100"/>
                    <a:pt x="496" y="76"/>
                    <a:pt x="494" y="48"/>
                  </a:cubicBezTo>
                  <a:cubicBezTo>
                    <a:pt x="492" y="21"/>
                    <a:pt x="468" y="0"/>
                    <a:pt x="44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4C73021E-4455-4C07-B410-F8E266E87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77"/>
              <a:ext cx="273" cy="299"/>
            </a:xfrm>
            <a:custGeom>
              <a:avLst/>
              <a:gdLst>
                <a:gd name="T0" fmla="*/ 0 w 453"/>
                <a:gd name="T1" fmla="*/ 0 h 490"/>
                <a:gd name="T2" fmla="*/ 0 w 453"/>
                <a:gd name="T3" fmla="*/ 0 h 490"/>
                <a:gd name="T4" fmla="*/ 26 w 453"/>
                <a:gd name="T5" fmla="*/ 46 h 490"/>
                <a:gd name="T6" fmla="*/ 1 w 453"/>
                <a:gd name="T7" fmla="*/ 100 h 490"/>
                <a:gd name="T8" fmla="*/ 350 w 453"/>
                <a:gd name="T9" fmla="*/ 442 h 490"/>
                <a:gd name="T10" fmla="*/ 404 w 453"/>
                <a:gd name="T11" fmla="*/ 488 h 490"/>
                <a:gd name="T12" fmla="*/ 451 w 453"/>
                <a:gd name="T13" fmla="*/ 435 h 490"/>
                <a:gd name="T14" fmla="*/ 0 w 453"/>
                <a:gd name="T1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490">
                  <a:moveTo>
                    <a:pt x="0" y="0"/>
                  </a:moveTo>
                  <a:lnTo>
                    <a:pt x="0" y="0"/>
                  </a:lnTo>
                  <a:cubicBezTo>
                    <a:pt x="14" y="11"/>
                    <a:pt x="24" y="27"/>
                    <a:pt x="26" y="46"/>
                  </a:cubicBezTo>
                  <a:cubicBezTo>
                    <a:pt x="27" y="68"/>
                    <a:pt x="17" y="88"/>
                    <a:pt x="1" y="100"/>
                  </a:cubicBezTo>
                  <a:cubicBezTo>
                    <a:pt x="185" y="112"/>
                    <a:pt x="336" y="256"/>
                    <a:pt x="350" y="442"/>
                  </a:cubicBezTo>
                  <a:cubicBezTo>
                    <a:pt x="352" y="470"/>
                    <a:pt x="377" y="490"/>
                    <a:pt x="404" y="488"/>
                  </a:cubicBezTo>
                  <a:cubicBezTo>
                    <a:pt x="432" y="486"/>
                    <a:pt x="453" y="462"/>
                    <a:pt x="451" y="435"/>
                  </a:cubicBezTo>
                  <a:cubicBezTo>
                    <a:pt x="433" y="196"/>
                    <a:pt x="237" y="12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1519A06D-FA81-4508-BFF4-7D0139E79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151"/>
              <a:ext cx="275" cy="299"/>
            </a:xfrm>
            <a:custGeom>
              <a:avLst/>
              <a:gdLst>
                <a:gd name="T0" fmla="*/ 428 w 455"/>
                <a:gd name="T1" fmla="*/ 446 h 490"/>
                <a:gd name="T2" fmla="*/ 428 w 455"/>
                <a:gd name="T3" fmla="*/ 446 h 490"/>
                <a:gd name="T4" fmla="*/ 455 w 455"/>
                <a:gd name="T5" fmla="*/ 390 h 490"/>
                <a:gd name="T6" fmla="*/ 102 w 455"/>
                <a:gd name="T7" fmla="*/ 48 h 490"/>
                <a:gd name="T8" fmla="*/ 48 w 455"/>
                <a:gd name="T9" fmla="*/ 2 h 490"/>
                <a:gd name="T10" fmla="*/ 1 w 455"/>
                <a:gd name="T11" fmla="*/ 55 h 490"/>
                <a:gd name="T12" fmla="*/ 450 w 455"/>
                <a:gd name="T13" fmla="*/ 490 h 490"/>
                <a:gd name="T14" fmla="*/ 428 w 455"/>
                <a:gd name="T15" fmla="*/ 44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490">
                  <a:moveTo>
                    <a:pt x="428" y="446"/>
                  </a:moveTo>
                  <a:lnTo>
                    <a:pt x="428" y="446"/>
                  </a:lnTo>
                  <a:cubicBezTo>
                    <a:pt x="426" y="423"/>
                    <a:pt x="437" y="402"/>
                    <a:pt x="455" y="390"/>
                  </a:cubicBezTo>
                  <a:cubicBezTo>
                    <a:pt x="270" y="380"/>
                    <a:pt x="116" y="235"/>
                    <a:pt x="102" y="48"/>
                  </a:cubicBezTo>
                  <a:cubicBezTo>
                    <a:pt x="100" y="21"/>
                    <a:pt x="76" y="0"/>
                    <a:pt x="48" y="2"/>
                  </a:cubicBezTo>
                  <a:cubicBezTo>
                    <a:pt x="20" y="4"/>
                    <a:pt x="0" y="28"/>
                    <a:pt x="1" y="55"/>
                  </a:cubicBezTo>
                  <a:cubicBezTo>
                    <a:pt x="19" y="293"/>
                    <a:pt x="214" y="477"/>
                    <a:pt x="450" y="490"/>
                  </a:cubicBezTo>
                  <a:cubicBezTo>
                    <a:pt x="437" y="479"/>
                    <a:pt x="429" y="464"/>
                    <a:pt x="428" y="4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8C5C00E5-D2E7-43C9-8B0D-15B55E63ED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2100"/>
              <a:ext cx="125" cy="155"/>
            </a:xfrm>
            <a:custGeom>
              <a:avLst/>
              <a:gdLst>
                <a:gd name="T0" fmla="*/ 207 w 207"/>
                <a:gd name="T1" fmla="*/ 249 h 254"/>
                <a:gd name="T2" fmla="*/ 207 w 207"/>
                <a:gd name="T3" fmla="*/ 249 h 254"/>
                <a:gd name="T4" fmla="*/ 207 w 207"/>
                <a:gd name="T5" fmla="*/ 92 h 254"/>
                <a:gd name="T6" fmla="*/ 198 w 207"/>
                <a:gd name="T7" fmla="*/ 44 h 254"/>
                <a:gd name="T8" fmla="*/ 174 w 207"/>
                <a:gd name="T9" fmla="*/ 15 h 254"/>
                <a:gd name="T10" fmla="*/ 144 w 207"/>
                <a:gd name="T11" fmla="*/ 3 h 254"/>
                <a:gd name="T12" fmla="*/ 111 w 207"/>
                <a:gd name="T13" fmla="*/ 0 h 254"/>
                <a:gd name="T14" fmla="*/ 16 w 207"/>
                <a:gd name="T15" fmla="*/ 27 h 254"/>
                <a:gd name="T16" fmla="*/ 33 w 207"/>
                <a:gd name="T17" fmla="*/ 72 h 254"/>
                <a:gd name="T18" fmla="*/ 105 w 207"/>
                <a:gd name="T19" fmla="*/ 49 h 254"/>
                <a:gd name="T20" fmla="*/ 141 w 207"/>
                <a:gd name="T21" fmla="*/ 59 h 254"/>
                <a:gd name="T22" fmla="*/ 153 w 207"/>
                <a:gd name="T23" fmla="*/ 93 h 254"/>
                <a:gd name="T24" fmla="*/ 153 w 207"/>
                <a:gd name="T25" fmla="*/ 106 h 254"/>
                <a:gd name="T26" fmla="*/ 95 w 207"/>
                <a:gd name="T27" fmla="*/ 93 h 254"/>
                <a:gd name="T28" fmla="*/ 28 w 207"/>
                <a:gd name="T29" fmla="*/ 114 h 254"/>
                <a:gd name="T30" fmla="*/ 0 w 207"/>
                <a:gd name="T31" fmla="*/ 173 h 254"/>
                <a:gd name="T32" fmla="*/ 25 w 207"/>
                <a:gd name="T33" fmla="*/ 233 h 254"/>
                <a:gd name="T34" fmla="*/ 88 w 207"/>
                <a:gd name="T35" fmla="*/ 254 h 254"/>
                <a:gd name="T36" fmla="*/ 153 w 207"/>
                <a:gd name="T37" fmla="*/ 229 h 254"/>
                <a:gd name="T38" fmla="*/ 153 w 207"/>
                <a:gd name="T39" fmla="*/ 249 h 254"/>
                <a:gd name="T40" fmla="*/ 207 w 207"/>
                <a:gd name="T41" fmla="*/ 249 h 254"/>
                <a:gd name="T42" fmla="*/ 207 w 207"/>
                <a:gd name="T43" fmla="*/ 249 h 254"/>
                <a:gd name="T44" fmla="*/ 66 w 207"/>
                <a:gd name="T45" fmla="*/ 197 h 254"/>
                <a:gd name="T46" fmla="*/ 66 w 207"/>
                <a:gd name="T47" fmla="*/ 197 h 254"/>
                <a:gd name="T48" fmla="*/ 54 w 207"/>
                <a:gd name="T49" fmla="*/ 173 h 254"/>
                <a:gd name="T50" fmla="*/ 68 w 207"/>
                <a:gd name="T51" fmla="*/ 149 h 254"/>
                <a:gd name="T52" fmla="*/ 104 w 207"/>
                <a:gd name="T53" fmla="*/ 141 h 254"/>
                <a:gd name="T54" fmla="*/ 153 w 207"/>
                <a:gd name="T55" fmla="*/ 151 h 254"/>
                <a:gd name="T56" fmla="*/ 153 w 207"/>
                <a:gd name="T57" fmla="*/ 182 h 254"/>
                <a:gd name="T58" fmla="*/ 99 w 207"/>
                <a:gd name="T59" fmla="*/ 205 h 254"/>
                <a:gd name="T60" fmla="*/ 66 w 207"/>
                <a:gd name="T61" fmla="*/ 1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254">
                  <a:moveTo>
                    <a:pt x="207" y="249"/>
                  </a:moveTo>
                  <a:lnTo>
                    <a:pt x="207" y="249"/>
                  </a:lnTo>
                  <a:lnTo>
                    <a:pt x="207" y="92"/>
                  </a:lnTo>
                  <a:cubicBezTo>
                    <a:pt x="207" y="73"/>
                    <a:pt x="204" y="57"/>
                    <a:pt x="198" y="44"/>
                  </a:cubicBezTo>
                  <a:cubicBezTo>
                    <a:pt x="193" y="31"/>
                    <a:pt x="185" y="21"/>
                    <a:pt x="174" y="15"/>
                  </a:cubicBezTo>
                  <a:cubicBezTo>
                    <a:pt x="164" y="9"/>
                    <a:pt x="154" y="5"/>
                    <a:pt x="144" y="3"/>
                  </a:cubicBezTo>
                  <a:cubicBezTo>
                    <a:pt x="135" y="1"/>
                    <a:pt x="124" y="0"/>
                    <a:pt x="111" y="0"/>
                  </a:cubicBezTo>
                  <a:cubicBezTo>
                    <a:pt x="74" y="0"/>
                    <a:pt x="42" y="9"/>
                    <a:pt x="16" y="27"/>
                  </a:cubicBezTo>
                  <a:lnTo>
                    <a:pt x="33" y="72"/>
                  </a:lnTo>
                  <a:cubicBezTo>
                    <a:pt x="55" y="56"/>
                    <a:pt x="79" y="49"/>
                    <a:pt x="105" y="49"/>
                  </a:cubicBezTo>
                  <a:cubicBezTo>
                    <a:pt x="121" y="49"/>
                    <a:pt x="133" y="52"/>
                    <a:pt x="141" y="59"/>
                  </a:cubicBezTo>
                  <a:cubicBezTo>
                    <a:pt x="149" y="66"/>
                    <a:pt x="153" y="78"/>
                    <a:pt x="153" y="93"/>
                  </a:cubicBezTo>
                  <a:lnTo>
                    <a:pt x="153" y="106"/>
                  </a:lnTo>
                  <a:cubicBezTo>
                    <a:pt x="138" y="97"/>
                    <a:pt x="118" y="93"/>
                    <a:pt x="95" y="93"/>
                  </a:cubicBezTo>
                  <a:cubicBezTo>
                    <a:pt x="69" y="93"/>
                    <a:pt x="47" y="100"/>
                    <a:pt x="28" y="114"/>
                  </a:cubicBezTo>
                  <a:cubicBezTo>
                    <a:pt x="9" y="127"/>
                    <a:pt x="0" y="147"/>
                    <a:pt x="0" y="173"/>
                  </a:cubicBezTo>
                  <a:cubicBezTo>
                    <a:pt x="0" y="199"/>
                    <a:pt x="8" y="219"/>
                    <a:pt x="25" y="233"/>
                  </a:cubicBezTo>
                  <a:cubicBezTo>
                    <a:pt x="41" y="247"/>
                    <a:pt x="62" y="254"/>
                    <a:pt x="88" y="254"/>
                  </a:cubicBezTo>
                  <a:cubicBezTo>
                    <a:pt x="115" y="254"/>
                    <a:pt x="137" y="246"/>
                    <a:pt x="153" y="229"/>
                  </a:cubicBezTo>
                  <a:lnTo>
                    <a:pt x="153" y="249"/>
                  </a:lnTo>
                  <a:lnTo>
                    <a:pt x="207" y="249"/>
                  </a:lnTo>
                  <a:lnTo>
                    <a:pt x="207" y="249"/>
                  </a:lnTo>
                  <a:close/>
                  <a:moveTo>
                    <a:pt x="66" y="197"/>
                  </a:moveTo>
                  <a:lnTo>
                    <a:pt x="66" y="197"/>
                  </a:lnTo>
                  <a:cubicBezTo>
                    <a:pt x="58" y="191"/>
                    <a:pt x="54" y="183"/>
                    <a:pt x="54" y="173"/>
                  </a:cubicBezTo>
                  <a:cubicBezTo>
                    <a:pt x="54" y="162"/>
                    <a:pt x="59" y="154"/>
                    <a:pt x="68" y="149"/>
                  </a:cubicBezTo>
                  <a:cubicBezTo>
                    <a:pt x="77" y="143"/>
                    <a:pt x="89" y="141"/>
                    <a:pt x="104" y="141"/>
                  </a:cubicBezTo>
                  <a:cubicBezTo>
                    <a:pt x="123" y="141"/>
                    <a:pt x="139" y="144"/>
                    <a:pt x="153" y="151"/>
                  </a:cubicBezTo>
                  <a:lnTo>
                    <a:pt x="153" y="182"/>
                  </a:lnTo>
                  <a:cubicBezTo>
                    <a:pt x="138" y="198"/>
                    <a:pt x="120" y="205"/>
                    <a:pt x="99" y="205"/>
                  </a:cubicBezTo>
                  <a:cubicBezTo>
                    <a:pt x="84" y="205"/>
                    <a:pt x="73" y="202"/>
                    <a:pt x="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391E570-8439-487A-A9FC-79B33E945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42"/>
              <a:ext cx="94" cy="213"/>
            </a:xfrm>
            <a:custGeom>
              <a:avLst/>
              <a:gdLst>
                <a:gd name="T0" fmla="*/ 149 w 155"/>
                <a:gd name="T1" fmla="*/ 338 h 349"/>
                <a:gd name="T2" fmla="*/ 149 w 155"/>
                <a:gd name="T3" fmla="*/ 338 h 349"/>
                <a:gd name="T4" fmla="*/ 155 w 155"/>
                <a:gd name="T5" fmla="*/ 288 h 349"/>
                <a:gd name="T6" fmla="*/ 117 w 155"/>
                <a:gd name="T7" fmla="*/ 299 h 349"/>
                <a:gd name="T8" fmla="*/ 97 w 155"/>
                <a:gd name="T9" fmla="*/ 276 h 349"/>
                <a:gd name="T10" fmla="*/ 97 w 155"/>
                <a:gd name="T11" fmla="*/ 149 h 349"/>
                <a:gd name="T12" fmla="*/ 153 w 155"/>
                <a:gd name="T13" fmla="*/ 149 h 349"/>
                <a:gd name="T14" fmla="*/ 153 w 155"/>
                <a:gd name="T15" fmla="*/ 101 h 349"/>
                <a:gd name="T16" fmla="*/ 97 w 155"/>
                <a:gd name="T17" fmla="*/ 101 h 349"/>
                <a:gd name="T18" fmla="*/ 97 w 155"/>
                <a:gd name="T19" fmla="*/ 0 h 349"/>
                <a:gd name="T20" fmla="*/ 41 w 155"/>
                <a:gd name="T21" fmla="*/ 27 h 349"/>
                <a:gd name="T22" fmla="*/ 41 w 155"/>
                <a:gd name="T23" fmla="*/ 101 h 349"/>
                <a:gd name="T24" fmla="*/ 0 w 155"/>
                <a:gd name="T25" fmla="*/ 101 h 349"/>
                <a:gd name="T26" fmla="*/ 0 w 155"/>
                <a:gd name="T27" fmla="*/ 149 h 349"/>
                <a:gd name="T28" fmla="*/ 41 w 155"/>
                <a:gd name="T29" fmla="*/ 149 h 349"/>
                <a:gd name="T30" fmla="*/ 41 w 155"/>
                <a:gd name="T31" fmla="*/ 287 h 349"/>
                <a:gd name="T32" fmla="*/ 98 w 155"/>
                <a:gd name="T33" fmla="*/ 349 h 349"/>
                <a:gd name="T34" fmla="*/ 149 w 155"/>
                <a:gd name="T35" fmla="*/ 3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349">
                  <a:moveTo>
                    <a:pt x="149" y="338"/>
                  </a:moveTo>
                  <a:lnTo>
                    <a:pt x="149" y="338"/>
                  </a:lnTo>
                  <a:lnTo>
                    <a:pt x="155" y="288"/>
                  </a:lnTo>
                  <a:cubicBezTo>
                    <a:pt x="142" y="296"/>
                    <a:pt x="130" y="299"/>
                    <a:pt x="117" y="299"/>
                  </a:cubicBezTo>
                  <a:cubicBezTo>
                    <a:pt x="104" y="299"/>
                    <a:pt x="97" y="292"/>
                    <a:pt x="97" y="276"/>
                  </a:cubicBezTo>
                  <a:lnTo>
                    <a:pt x="97" y="149"/>
                  </a:lnTo>
                  <a:lnTo>
                    <a:pt x="153" y="149"/>
                  </a:lnTo>
                  <a:lnTo>
                    <a:pt x="153" y="101"/>
                  </a:lnTo>
                  <a:lnTo>
                    <a:pt x="97" y="101"/>
                  </a:lnTo>
                  <a:lnTo>
                    <a:pt x="97" y="0"/>
                  </a:lnTo>
                  <a:lnTo>
                    <a:pt x="41" y="27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49"/>
                  </a:lnTo>
                  <a:lnTo>
                    <a:pt x="41" y="149"/>
                  </a:lnTo>
                  <a:lnTo>
                    <a:pt x="41" y="287"/>
                  </a:lnTo>
                  <a:cubicBezTo>
                    <a:pt x="41" y="329"/>
                    <a:pt x="60" y="349"/>
                    <a:pt x="98" y="349"/>
                  </a:cubicBezTo>
                  <a:cubicBezTo>
                    <a:pt x="118" y="349"/>
                    <a:pt x="135" y="346"/>
                    <a:pt x="149" y="3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B6668104-EB16-4DF2-B7C6-2F864A8A6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045"/>
              <a:ext cx="90" cy="207"/>
            </a:xfrm>
            <a:custGeom>
              <a:avLst/>
              <a:gdLst>
                <a:gd name="T0" fmla="*/ 149 w 149"/>
                <a:gd name="T1" fmla="*/ 144 h 338"/>
                <a:gd name="T2" fmla="*/ 149 w 149"/>
                <a:gd name="T3" fmla="*/ 144 h 338"/>
                <a:gd name="T4" fmla="*/ 149 w 149"/>
                <a:gd name="T5" fmla="*/ 95 h 338"/>
                <a:gd name="T6" fmla="*/ 91 w 149"/>
                <a:gd name="T7" fmla="*/ 95 h 338"/>
                <a:gd name="T8" fmla="*/ 91 w 149"/>
                <a:gd name="T9" fmla="*/ 68 h 338"/>
                <a:gd name="T10" fmla="*/ 109 w 149"/>
                <a:gd name="T11" fmla="*/ 49 h 338"/>
                <a:gd name="T12" fmla="*/ 144 w 149"/>
                <a:gd name="T13" fmla="*/ 57 h 338"/>
                <a:gd name="T14" fmla="*/ 144 w 149"/>
                <a:gd name="T15" fmla="*/ 11 h 338"/>
                <a:gd name="T16" fmla="*/ 93 w 149"/>
                <a:gd name="T17" fmla="*/ 0 h 338"/>
                <a:gd name="T18" fmla="*/ 35 w 149"/>
                <a:gd name="T19" fmla="*/ 57 h 338"/>
                <a:gd name="T20" fmla="*/ 35 w 149"/>
                <a:gd name="T21" fmla="*/ 95 h 338"/>
                <a:gd name="T22" fmla="*/ 0 w 149"/>
                <a:gd name="T23" fmla="*/ 95 h 338"/>
                <a:gd name="T24" fmla="*/ 0 w 149"/>
                <a:gd name="T25" fmla="*/ 144 h 338"/>
                <a:gd name="T26" fmla="*/ 35 w 149"/>
                <a:gd name="T27" fmla="*/ 144 h 338"/>
                <a:gd name="T28" fmla="*/ 35 w 149"/>
                <a:gd name="T29" fmla="*/ 338 h 338"/>
                <a:gd name="T30" fmla="*/ 91 w 149"/>
                <a:gd name="T31" fmla="*/ 338 h 338"/>
                <a:gd name="T32" fmla="*/ 91 w 149"/>
                <a:gd name="T33" fmla="*/ 144 h 338"/>
                <a:gd name="T34" fmla="*/ 149 w 149"/>
                <a:gd name="T35" fmla="*/ 1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38">
                  <a:moveTo>
                    <a:pt x="149" y="144"/>
                  </a:moveTo>
                  <a:lnTo>
                    <a:pt x="149" y="144"/>
                  </a:lnTo>
                  <a:lnTo>
                    <a:pt x="149" y="95"/>
                  </a:lnTo>
                  <a:lnTo>
                    <a:pt x="91" y="95"/>
                  </a:lnTo>
                  <a:lnTo>
                    <a:pt x="91" y="68"/>
                  </a:lnTo>
                  <a:cubicBezTo>
                    <a:pt x="91" y="55"/>
                    <a:pt x="97" y="49"/>
                    <a:pt x="109" y="49"/>
                  </a:cubicBezTo>
                  <a:cubicBezTo>
                    <a:pt x="119" y="49"/>
                    <a:pt x="131" y="52"/>
                    <a:pt x="144" y="57"/>
                  </a:cubicBezTo>
                  <a:lnTo>
                    <a:pt x="144" y="11"/>
                  </a:lnTo>
                  <a:cubicBezTo>
                    <a:pt x="129" y="4"/>
                    <a:pt x="112" y="0"/>
                    <a:pt x="93" y="0"/>
                  </a:cubicBezTo>
                  <a:cubicBezTo>
                    <a:pt x="54" y="0"/>
                    <a:pt x="35" y="19"/>
                    <a:pt x="35" y="57"/>
                  </a:cubicBezTo>
                  <a:lnTo>
                    <a:pt x="35" y="95"/>
                  </a:lnTo>
                  <a:lnTo>
                    <a:pt x="0" y="95"/>
                  </a:lnTo>
                  <a:lnTo>
                    <a:pt x="0" y="144"/>
                  </a:lnTo>
                  <a:lnTo>
                    <a:pt x="35" y="144"/>
                  </a:lnTo>
                  <a:lnTo>
                    <a:pt x="35" y="338"/>
                  </a:lnTo>
                  <a:lnTo>
                    <a:pt x="91" y="338"/>
                  </a:lnTo>
                  <a:lnTo>
                    <a:pt x="91" y="144"/>
                  </a:lnTo>
                  <a:lnTo>
                    <a:pt x="149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8A81F53B-005E-4A11-A847-3ECF3945C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940"/>
              <a:ext cx="110" cy="181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2 h 298"/>
                <a:gd name="T10" fmla="*/ 184 w 184"/>
                <a:gd name="T11" fmla="*/ 262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2"/>
                  </a:lnTo>
                  <a:lnTo>
                    <a:pt x="184" y="262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FC61A463-BAC7-48B4-94FC-BEA92D1ED0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1985"/>
              <a:ext cx="113" cy="140"/>
            </a:xfrm>
            <a:custGeom>
              <a:avLst/>
              <a:gdLst>
                <a:gd name="T0" fmla="*/ 37 w 186"/>
                <a:gd name="T1" fmla="*/ 97 h 228"/>
                <a:gd name="T2" fmla="*/ 37 w 186"/>
                <a:gd name="T3" fmla="*/ 97 h 228"/>
                <a:gd name="T4" fmla="*/ 149 w 186"/>
                <a:gd name="T5" fmla="*/ 97 h 228"/>
                <a:gd name="T6" fmla="*/ 133 w 186"/>
                <a:gd name="T7" fmla="*/ 48 h 228"/>
                <a:gd name="T8" fmla="*/ 96 w 186"/>
                <a:gd name="T9" fmla="*/ 33 h 228"/>
                <a:gd name="T10" fmla="*/ 55 w 186"/>
                <a:gd name="T11" fmla="*/ 49 h 228"/>
                <a:gd name="T12" fmla="*/ 37 w 186"/>
                <a:gd name="T13" fmla="*/ 97 h 228"/>
                <a:gd name="T14" fmla="*/ 96 w 186"/>
                <a:gd name="T15" fmla="*/ 228 h 228"/>
                <a:gd name="T16" fmla="*/ 96 w 186"/>
                <a:gd name="T17" fmla="*/ 228 h 228"/>
                <a:gd name="T18" fmla="*/ 26 w 186"/>
                <a:gd name="T19" fmla="*/ 196 h 228"/>
                <a:gd name="T20" fmla="*/ 0 w 186"/>
                <a:gd name="T21" fmla="*/ 114 h 228"/>
                <a:gd name="T22" fmla="*/ 26 w 186"/>
                <a:gd name="T23" fmla="*/ 31 h 228"/>
                <a:gd name="T24" fmla="*/ 96 w 186"/>
                <a:gd name="T25" fmla="*/ 0 h 228"/>
                <a:gd name="T26" fmla="*/ 161 w 186"/>
                <a:gd name="T27" fmla="*/ 27 h 228"/>
                <a:gd name="T28" fmla="*/ 186 w 186"/>
                <a:gd name="T29" fmla="*/ 104 h 228"/>
                <a:gd name="T30" fmla="*/ 185 w 186"/>
                <a:gd name="T31" fmla="*/ 129 h 228"/>
                <a:gd name="T32" fmla="*/ 37 w 186"/>
                <a:gd name="T33" fmla="*/ 129 h 228"/>
                <a:gd name="T34" fmla="*/ 56 w 186"/>
                <a:gd name="T35" fmla="*/ 176 h 228"/>
                <a:gd name="T36" fmla="*/ 97 w 186"/>
                <a:gd name="T37" fmla="*/ 194 h 228"/>
                <a:gd name="T38" fmla="*/ 144 w 186"/>
                <a:gd name="T39" fmla="*/ 175 h 228"/>
                <a:gd name="T40" fmla="*/ 166 w 186"/>
                <a:gd name="T41" fmla="*/ 200 h 228"/>
                <a:gd name="T42" fmla="*/ 96 w 18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8">
                  <a:moveTo>
                    <a:pt x="37" y="97"/>
                  </a:moveTo>
                  <a:lnTo>
                    <a:pt x="37" y="97"/>
                  </a:lnTo>
                  <a:lnTo>
                    <a:pt x="149" y="97"/>
                  </a:lnTo>
                  <a:cubicBezTo>
                    <a:pt x="148" y="75"/>
                    <a:pt x="143" y="58"/>
                    <a:pt x="133" y="48"/>
                  </a:cubicBezTo>
                  <a:cubicBezTo>
                    <a:pt x="122" y="38"/>
                    <a:pt x="110" y="33"/>
                    <a:pt x="96" y="33"/>
                  </a:cubicBezTo>
                  <a:cubicBezTo>
                    <a:pt x="79" y="33"/>
                    <a:pt x="66" y="38"/>
                    <a:pt x="55" y="49"/>
                  </a:cubicBezTo>
                  <a:cubicBezTo>
                    <a:pt x="44" y="60"/>
                    <a:pt x="38" y="76"/>
                    <a:pt x="37" y="97"/>
                  </a:cubicBezTo>
                  <a:close/>
                  <a:moveTo>
                    <a:pt x="96" y="228"/>
                  </a:moveTo>
                  <a:lnTo>
                    <a:pt x="96" y="228"/>
                  </a:lnTo>
                  <a:cubicBezTo>
                    <a:pt x="67" y="228"/>
                    <a:pt x="43" y="218"/>
                    <a:pt x="26" y="196"/>
                  </a:cubicBezTo>
                  <a:cubicBezTo>
                    <a:pt x="8" y="175"/>
                    <a:pt x="0" y="148"/>
                    <a:pt x="0" y="114"/>
                  </a:cubicBezTo>
                  <a:cubicBezTo>
                    <a:pt x="0" y="79"/>
                    <a:pt x="8" y="51"/>
                    <a:pt x="26" y="31"/>
                  </a:cubicBezTo>
                  <a:cubicBezTo>
                    <a:pt x="44" y="10"/>
                    <a:pt x="67" y="0"/>
                    <a:pt x="96" y="0"/>
                  </a:cubicBezTo>
                  <a:cubicBezTo>
                    <a:pt x="122" y="0"/>
                    <a:pt x="144" y="9"/>
                    <a:pt x="161" y="27"/>
                  </a:cubicBezTo>
                  <a:cubicBezTo>
                    <a:pt x="178" y="44"/>
                    <a:pt x="186" y="70"/>
                    <a:pt x="186" y="104"/>
                  </a:cubicBezTo>
                  <a:cubicBezTo>
                    <a:pt x="186" y="112"/>
                    <a:pt x="186" y="120"/>
                    <a:pt x="185" y="129"/>
                  </a:cubicBezTo>
                  <a:lnTo>
                    <a:pt x="37" y="129"/>
                  </a:lnTo>
                  <a:cubicBezTo>
                    <a:pt x="39" y="148"/>
                    <a:pt x="45" y="164"/>
                    <a:pt x="56" y="176"/>
                  </a:cubicBezTo>
                  <a:cubicBezTo>
                    <a:pt x="67" y="188"/>
                    <a:pt x="81" y="194"/>
                    <a:pt x="97" y="194"/>
                  </a:cubicBezTo>
                  <a:cubicBezTo>
                    <a:pt x="115" y="194"/>
                    <a:pt x="131" y="188"/>
                    <a:pt x="144" y="175"/>
                  </a:cubicBezTo>
                  <a:lnTo>
                    <a:pt x="166" y="200"/>
                  </a:lnTo>
                  <a:cubicBezTo>
                    <a:pt x="148" y="219"/>
                    <a:pt x="124" y="228"/>
                    <a:pt x="96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D0F0149C-8686-424E-901F-3366A7DD03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985"/>
              <a:ext cx="104" cy="140"/>
            </a:xfrm>
            <a:custGeom>
              <a:avLst/>
              <a:gdLst>
                <a:gd name="T0" fmla="*/ 81 w 172"/>
                <a:gd name="T1" fmla="*/ 195 h 228"/>
                <a:gd name="T2" fmla="*/ 81 w 172"/>
                <a:gd name="T3" fmla="*/ 195 h 228"/>
                <a:gd name="T4" fmla="*/ 137 w 172"/>
                <a:gd name="T5" fmla="*/ 167 h 228"/>
                <a:gd name="T6" fmla="*/ 137 w 172"/>
                <a:gd name="T7" fmla="*/ 129 h 228"/>
                <a:gd name="T8" fmla="*/ 86 w 172"/>
                <a:gd name="T9" fmla="*/ 115 h 228"/>
                <a:gd name="T10" fmla="*/ 49 w 172"/>
                <a:gd name="T11" fmla="*/ 125 h 228"/>
                <a:gd name="T12" fmla="*/ 35 w 172"/>
                <a:gd name="T13" fmla="*/ 155 h 228"/>
                <a:gd name="T14" fmla="*/ 47 w 172"/>
                <a:gd name="T15" fmla="*/ 184 h 228"/>
                <a:gd name="T16" fmla="*/ 81 w 172"/>
                <a:gd name="T17" fmla="*/ 195 h 228"/>
                <a:gd name="T18" fmla="*/ 137 w 172"/>
                <a:gd name="T19" fmla="*/ 223 h 228"/>
                <a:gd name="T20" fmla="*/ 137 w 172"/>
                <a:gd name="T21" fmla="*/ 223 h 228"/>
                <a:gd name="T22" fmla="*/ 137 w 172"/>
                <a:gd name="T23" fmla="*/ 203 h 228"/>
                <a:gd name="T24" fmla="*/ 75 w 172"/>
                <a:gd name="T25" fmla="*/ 228 h 228"/>
                <a:gd name="T26" fmla="*/ 20 w 172"/>
                <a:gd name="T27" fmla="*/ 209 h 228"/>
                <a:gd name="T28" fmla="*/ 0 w 172"/>
                <a:gd name="T29" fmla="*/ 155 h 228"/>
                <a:gd name="T30" fmla="*/ 23 w 172"/>
                <a:gd name="T31" fmla="*/ 101 h 228"/>
                <a:gd name="T32" fmla="*/ 81 w 172"/>
                <a:gd name="T33" fmla="*/ 83 h 228"/>
                <a:gd name="T34" fmla="*/ 137 w 172"/>
                <a:gd name="T35" fmla="*/ 97 h 228"/>
                <a:gd name="T36" fmla="*/ 137 w 172"/>
                <a:gd name="T37" fmla="*/ 82 h 228"/>
                <a:gd name="T38" fmla="*/ 125 w 172"/>
                <a:gd name="T39" fmla="*/ 44 h 228"/>
                <a:gd name="T40" fmla="*/ 90 w 172"/>
                <a:gd name="T41" fmla="*/ 33 h 228"/>
                <a:gd name="T42" fmla="*/ 26 w 172"/>
                <a:gd name="T43" fmla="*/ 54 h 228"/>
                <a:gd name="T44" fmla="*/ 16 w 172"/>
                <a:gd name="T45" fmla="*/ 23 h 228"/>
                <a:gd name="T46" fmla="*/ 95 w 172"/>
                <a:gd name="T47" fmla="*/ 0 h 228"/>
                <a:gd name="T48" fmla="*/ 172 w 172"/>
                <a:gd name="T49" fmla="*/ 79 h 228"/>
                <a:gd name="T50" fmla="*/ 172 w 172"/>
                <a:gd name="T51" fmla="*/ 223 h 228"/>
                <a:gd name="T52" fmla="*/ 137 w 17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28">
                  <a:moveTo>
                    <a:pt x="81" y="195"/>
                  </a:moveTo>
                  <a:lnTo>
                    <a:pt x="81" y="195"/>
                  </a:lnTo>
                  <a:cubicBezTo>
                    <a:pt x="102" y="195"/>
                    <a:pt x="121" y="186"/>
                    <a:pt x="137" y="167"/>
                  </a:cubicBezTo>
                  <a:lnTo>
                    <a:pt x="137" y="129"/>
                  </a:lnTo>
                  <a:cubicBezTo>
                    <a:pt x="122" y="120"/>
                    <a:pt x="104" y="115"/>
                    <a:pt x="86" y="115"/>
                  </a:cubicBezTo>
                  <a:cubicBezTo>
                    <a:pt x="71" y="115"/>
                    <a:pt x="59" y="118"/>
                    <a:pt x="49" y="125"/>
                  </a:cubicBezTo>
                  <a:cubicBezTo>
                    <a:pt x="39" y="132"/>
                    <a:pt x="35" y="142"/>
                    <a:pt x="35" y="155"/>
                  </a:cubicBezTo>
                  <a:cubicBezTo>
                    <a:pt x="35" y="167"/>
                    <a:pt x="39" y="177"/>
                    <a:pt x="47" y="184"/>
                  </a:cubicBezTo>
                  <a:cubicBezTo>
                    <a:pt x="55" y="192"/>
                    <a:pt x="66" y="195"/>
                    <a:pt x="81" y="195"/>
                  </a:cubicBezTo>
                  <a:close/>
                  <a:moveTo>
                    <a:pt x="137" y="223"/>
                  </a:moveTo>
                  <a:lnTo>
                    <a:pt x="137" y="223"/>
                  </a:lnTo>
                  <a:lnTo>
                    <a:pt x="137" y="203"/>
                  </a:lnTo>
                  <a:cubicBezTo>
                    <a:pt x="119" y="220"/>
                    <a:pt x="99" y="228"/>
                    <a:pt x="75" y="228"/>
                  </a:cubicBezTo>
                  <a:cubicBezTo>
                    <a:pt x="52" y="228"/>
                    <a:pt x="34" y="222"/>
                    <a:pt x="20" y="209"/>
                  </a:cubicBezTo>
                  <a:cubicBezTo>
                    <a:pt x="7" y="197"/>
                    <a:pt x="0" y="178"/>
                    <a:pt x="0" y="155"/>
                  </a:cubicBezTo>
                  <a:cubicBezTo>
                    <a:pt x="0" y="131"/>
                    <a:pt x="7" y="113"/>
                    <a:pt x="23" y="101"/>
                  </a:cubicBezTo>
                  <a:cubicBezTo>
                    <a:pt x="39" y="89"/>
                    <a:pt x="58" y="83"/>
                    <a:pt x="81" y="83"/>
                  </a:cubicBezTo>
                  <a:cubicBezTo>
                    <a:pt x="102" y="83"/>
                    <a:pt x="121" y="88"/>
                    <a:pt x="137" y="97"/>
                  </a:cubicBezTo>
                  <a:lnTo>
                    <a:pt x="137" y="82"/>
                  </a:lnTo>
                  <a:cubicBezTo>
                    <a:pt x="137" y="64"/>
                    <a:pt x="133" y="51"/>
                    <a:pt x="125" y="44"/>
                  </a:cubicBezTo>
                  <a:cubicBezTo>
                    <a:pt x="117" y="36"/>
                    <a:pt x="105" y="33"/>
                    <a:pt x="90" y="33"/>
                  </a:cubicBezTo>
                  <a:cubicBezTo>
                    <a:pt x="68" y="33"/>
                    <a:pt x="47" y="40"/>
                    <a:pt x="26" y="54"/>
                  </a:cubicBezTo>
                  <a:lnTo>
                    <a:pt x="16" y="23"/>
                  </a:lnTo>
                  <a:cubicBezTo>
                    <a:pt x="39" y="8"/>
                    <a:pt x="65" y="0"/>
                    <a:pt x="95" y="0"/>
                  </a:cubicBezTo>
                  <a:cubicBezTo>
                    <a:pt x="146" y="0"/>
                    <a:pt x="172" y="27"/>
                    <a:pt x="172" y="79"/>
                  </a:cubicBezTo>
                  <a:lnTo>
                    <a:pt x="172" y="223"/>
                  </a:lnTo>
                  <a:lnTo>
                    <a:pt x="137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0D20D518-C7B7-40AD-AAD9-6EEB70244C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1" y="1934"/>
              <a:ext cx="109" cy="191"/>
            </a:xfrm>
            <a:custGeom>
              <a:avLst/>
              <a:gdLst>
                <a:gd name="T0" fmla="*/ 95 w 181"/>
                <a:gd name="T1" fmla="*/ 278 h 312"/>
                <a:gd name="T2" fmla="*/ 95 w 181"/>
                <a:gd name="T3" fmla="*/ 278 h 312"/>
                <a:gd name="T4" fmla="*/ 144 w 181"/>
                <a:gd name="T5" fmla="*/ 248 h 312"/>
                <a:gd name="T6" fmla="*/ 144 w 181"/>
                <a:gd name="T7" fmla="*/ 146 h 312"/>
                <a:gd name="T8" fmla="*/ 95 w 181"/>
                <a:gd name="T9" fmla="*/ 118 h 312"/>
                <a:gd name="T10" fmla="*/ 52 w 181"/>
                <a:gd name="T11" fmla="*/ 139 h 312"/>
                <a:gd name="T12" fmla="*/ 37 w 181"/>
                <a:gd name="T13" fmla="*/ 198 h 312"/>
                <a:gd name="T14" fmla="*/ 53 w 181"/>
                <a:gd name="T15" fmla="*/ 255 h 312"/>
                <a:gd name="T16" fmla="*/ 95 w 181"/>
                <a:gd name="T17" fmla="*/ 278 h 312"/>
                <a:gd name="T18" fmla="*/ 89 w 181"/>
                <a:gd name="T19" fmla="*/ 312 h 312"/>
                <a:gd name="T20" fmla="*/ 89 w 181"/>
                <a:gd name="T21" fmla="*/ 312 h 312"/>
                <a:gd name="T22" fmla="*/ 24 w 181"/>
                <a:gd name="T23" fmla="*/ 281 h 312"/>
                <a:gd name="T24" fmla="*/ 0 w 181"/>
                <a:gd name="T25" fmla="*/ 198 h 312"/>
                <a:gd name="T26" fmla="*/ 24 w 181"/>
                <a:gd name="T27" fmla="*/ 115 h 312"/>
                <a:gd name="T28" fmla="*/ 89 w 181"/>
                <a:gd name="T29" fmla="*/ 84 h 312"/>
                <a:gd name="T30" fmla="*/ 144 w 181"/>
                <a:gd name="T31" fmla="*/ 105 h 312"/>
                <a:gd name="T32" fmla="*/ 144 w 181"/>
                <a:gd name="T33" fmla="*/ 17 h 312"/>
                <a:gd name="T34" fmla="*/ 181 w 181"/>
                <a:gd name="T35" fmla="*/ 0 h 312"/>
                <a:gd name="T36" fmla="*/ 181 w 181"/>
                <a:gd name="T37" fmla="*/ 307 h 312"/>
                <a:gd name="T38" fmla="*/ 144 w 181"/>
                <a:gd name="T39" fmla="*/ 307 h 312"/>
                <a:gd name="T40" fmla="*/ 144 w 181"/>
                <a:gd name="T41" fmla="*/ 290 h 312"/>
                <a:gd name="T42" fmla="*/ 89 w 181"/>
                <a:gd name="T4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312">
                  <a:moveTo>
                    <a:pt x="95" y="278"/>
                  </a:moveTo>
                  <a:lnTo>
                    <a:pt x="95" y="278"/>
                  </a:lnTo>
                  <a:cubicBezTo>
                    <a:pt x="116" y="278"/>
                    <a:pt x="133" y="268"/>
                    <a:pt x="144" y="248"/>
                  </a:cubicBezTo>
                  <a:lnTo>
                    <a:pt x="144" y="146"/>
                  </a:lnTo>
                  <a:cubicBezTo>
                    <a:pt x="133" y="128"/>
                    <a:pt x="116" y="118"/>
                    <a:pt x="95" y="118"/>
                  </a:cubicBezTo>
                  <a:cubicBezTo>
                    <a:pt x="76" y="118"/>
                    <a:pt x="62" y="125"/>
                    <a:pt x="52" y="139"/>
                  </a:cubicBezTo>
                  <a:cubicBezTo>
                    <a:pt x="42" y="153"/>
                    <a:pt x="37" y="172"/>
                    <a:pt x="37" y="198"/>
                  </a:cubicBezTo>
                  <a:cubicBezTo>
                    <a:pt x="37" y="221"/>
                    <a:pt x="42" y="240"/>
                    <a:pt x="53" y="255"/>
                  </a:cubicBezTo>
                  <a:cubicBezTo>
                    <a:pt x="63" y="270"/>
                    <a:pt x="77" y="278"/>
                    <a:pt x="95" y="278"/>
                  </a:cubicBezTo>
                  <a:close/>
                  <a:moveTo>
                    <a:pt x="89" y="312"/>
                  </a:moveTo>
                  <a:lnTo>
                    <a:pt x="89" y="312"/>
                  </a:lnTo>
                  <a:cubicBezTo>
                    <a:pt x="62" y="312"/>
                    <a:pt x="40" y="302"/>
                    <a:pt x="24" y="281"/>
                  </a:cubicBezTo>
                  <a:cubicBezTo>
                    <a:pt x="8" y="261"/>
                    <a:pt x="0" y="233"/>
                    <a:pt x="0" y="198"/>
                  </a:cubicBezTo>
                  <a:cubicBezTo>
                    <a:pt x="0" y="163"/>
                    <a:pt x="8" y="135"/>
                    <a:pt x="24" y="115"/>
                  </a:cubicBezTo>
                  <a:cubicBezTo>
                    <a:pt x="40" y="94"/>
                    <a:pt x="62" y="84"/>
                    <a:pt x="89" y="84"/>
                  </a:cubicBezTo>
                  <a:cubicBezTo>
                    <a:pt x="111" y="84"/>
                    <a:pt x="129" y="91"/>
                    <a:pt x="144" y="105"/>
                  </a:cubicBezTo>
                  <a:lnTo>
                    <a:pt x="144" y="17"/>
                  </a:lnTo>
                  <a:lnTo>
                    <a:pt x="181" y="0"/>
                  </a:lnTo>
                  <a:lnTo>
                    <a:pt x="181" y="307"/>
                  </a:lnTo>
                  <a:lnTo>
                    <a:pt x="144" y="307"/>
                  </a:lnTo>
                  <a:lnTo>
                    <a:pt x="144" y="290"/>
                  </a:lnTo>
                  <a:cubicBezTo>
                    <a:pt x="130" y="305"/>
                    <a:pt x="112" y="312"/>
                    <a:pt x="89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9D69A39F-D43A-4FA7-AAB8-CC938B4C67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1936"/>
              <a:ext cx="28" cy="185"/>
            </a:xfrm>
            <a:custGeom>
              <a:avLst/>
              <a:gdLst>
                <a:gd name="T0" fmla="*/ 5 w 47"/>
                <a:gd name="T1" fmla="*/ 86 h 304"/>
                <a:gd name="T2" fmla="*/ 5 w 47"/>
                <a:gd name="T3" fmla="*/ 86 h 304"/>
                <a:gd name="T4" fmla="*/ 42 w 47"/>
                <a:gd name="T5" fmla="*/ 86 h 304"/>
                <a:gd name="T6" fmla="*/ 42 w 47"/>
                <a:gd name="T7" fmla="*/ 304 h 304"/>
                <a:gd name="T8" fmla="*/ 5 w 47"/>
                <a:gd name="T9" fmla="*/ 304 h 304"/>
                <a:gd name="T10" fmla="*/ 5 w 47"/>
                <a:gd name="T11" fmla="*/ 86 h 304"/>
                <a:gd name="T12" fmla="*/ 40 w 47"/>
                <a:gd name="T13" fmla="*/ 40 h 304"/>
                <a:gd name="T14" fmla="*/ 40 w 47"/>
                <a:gd name="T15" fmla="*/ 40 h 304"/>
                <a:gd name="T16" fmla="*/ 23 w 47"/>
                <a:gd name="T17" fmla="*/ 47 h 304"/>
                <a:gd name="T18" fmla="*/ 7 w 47"/>
                <a:gd name="T19" fmla="*/ 40 h 304"/>
                <a:gd name="T20" fmla="*/ 0 w 47"/>
                <a:gd name="T21" fmla="*/ 24 h 304"/>
                <a:gd name="T22" fmla="*/ 7 w 47"/>
                <a:gd name="T23" fmla="*/ 7 h 304"/>
                <a:gd name="T24" fmla="*/ 23 w 47"/>
                <a:gd name="T25" fmla="*/ 0 h 304"/>
                <a:gd name="T26" fmla="*/ 40 w 47"/>
                <a:gd name="T27" fmla="*/ 7 h 304"/>
                <a:gd name="T28" fmla="*/ 47 w 47"/>
                <a:gd name="T29" fmla="*/ 24 h 304"/>
                <a:gd name="T30" fmla="*/ 40 w 47"/>
                <a:gd name="T31" fmla="*/ 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4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4"/>
                  </a:lnTo>
                  <a:lnTo>
                    <a:pt x="5" y="304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5"/>
                    <a:pt x="30" y="47"/>
                    <a:pt x="23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2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2"/>
                    <a:pt x="47" y="17"/>
                    <a:pt x="47" y="24"/>
                  </a:cubicBezTo>
                  <a:cubicBezTo>
                    <a:pt x="47" y="30"/>
                    <a:pt x="44" y="36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864B8E42-960B-42C0-9B35-B95551D71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985"/>
              <a:ext cx="103" cy="136"/>
            </a:xfrm>
            <a:custGeom>
              <a:avLst/>
              <a:gdLst>
                <a:gd name="T0" fmla="*/ 134 w 171"/>
                <a:gd name="T1" fmla="*/ 223 h 223"/>
                <a:gd name="T2" fmla="*/ 134 w 171"/>
                <a:gd name="T3" fmla="*/ 223 h 223"/>
                <a:gd name="T4" fmla="*/ 134 w 171"/>
                <a:gd name="T5" fmla="*/ 91 h 223"/>
                <a:gd name="T6" fmla="*/ 122 w 171"/>
                <a:gd name="T7" fmla="*/ 48 h 223"/>
                <a:gd name="T8" fmla="*/ 88 w 171"/>
                <a:gd name="T9" fmla="*/ 34 h 223"/>
                <a:gd name="T10" fmla="*/ 37 w 171"/>
                <a:gd name="T11" fmla="*/ 91 h 223"/>
                <a:gd name="T12" fmla="*/ 37 w 171"/>
                <a:gd name="T13" fmla="*/ 223 h 223"/>
                <a:gd name="T14" fmla="*/ 0 w 171"/>
                <a:gd name="T15" fmla="*/ 223 h 223"/>
                <a:gd name="T16" fmla="*/ 0 w 171"/>
                <a:gd name="T17" fmla="*/ 5 h 223"/>
                <a:gd name="T18" fmla="*/ 37 w 171"/>
                <a:gd name="T19" fmla="*/ 5 h 223"/>
                <a:gd name="T20" fmla="*/ 37 w 171"/>
                <a:gd name="T21" fmla="*/ 28 h 223"/>
                <a:gd name="T22" fmla="*/ 94 w 171"/>
                <a:gd name="T23" fmla="*/ 0 h 223"/>
                <a:gd name="T24" fmla="*/ 152 w 171"/>
                <a:gd name="T25" fmla="*/ 24 h 223"/>
                <a:gd name="T26" fmla="*/ 171 w 171"/>
                <a:gd name="T27" fmla="*/ 98 h 223"/>
                <a:gd name="T28" fmla="*/ 171 w 171"/>
                <a:gd name="T29" fmla="*/ 223 h 223"/>
                <a:gd name="T30" fmla="*/ 134 w 171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3">
                  <a:moveTo>
                    <a:pt x="134" y="223"/>
                  </a:moveTo>
                  <a:lnTo>
                    <a:pt x="134" y="223"/>
                  </a:lnTo>
                  <a:lnTo>
                    <a:pt x="134" y="91"/>
                  </a:lnTo>
                  <a:cubicBezTo>
                    <a:pt x="134" y="72"/>
                    <a:pt x="130" y="57"/>
                    <a:pt x="122" y="48"/>
                  </a:cubicBezTo>
                  <a:cubicBezTo>
                    <a:pt x="114" y="39"/>
                    <a:pt x="102" y="34"/>
                    <a:pt x="88" y="34"/>
                  </a:cubicBezTo>
                  <a:cubicBezTo>
                    <a:pt x="54" y="34"/>
                    <a:pt x="37" y="53"/>
                    <a:pt x="37" y="91"/>
                  </a:cubicBezTo>
                  <a:lnTo>
                    <a:pt x="37" y="223"/>
                  </a:lnTo>
                  <a:lnTo>
                    <a:pt x="0" y="223"/>
                  </a:lnTo>
                  <a:lnTo>
                    <a:pt x="0" y="5"/>
                  </a:lnTo>
                  <a:lnTo>
                    <a:pt x="37" y="5"/>
                  </a:lnTo>
                  <a:lnTo>
                    <a:pt x="37" y="28"/>
                  </a:lnTo>
                  <a:cubicBezTo>
                    <a:pt x="51" y="9"/>
                    <a:pt x="69" y="0"/>
                    <a:pt x="94" y="0"/>
                  </a:cubicBezTo>
                  <a:cubicBezTo>
                    <a:pt x="119" y="0"/>
                    <a:pt x="138" y="8"/>
                    <a:pt x="152" y="24"/>
                  </a:cubicBezTo>
                  <a:cubicBezTo>
                    <a:pt x="165" y="39"/>
                    <a:pt x="171" y="64"/>
                    <a:pt x="171" y="98"/>
                  </a:cubicBezTo>
                  <a:lnTo>
                    <a:pt x="171" y="223"/>
                  </a:lnTo>
                  <a:lnTo>
                    <a:pt x="134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16C874C2-4F26-451F-AAFE-24FAD4036A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1" y="1985"/>
              <a:ext cx="110" cy="190"/>
            </a:xfrm>
            <a:custGeom>
              <a:avLst/>
              <a:gdLst>
                <a:gd name="T0" fmla="*/ 97 w 182"/>
                <a:gd name="T1" fmla="*/ 194 h 311"/>
                <a:gd name="T2" fmla="*/ 97 w 182"/>
                <a:gd name="T3" fmla="*/ 194 h 311"/>
                <a:gd name="T4" fmla="*/ 124 w 182"/>
                <a:gd name="T5" fmla="*/ 185 h 311"/>
                <a:gd name="T6" fmla="*/ 145 w 182"/>
                <a:gd name="T7" fmla="*/ 163 h 311"/>
                <a:gd name="T8" fmla="*/ 145 w 182"/>
                <a:gd name="T9" fmla="*/ 63 h 311"/>
                <a:gd name="T10" fmla="*/ 124 w 182"/>
                <a:gd name="T11" fmla="*/ 43 h 311"/>
                <a:gd name="T12" fmla="*/ 97 w 182"/>
                <a:gd name="T13" fmla="*/ 34 h 311"/>
                <a:gd name="T14" fmla="*/ 53 w 182"/>
                <a:gd name="T15" fmla="*/ 55 h 311"/>
                <a:gd name="T16" fmla="*/ 38 w 182"/>
                <a:gd name="T17" fmla="*/ 114 h 311"/>
                <a:gd name="T18" fmla="*/ 54 w 182"/>
                <a:gd name="T19" fmla="*/ 172 h 311"/>
                <a:gd name="T20" fmla="*/ 97 w 182"/>
                <a:gd name="T21" fmla="*/ 194 h 311"/>
                <a:gd name="T22" fmla="*/ 80 w 182"/>
                <a:gd name="T23" fmla="*/ 311 h 311"/>
                <a:gd name="T24" fmla="*/ 80 w 182"/>
                <a:gd name="T25" fmla="*/ 311 h 311"/>
                <a:gd name="T26" fmla="*/ 62 w 182"/>
                <a:gd name="T27" fmla="*/ 282 h 311"/>
                <a:gd name="T28" fmla="*/ 127 w 182"/>
                <a:gd name="T29" fmla="*/ 266 h 311"/>
                <a:gd name="T30" fmla="*/ 145 w 182"/>
                <a:gd name="T31" fmla="*/ 228 h 311"/>
                <a:gd name="T32" fmla="*/ 145 w 182"/>
                <a:gd name="T33" fmla="*/ 202 h 311"/>
                <a:gd name="T34" fmla="*/ 89 w 182"/>
                <a:gd name="T35" fmla="*/ 228 h 311"/>
                <a:gd name="T36" fmla="*/ 26 w 182"/>
                <a:gd name="T37" fmla="*/ 198 h 311"/>
                <a:gd name="T38" fmla="*/ 0 w 182"/>
                <a:gd name="T39" fmla="*/ 114 h 311"/>
                <a:gd name="T40" fmla="*/ 25 w 182"/>
                <a:gd name="T41" fmla="*/ 31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6 h 311"/>
                <a:gd name="T48" fmla="*/ 182 w 182"/>
                <a:gd name="T49" fmla="*/ 6 h 311"/>
                <a:gd name="T50" fmla="*/ 182 w 182"/>
                <a:gd name="T51" fmla="*/ 214 h 311"/>
                <a:gd name="T52" fmla="*/ 156 w 182"/>
                <a:gd name="T53" fmla="*/ 286 h 311"/>
                <a:gd name="T54" fmla="*/ 80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7" y="194"/>
                  </a:moveTo>
                  <a:lnTo>
                    <a:pt x="97" y="194"/>
                  </a:lnTo>
                  <a:cubicBezTo>
                    <a:pt x="106" y="194"/>
                    <a:pt x="115" y="191"/>
                    <a:pt x="124" y="185"/>
                  </a:cubicBezTo>
                  <a:cubicBezTo>
                    <a:pt x="133" y="180"/>
                    <a:pt x="140" y="172"/>
                    <a:pt x="145" y="163"/>
                  </a:cubicBezTo>
                  <a:lnTo>
                    <a:pt x="145" y="63"/>
                  </a:lnTo>
                  <a:cubicBezTo>
                    <a:pt x="140" y="55"/>
                    <a:pt x="133" y="48"/>
                    <a:pt x="124" y="43"/>
                  </a:cubicBezTo>
                  <a:cubicBezTo>
                    <a:pt x="114" y="37"/>
                    <a:pt x="105" y="34"/>
                    <a:pt x="97" y="34"/>
                  </a:cubicBezTo>
                  <a:cubicBezTo>
                    <a:pt x="78" y="34"/>
                    <a:pt x="63" y="41"/>
                    <a:pt x="53" y="55"/>
                  </a:cubicBezTo>
                  <a:cubicBezTo>
                    <a:pt x="43" y="69"/>
                    <a:pt x="38" y="88"/>
                    <a:pt x="38" y="114"/>
                  </a:cubicBezTo>
                  <a:cubicBezTo>
                    <a:pt x="38" y="139"/>
                    <a:pt x="43" y="158"/>
                    <a:pt x="54" y="172"/>
                  </a:cubicBezTo>
                  <a:cubicBezTo>
                    <a:pt x="65" y="187"/>
                    <a:pt x="79" y="194"/>
                    <a:pt x="97" y="194"/>
                  </a:cubicBezTo>
                  <a:close/>
                  <a:moveTo>
                    <a:pt x="80" y="311"/>
                  </a:moveTo>
                  <a:lnTo>
                    <a:pt x="80" y="311"/>
                  </a:lnTo>
                  <a:lnTo>
                    <a:pt x="62" y="282"/>
                  </a:lnTo>
                  <a:cubicBezTo>
                    <a:pt x="93" y="280"/>
                    <a:pt x="115" y="275"/>
                    <a:pt x="127" y="266"/>
                  </a:cubicBezTo>
                  <a:cubicBezTo>
                    <a:pt x="139" y="257"/>
                    <a:pt x="145" y="244"/>
                    <a:pt x="145" y="228"/>
                  </a:cubicBezTo>
                  <a:lnTo>
                    <a:pt x="145" y="202"/>
                  </a:lnTo>
                  <a:cubicBezTo>
                    <a:pt x="133" y="219"/>
                    <a:pt x="114" y="228"/>
                    <a:pt x="89" y="228"/>
                  </a:cubicBezTo>
                  <a:cubicBezTo>
                    <a:pt x="64" y="228"/>
                    <a:pt x="42" y="218"/>
                    <a:pt x="26" y="198"/>
                  </a:cubicBezTo>
                  <a:cubicBezTo>
                    <a:pt x="9" y="178"/>
                    <a:pt x="0" y="150"/>
                    <a:pt x="0" y="114"/>
                  </a:cubicBezTo>
                  <a:cubicBezTo>
                    <a:pt x="0" y="79"/>
                    <a:pt x="9" y="51"/>
                    <a:pt x="25" y="31"/>
                  </a:cubicBezTo>
                  <a:cubicBezTo>
                    <a:pt x="42" y="11"/>
                    <a:pt x="63" y="0"/>
                    <a:pt x="90" y="0"/>
                  </a:cubicBezTo>
                  <a:cubicBezTo>
                    <a:pt x="113" y="0"/>
                    <a:pt x="131" y="8"/>
                    <a:pt x="145" y="23"/>
                  </a:cubicBezTo>
                  <a:lnTo>
                    <a:pt x="145" y="6"/>
                  </a:lnTo>
                  <a:lnTo>
                    <a:pt x="182" y="6"/>
                  </a:lnTo>
                  <a:lnTo>
                    <a:pt x="182" y="214"/>
                  </a:lnTo>
                  <a:cubicBezTo>
                    <a:pt x="182" y="247"/>
                    <a:pt x="174" y="271"/>
                    <a:pt x="156" y="286"/>
                  </a:cubicBezTo>
                  <a:cubicBezTo>
                    <a:pt x="138" y="301"/>
                    <a:pt x="113" y="309"/>
                    <a:pt x="80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7098214D-3ECC-40A3-8F39-93D377179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206"/>
              <a:ext cx="110" cy="182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3 h 298"/>
                <a:gd name="T10" fmla="*/ 184 w 184"/>
                <a:gd name="T11" fmla="*/ 263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3"/>
                  </a:lnTo>
                  <a:lnTo>
                    <a:pt x="184" y="263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1CEBFF52-2917-4143-8221-69A545C7F6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253"/>
              <a:ext cx="116" cy="139"/>
            </a:xfrm>
            <a:custGeom>
              <a:avLst/>
              <a:gdLst>
                <a:gd name="T0" fmla="*/ 53 w 192"/>
                <a:gd name="T1" fmla="*/ 172 h 228"/>
                <a:gd name="T2" fmla="*/ 53 w 192"/>
                <a:gd name="T3" fmla="*/ 172 h 228"/>
                <a:gd name="T4" fmla="*/ 96 w 192"/>
                <a:gd name="T5" fmla="*/ 193 h 228"/>
                <a:gd name="T6" fmla="*/ 139 w 192"/>
                <a:gd name="T7" fmla="*/ 172 h 228"/>
                <a:gd name="T8" fmla="*/ 154 w 192"/>
                <a:gd name="T9" fmla="*/ 113 h 228"/>
                <a:gd name="T10" fmla="*/ 139 w 192"/>
                <a:gd name="T11" fmla="*/ 55 h 228"/>
                <a:gd name="T12" fmla="*/ 96 w 192"/>
                <a:gd name="T13" fmla="*/ 34 h 228"/>
                <a:gd name="T14" fmla="*/ 53 w 192"/>
                <a:gd name="T15" fmla="*/ 55 h 228"/>
                <a:gd name="T16" fmla="*/ 37 w 192"/>
                <a:gd name="T17" fmla="*/ 114 h 228"/>
                <a:gd name="T18" fmla="*/ 53 w 192"/>
                <a:gd name="T19" fmla="*/ 172 h 228"/>
                <a:gd name="T20" fmla="*/ 166 w 192"/>
                <a:gd name="T21" fmla="*/ 197 h 228"/>
                <a:gd name="T22" fmla="*/ 166 w 192"/>
                <a:gd name="T23" fmla="*/ 197 h 228"/>
                <a:gd name="T24" fmla="*/ 96 w 192"/>
                <a:gd name="T25" fmla="*/ 228 h 228"/>
                <a:gd name="T26" fmla="*/ 26 w 192"/>
                <a:gd name="T27" fmla="*/ 197 h 228"/>
                <a:gd name="T28" fmla="*/ 0 w 192"/>
                <a:gd name="T29" fmla="*/ 114 h 228"/>
                <a:gd name="T30" fmla="*/ 26 w 192"/>
                <a:gd name="T31" fmla="*/ 30 h 228"/>
                <a:gd name="T32" fmla="*/ 96 w 192"/>
                <a:gd name="T33" fmla="*/ 0 h 228"/>
                <a:gd name="T34" fmla="*/ 166 w 192"/>
                <a:gd name="T35" fmla="*/ 30 h 228"/>
                <a:gd name="T36" fmla="*/ 192 w 192"/>
                <a:gd name="T37" fmla="*/ 113 h 228"/>
                <a:gd name="T38" fmla="*/ 166 w 192"/>
                <a:gd name="T39" fmla="*/ 19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28">
                  <a:moveTo>
                    <a:pt x="53" y="172"/>
                  </a:moveTo>
                  <a:lnTo>
                    <a:pt x="53" y="172"/>
                  </a:lnTo>
                  <a:cubicBezTo>
                    <a:pt x="63" y="186"/>
                    <a:pt x="77" y="193"/>
                    <a:pt x="96" y="193"/>
                  </a:cubicBezTo>
                  <a:cubicBezTo>
                    <a:pt x="114" y="193"/>
                    <a:pt x="129" y="186"/>
                    <a:pt x="139" y="172"/>
                  </a:cubicBezTo>
                  <a:cubicBezTo>
                    <a:pt x="149" y="158"/>
                    <a:pt x="154" y="138"/>
                    <a:pt x="154" y="113"/>
                  </a:cubicBezTo>
                  <a:cubicBezTo>
                    <a:pt x="154" y="89"/>
                    <a:pt x="149" y="69"/>
                    <a:pt x="139" y="55"/>
                  </a:cubicBezTo>
                  <a:cubicBezTo>
                    <a:pt x="129" y="41"/>
                    <a:pt x="114" y="34"/>
                    <a:pt x="96" y="34"/>
                  </a:cubicBezTo>
                  <a:cubicBezTo>
                    <a:pt x="77" y="34"/>
                    <a:pt x="63" y="41"/>
                    <a:pt x="53" y="55"/>
                  </a:cubicBezTo>
                  <a:cubicBezTo>
                    <a:pt x="42" y="69"/>
                    <a:pt x="37" y="89"/>
                    <a:pt x="37" y="114"/>
                  </a:cubicBezTo>
                  <a:cubicBezTo>
                    <a:pt x="37" y="139"/>
                    <a:pt x="42" y="158"/>
                    <a:pt x="53" y="172"/>
                  </a:cubicBezTo>
                  <a:close/>
                  <a:moveTo>
                    <a:pt x="166" y="197"/>
                  </a:moveTo>
                  <a:lnTo>
                    <a:pt x="166" y="197"/>
                  </a:lnTo>
                  <a:cubicBezTo>
                    <a:pt x="149" y="217"/>
                    <a:pt x="125" y="228"/>
                    <a:pt x="96" y="228"/>
                  </a:cubicBezTo>
                  <a:cubicBezTo>
                    <a:pt x="66" y="228"/>
                    <a:pt x="43" y="217"/>
                    <a:pt x="26" y="197"/>
                  </a:cubicBezTo>
                  <a:cubicBezTo>
                    <a:pt x="8" y="177"/>
                    <a:pt x="0" y="149"/>
                    <a:pt x="0" y="114"/>
                  </a:cubicBezTo>
                  <a:cubicBezTo>
                    <a:pt x="0" y="78"/>
                    <a:pt x="8" y="51"/>
                    <a:pt x="26" y="30"/>
                  </a:cubicBezTo>
                  <a:cubicBezTo>
                    <a:pt x="43" y="10"/>
                    <a:pt x="66" y="0"/>
                    <a:pt x="96" y="0"/>
                  </a:cubicBezTo>
                  <a:cubicBezTo>
                    <a:pt x="125" y="0"/>
                    <a:pt x="149" y="10"/>
                    <a:pt x="166" y="30"/>
                  </a:cubicBezTo>
                  <a:cubicBezTo>
                    <a:pt x="183" y="50"/>
                    <a:pt x="192" y="78"/>
                    <a:pt x="192" y="113"/>
                  </a:cubicBezTo>
                  <a:cubicBezTo>
                    <a:pt x="192" y="149"/>
                    <a:pt x="183" y="177"/>
                    <a:pt x="1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05236F47-3478-4C18-8FF5-499321BD39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53"/>
              <a:ext cx="110" cy="190"/>
            </a:xfrm>
            <a:custGeom>
              <a:avLst/>
              <a:gdLst>
                <a:gd name="T0" fmla="*/ 96 w 182"/>
                <a:gd name="T1" fmla="*/ 193 h 311"/>
                <a:gd name="T2" fmla="*/ 96 w 182"/>
                <a:gd name="T3" fmla="*/ 193 h 311"/>
                <a:gd name="T4" fmla="*/ 123 w 182"/>
                <a:gd name="T5" fmla="*/ 185 h 311"/>
                <a:gd name="T6" fmla="*/ 145 w 182"/>
                <a:gd name="T7" fmla="*/ 162 h 311"/>
                <a:gd name="T8" fmla="*/ 145 w 182"/>
                <a:gd name="T9" fmla="*/ 63 h 311"/>
                <a:gd name="T10" fmla="*/ 123 w 182"/>
                <a:gd name="T11" fmla="*/ 42 h 311"/>
                <a:gd name="T12" fmla="*/ 96 w 182"/>
                <a:gd name="T13" fmla="*/ 34 h 311"/>
                <a:gd name="T14" fmla="*/ 52 w 182"/>
                <a:gd name="T15" fmla="*/ 55 h 311"/>
                <a:gd name="T16" fmla="*/ 37 w 182"/>
                <a:gd name="T17" fmla="*/ 113 h 311"/>
                <a:gd name="T18" fmla="*/ 54 w 182"/>
                <a:gd name="T19" fmla="*/ 172 h 311"/>
                <a:gd name="T20" fmla="*/ 96 w 182"/>
                <a:gd name="T21" fmla="*/ 193 h 311"/>
                <a:gd name="T22" fmla="*/ 79 w 182"/>
                <a:gd name="T23" fmla="*/ 311 h 311"/>
                <a:gd name="T24" fmla="*/ 79 w 182"/>
                <a:gd name="T25" fmla="*/ 311 h 311"/>
                <a:gd name="T26" fmla="*/ 61 w 182"/>
                <a:gd name="T27" fmla="*/ 282 h 311"/>
                <a:gd name="T28" fmla="*/ 127 w 182"/>
                <a:gd name="T29" fmla="*/ 265 h 311"/>
                <a:gd name="T30" fmla="*/ 145 w 182"/>
                <a:gd name="T31" fmla="*/ 228 h 311"/>
                <a:gd name="T32" fmla="*/ 145 w 182"/>
                <a:gd name="T33" fmla="*/ 201 h 311"/>
                <a:gd name="T34" fmla="*/ 89 w 182"/>
                <a:gd name="T35" fmla="*/ 228 h 311"/>
                <a:gd name="T36" fmla="*/ 25 w 182"/>
                <a:gd name="T37" fmla="*/ 198 h 311"/>
                <a:gd name="T38" fmla="*/ 0 w 182"/>
                <a:gd name="T39" fmla="*/ 113 h 311"/>
                <a:gd name="T40" fmla="*/ 25 w 182"/>
                <a:gd name="T41" fmla="*/ 30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5 h 311"/>
                <a:gd name="T48" fmla="*/ 182 w 182"/>
                <a:gd name="T49" fmla="*/ 5 h 311"/>
                <a:gd name="T50" fmla="*/ 182 w 182"/>
                <a:gd name="T51" fmla="*/ 213 h 311"/>
                <a:gd name="T52" fmla="*/ 155 w 182"/>
                <a:gd name="T53" fmla="*/ 285 h 311"/>
                <a:gd name="T54" fmla="*/ 79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6" y="193"/>
                  </a:moveTo>
                  <a:lnTo>
                    <a:pt x="96" y="193"/>
                  </a:lnTo>
                  <a:cubicBezTo>
                    <a:pt x="105" y="193"/>
                    <a:pt x="114" y="190"/>
                    <a:pt x="123" y="185"/>
                  </a:cubicBezTo>
                  <a:cubicBezTo>
                    <a:pt x="132" y="179"/>
                    <a:pt x="139" y="172"/>
                    <a:pt x="145" y="162"/>
                  </a:cubicBezTo>
                  <a:lnTo>
                    <a:pt x="145" y="63"/>
                  </a:lnTo>
                  <a:cubicBezTo>
                    <a:pt x="140" y="54"/>
                    <a:pt x="133" y="47"/>
                    <a:pt x="123" y="42"/>
                  </a:cubicBezTo>
                  <a:cubicBezTo>
                    <a:pt x="114" y="37"/>
                    <a:pt x="105" y="34"/>
                    <a:pt x="96" y="34"/>
                  </a:cubicBezTo>
                  <a:cubicBezTo>
                    <a:pt x="77" y="34"/>
                    <a:pt x="62" y="41"/>
                    <a:pt x="52" y="55"/>
                  </a:cubicBezTo>
                  <a:cubicBezTo>
                    <a:pt x="42" y="68"/>
                    <a:pt x="37" y="88"/>
                    <a:pt x="37" y="113"/>
                  </a:cubicBezTo>
                  <a:cubicBezTo>
                    <a:pt x="37" y="138"/>
                    <a:pt x="43" y="158"/>
                    <a:pt x="54" y="172"/>
                  </a:cubicBezTo>
                  <a:cubicBezTo>
                    <a:pt x="64" y="186"/>
                    <a:pt x="79" y="193"/>
                    <a:pt x="96" y="193"/>
                  </a:cubicBezTo>
                  <a:close/>
                  <a:moveTo>
                    <a:pt x="79" y="311"/>
                  </a:moveTo>
                  <a:lnTo>
                    <a:pt x="79" y="311"/>
                  </a:lnTo>
                  <a:lnTo>
                    <a:pt x="61" y="282"/>
                  </a:lnTo>
                  <a:cubicBezTo>
                    <a:pt x="93" y="280"/>
                    <a:pt x="115" y="274"/>
                    <a:pt x="127" y="265"/>
                  </a:cubicBezTo>
                  <a:cubicBezTo>
                    <a:pt x="139" y="256"/>
                    <a:pt x="145" y="243"/>
                    <a:pt x="145" y="228"/>
                  </a:cubicBezTo>
                  <a:lnTo>
                    <a:pt x="145" y="201"/>
                  </a:lnTo>
                  <a:cubicBezTo>
                    <a:pt x="132" y="219"/>
                    <a:pt x="113" y="228"/>
                    <a:pt x="89" y="228"/>
                  </a:cubicBezTo>
                  <a:cubicBezTo>
                    <a:pt x="63" y="228"/>
                    <a:pt x="42" y="218"/>
                    <a:pt x="25" y="198"/>
                  </a:cubicBezTo>
                  <a:cubicBezTo>
                    <a:pt x="8" y="178"/>
                    <a:pt x="0" y="150"/>
                    <a:pt x="0" y="113"/>
                  </a:cubicBezTo>
                  <a:cubicBezTo>
                    <a:pt x="0" y="78"/>
                    <a:pt x="8" y="51"/>
                    <a:pt x="25" y="30"/>
                  </a:cubicBezTo>
                  <a:cubicBezTo>
                    <a:pt x="41" y="10"/>
                    <a:pt x="63" y="0"/>
                    <a:pt x="90" y="0"/>
                  </a:cubicBezTo>
                  <a:cubicBezTo>
                    <a:pt x="113" y="0"/>
                    <a:pt x="131" y="7"/>
                    <a:pt x="145" y="23"/>
                  </a:cubicBezTo>
                  <a:lnTo>
                    <a:pt x="145" y="5"/>
                  </a:lnTo>
                  <a:lnTo>
                    <a:pt x="182" y="5"/>
                  </a:lnTo>
                  <a:lnTo>
                    <a:pt x="182" y="213"/>
                  </a:lnTo>
                  <a:cubicBezTo>
                    <a:pt x="182" y="247"/>
                    <a:pt x="173" y="271"/>
                    <a:pt x="155" y="285"/>
                  </a:cubicBezTo>
                  <a:cubicBezTo>
                    <a:pt x="138" y="300"/>
                    <a:pt x="112" y="309"/>
                    <a:pt x="79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67175700-9935-465F-95AE-2487BB8353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3" y="35"/>
                    <a:pt x="0" y="30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5C197238-C1E5-4CCB-BD34-6BB0F5877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253"/>
              <a:ext cx="94" cy="139"/>
            </a:xfrm>
            <a:custGeom>
              <a:avLst/>
              <a:gdLst>
                <a:gd name="T0" fmla="*/ 78 w 156"/>
                <a:gd name="T1" fmla="*/ 228 h 228"/>
                <a:gd name="T2" fmla="*/ 78 w 156"/>
                <a:gd name="T3" fmla="*/ 228 h 228"/>
                <a:gd name="T4" fmla="*/ 34 w 156"/>
                <a:gd name="T5" fmla="*/ 218 h 228"/>
                <a:gd name="T6" fmla="*/ 0 w 156"/>
                <a:gd name="T7" fmla="*/ 191 h 228"/>
                <a:gd name="T8" fmla="*/ 26 w 156"/>
                <a:gd name="T9" fmla="*/ 168 h 228"/>
                <a:gd name="T10" fmla="*/ 79 w 156"/>
                <a:gd name="T11" fmla="*/ 194 h 228"/>
                <a:gd name="T12" fmla="*/ 109 w 156"/>
                <a:gd name="T13" fmla="*/ 187 h 228"/>
                <a:gd name="T14" fmla="*/ 120 w 156"/>
                <a:gd name="T15" fmla="*/ 167 h 228"/>
                <a:gd name="T16" fmla="*/ 112 w 156"/>
                <a:gd name="T17" fmla="*/ 148 h 228"/>
                <a:gd name="T18" fmla="*/ 95 w 156"/>
                <a:gd name="T19" fmla="*/ 136 h 228"/>
                <a:gd name="T20" fmla="*/ 70 w 156"/>
                <a:gd name="T21" fmla="*/ 125 h 228"/>
                <a:gd name="T22" fmla="*/ 20 w 156"/>
                <a:gd name="T23" fmla="*/ 98 h 228"/>
                <a:gd name="T24" fmla="*/ 3 w 156"/>
                <a:gd name="T25" fmla="*/ 57 h 228"/>
                <a:gd name="T26" fmla="*/ 23 w 156"/>
                <a:gd name="T27" fmla="*/ 15 h 228"/>
                <a:gd name="T28" fmla="*/ 76 w 156"/>
                <a:gd name="T29" fmla="*/ 0 h 228"/>
                <a:gd name="T30" fmla="*/ 149 w 156"/>
                <a:gd name="T31" fmla="*/ 33 h 228"/>
                <a:gd name="T32" fmla="*/ 124 w 156"/>
                <a:gd name="T33" fmla="*/ 54 h 228"/>
                <a:gd name="T34" fmla="*/ 75 w 156"/>
                <a:gd name="T35" fmla="*/ 33 h 228"/>
                <a:gd name="T36" fmla="*/ 49 w 156"/>
                <a:gd name="T37" fmla="*/ 39 h 228"/>
                <a:gd name="T38" fmla="*/ 39 w 156"/>
                <a:gd name="T39" fmla="*/ 57 h 228"/>
                <a:gd name="T40" fmla="*/ 42 w 156"/>
                <a:gd name="T41" fmla="*/ 69 h 228"/>
                <a:gd name="T42" fmla="*/ 54 w 156"/>
                <a:gd name="T43" fmla="*/ 79 h 228"/>
                <a:gd name="T44" fmla="*/ 67 w 156"/>
                <a:gd name="T45" fmla="*/ 86 h 228"/>
                <a:gd name="T46" fmla="*/ 85 w 156"/>
                <a:gd name="T47" fmla="*/ 93 h 228"/>
                <a:gd name="T48" fmla="*/ 138 w 156"/>
                <a:gd name="T49" fmla="*/ 122 h 228"/>
                <a:gd name="T50" fmla="*/ 156 w 156"/>
                <a:gd name="T51" fmla="*/ 166 h 228"/>
                <a:gd name="T52" fmla="*/ 135 w 156"/>
                <a:gd name="T53" fmla="*/ 211 h 228"/>
                <a:gd name="T54" fmla="*/ 78 w 156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28">
                  <a:moveTo>
                    <a:pt x="78" y="228"/>
                  </a:moveTo>
                  <a:lnTo>
                    <a:pt x="78" y="228"/>
                  </a:lnTo>
                  <a:cubicBezTo>
                    <a:pt x="63" y="228"/>
                    <a:pt x="48" y="224"/>
                    <a:pt x="34" y="218"/>
                  </a:cubicBezTo>
                  <a:cubicBezTo>
                    <a:pt x="20" y="211"/>
                    <a:pt x="8" y="202"/>
                    <a:pt x="0" y="191"/>
                  </a:cubicBezTo>
                  <a:lnTo>
                    <a:pt x="26" y="168"/>
                  </a:lnTo>
                  <a:cubicBezTo>
                    <a:pt x="42" y="186"/>
                    <a:pt x="60" y="194"/>
                    <a:pt x="79" y="194"/>
                  </a:cubicBezTo>
                  <a:cubicBezTo>
                    <a:pt x="91" y="194"/>
                    <a:pt x="101" y="192"/>
                    <a:pt x="109" y="187"/>
                  </a:cubicBezTo>
                  <a:cubicBezTo>
                    <a:pt x="116" y="183"/>
                    <a:pt x="120" y="176"/>
                    <a:pt x="120" y="167"/>
                  </a:cubicBezTo>
                  <a:cubicBezTo>
                    <a:pt x="120" y="160"/>
                    <a:pt x="117" y="154"/>
                    <a:pt x="112" y="148"/>
                  </a:cubicBezTo>
                  <a:cubicBezTo>
                    <a:pt x="106" y="143"/>
                    <a:pt x="101" y="139"/>
                    <a:pt x="95" y="136"/>
                  </a:cubicBezTo>
                  <a:cubicBezTo>
                    <a:pt x="89" y="133"/>
                    <a:pt x="81" y="130"/>
                    <a:pt x="70" y="125"/>
                  </a:cubicBezTo>
                  <a:cubicBezTo>
                    <a:pt x="48" y="117"/>
                    <a:pt x="31" y="108"/>
                    <a:pt x="20" y="98"/>
                  </a:cubicBezTo>
                  <a:cubicBezTo>
                    <a:pt x="8" y="88"/>
                    <a:pt x="3" y="74"/>
                    <a:pt x="3" y="57"/>
                  </a:cubicBezTo>
                  <a:cubicBezTo>
                    <a:pt x="3" y="40"/>
                    <a:pt x="10" y="26"/>
                    <a:pt x="23" y="15"/>
                  </a:cubicBezTo>
                  <a:cubicBezTo>
                    <a:pt x="37" y="5"/>
                    <a:pt x="55" y="0"/>
                    <a:pt x="76" y="0"/>
                  </a:cubicBezTo>
                  <a:cubicBezTo>
                    <a:pt x="106" y="0"/>
                    <a:pt x="131" y="11"/>
                    <a:pt x="149" y="33"/>
                  </a:cubicBezTo>
                  <a:lnTo>
                    <a:pt x="124" y="54"/>
                  </a:lnTo>
                  <a:cubicBezTo>
                    <a:pt x="110" y="40"/>
                    <a:pt x="94" y="33"/>
                    <a:pt x="75" y="33"/>
                  </a:cubicBezTo>
                  <a:cubicBezTo>
                    <a:pt x="64" y="33"/>
                    <a:pt x="56" y="35"/>
                    <a:pt x="49" y="39"/>
                  </a:cubicBezTo>
                  <a:cubicBezTo>
                    <a:pt x="43" y="44"/>
                    <a:pt x="39" y="50"/>
                    <a:pt x="39" y="57"/>
                  </a:cubicBezTo>
                  <a:cubicBezTo>
                    <a:pt x="39" y="62"/>
                    <a:pt x="40" y="65"/>
                    <a:pt x="42" y="69"/>
                  </a:cubicBezTo>
                  <a:cubicBezTo>
                    <a:pt x="45" y="73"/>
                    <a:pt x="48" y="76"/>
                    <a:pt x="54" y="79"/>
                  </a:cubicBezTo>
                  <a:cubicBezTo>
                    <a:pt x="59" y="82"/>
                    <a:pt x="64" y="84"/>
                    <a:pt x="67" y="86"/>
                  </a:cubicBezTo>
                  <a:cubicBezTo>
                    <a:pt x="70" y="88"/>
                    <a:pt x="76" y="90"/>
                    <a:pt x="85" y="93"/>
                  </a:cubicBezTo>
                  <a:cubicBezTo>
                    <a:pt x="108" y="102"/>
                    <a:pt x="126" y="111"/>
                    <a:pt x="138" y="122"/>
                  </a:cubicBezTo>
                  <a:cubicBezTo>
                    <a:pt x="150" y="132"/>
                    <a:pt x="156" y="147"/>
                    <a:pt x="156" y="166"/>
                  </a:cubicBezTo>
                  <a:cubicBezTo>
                    <a:pt x="156" y="185"/>
                    <a:pt x="149" y="200"/>
                    <a:pt x="135" y="211"/>
                  </a:cubicBezTo>
                  <a:cubicBezTo>
                    <a:pt x="121" y="222"/>
                    <a:pt x="102" y="228"/>
                    <a:pt x="78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D2FF285B-CD6B-46D0-8666-0C45DD35B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201"/>
              <a:ext cx="77" cy="191"/>
            </a:xfrm>
            <a:custGeom>
              <a:avLst/>
              <a:gdLst>
                <a:gd name="T0" fmla="*/ 81 w 127"/>
                <a:gd name="T1" fmla="*/ 313 h 313"/>
                <a:gd name="T2" fmla="*/ 81 w 127"/>
                <a:gd name="T3" fmla="*/ 313 h 313"/>
                <a:gd name="T4" fmla="*/ 35 w 127"/>
                <a:gd name="T5" fmla="*/ 261 h 313"/>
                <a:gd name="T6" fmla="*/ 35 w 127"/>
                <a:gd name="T7" fmla="*/ 122 h 313"/>
                <a:gd name="T8" fmla="*/ 0 w 127"/>
                <a:gd name="T9" fmla="*/ 122 h 313"/>
                <a:gd name="T10" fmla="*/ 0 w 127"/>
                <a:gd name="T11" fmla="*/ 90 h 313"/>
                <a:gd name="T12" fmla="*/ 35 w 127"/>
                <a:gd name="T13" fmla="*/ 90 h 313"/>
                <a:gd name="T14" fmla="*/ 35 w 127"/>
                <a:gd name="T15" fmla="*/ 18 h 313"/>
                <a:gd name="T16" fmla="*/ 72 w 127"/>
                <a:gd name="T17" fmla="*/ 0 h 313"/>
                <a:gd name="T18" fmla="*/ 72 w 127"/>
                <a:gd name="T19" fmla="*/ 90 h 313"/>
                <a:gd name="T20" fmla="*/ 126 w 127"/>
                <a:gd name="T21" fmla="*/ 90 h 313"/>
                <a:gd name="T22" fmla="*/ 126 w 127"/>
                <a:gd name="T23" fmla="*/ 122 h 313"/>
                <a:gd name="T24" fmla="*/ 72 w 127"/>
                <a:gd name="T25" fmla="*/ 122 h 313"/>
                <a:gd name="T26" fmla="*/ 72 w 127"/>
                <a:gd name="T27" fmla="*/ 248 h 313"/>
                <a:gd name="T28" fmla="*/ 77 w 127"/>
                <a:gd name="T29" fmla="*/ 270 h 313"/>
                <a:gd name="T30" fmla="*/ 94 w 127"/>
                <a:gd name="T31" fmla="*/ 278 h 313"/>
                <a:gd name="T32" fmla="*/ 127 w 127"/>
                <a:gd name="T33" fmla="*/ 267 h 313"/>
                <a:gd name="T34" fmla="*/ 123 w 127"/>
                <a:gd name="T35" fmla="*/ 303 h 313"/>
                <a:gd name="T36" fmla="*/ 81 w 12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313">
                  <a:moveTo>
                    <a:pt x="81" y="313"/>
                  </a:moveTo>
                  <a:lnTo>
                    <a:pt x="81" y="313"/>
                  </a:lnTo>
                  <a:cubicBezTo>
                    <a:pt x="50" y="313"/>
                    <a:pt x="35" y="295"/>
                    <a:pt x="35" y="261"/>
                  </a:cubicBezTo>
                  <a:lnTo>
                    <a:pt x="35" y="122"/>
                  </a:lnTo>
                  <a:lnTo>
                    <a:pt x="0" y="122"/>
                  </a:lnTo>
                  <a:lnTo>
                    <a:pt x="0" y="90"/>
                  </a:lnTo>
                  <a:lnTo>
                    <a:pt x="35" y="90"/>
                  </a:lnTo>
                  <a:lnTo>
                    <a:pt x="35" y="18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126" y="90"/>
                  </a:lnTo>
                  <a:lnTo>
                    <a:pt x="126" y="122"/>
                  </a:lnTo>
                  <a:lnTo>
                    <a:pt x="72" y="122"/>
                  </a:lnTo>
                  <a:lnTo>
                    <a:pt x="72" y="248"/>
                  </a:lnTo>
                  <a:cubicBezTo>
                    <a:pt x="72" y="258"/>
                    <a:pt x="73" y="265"/>
                    <a:pt x="77" y="270"/>
                  </a:cubicBezTo>
                  <a:cubicBezTo>
                    <a:pt x="80" y="276"/>
                    <a:pt x="86" y="278"/>
                    <a:pt x="94" y="278"/>
                  </a:cubicBezTo>
                  <a:cubicBezTo>
                    <a:pt x="104" y="278"/>
                    <a:pt x="115" y="274"/>
                    <a:pt x="127" y="267"/>
                  </a:cubicBezTo>
                  <a:lnTo>
                    <a:pt x="123" y="303"/>
                  </a:lnTo>
                  <a:cubicBezTo>
                    <a:pt x="110" y="309"/>
                    <a:pt x="96" y="313"/>
                    <a:pt x="81" y="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5912CB7E-BC09-4211-82D6-D2342CB5CA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1"/>
                    <a:pt x="47" y="17"/>
                    <a:pt x="47" y="23"/>
                  </a:cubicBezTo>
                  <a:cubicBezTo>
                    <a:pt x="47" y="30"/>
                    <a:pt x="44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79A5A34F-EC8B-4C6C-923C-E67B561B7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53"/>
              <a:ext cx="102" cy="139"/>
            </a:xfrm>
            <a:custGeom>
              <a:avLst/>
              <a:gdLst>
                <a:gd name="T0" fmla="*/ 90 w 170"/>
                <a:gd name="T1" fmla="*/ 228 h 228"/>
                <a:gd name="T2" fmla="*/ 90 w 170"/>
                <a:gd name="T3" fmla="*/ 228 h 228"/>
                <a:gd name="T4" fmla="*/ 24 w 170"/>
                <a:gd name="T5" fmla="*/ 198 h 228"/>
                <a:gd name="T6" fmla="*/ 0 w 170"/>
                <a:gd name="T7" fmla="*/ 114 h 228"/>
                <a:gd name="T8" fmla="*/ 25 w 170"/>
                <a:gd name="T9" fmla="*/ 30 h 228"/>
                <a:gd name="T10" fmla="*/ 92 w 170"/>
                <a:gd name="T11" fmla="*/ 0 h 228"/>
                <a:gd name="T12" fmla="*/ 168 w 170"/>
                <a:gd name="T13" fmla="*/ 50 h 228"/>
                <a:gd name="T14" fmla="*/ 133 w 170"/>
                <a:gd name="T15" fmla="*/ 63 h 228"/>
                <a:gd name="T16" fmla="*/ 92 w 170"/>
                <a:gd name="T17" fmla="*/ 34 h 228"/>
                <a:gd name="T18" fmla="*/ 52 w 170"/>
                <a:gd name="T19" fmla="*/ 55 h 228"/>
                <a:gd name="T20" fmla="*/ 38 w 170"/>
                <a:gd name="T21" fmla="*/ 114 h 228"/>
                <a:gd name="T22" fmla="*/ 52 w 170"/>
                <a:gd name="T23" fmla="*/ 172 h 228"/>
                <a:gd name="T24" fmla="*/ 91 w 170"/>
                <a:gd name="T25" fmla="*/ 193 h 228"/>
                <a:gd name="T26" fmla="*/ 135 w 170"/>
                <a:gd name="T27" fmla="*/ 160 h 228"/>
                <a:gd name="T28" fmla="*/ 170 w 170"/>
                <a:gd name="T29" fmla="*/ 172 h 228"/>
                <a:gd name="T30" fmla="*/ 141 w 170"/>
                <a:gd name="T31" fmla="*/ 213 h 228"/>
                <a:gd name="T32" fmla="*/ 90 w 170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28">
                  <a:moveTo>
                    <a:pt x="90" y="228"/>
                  </a:moveTo>
                  <a:lnTo>
                    <a:pt x="90" y="228"/>
                  </a:lnTo>
                  <a:cubicBezTo>
                    <a:pt x="63" y="228"/>
                    <a:pt x="41" y="218"/>
                    <a:pt x="24" y="198"/>
                  </a:cubicBezTo>
                  <a:cubicBezTo>
                    <a:pt x="8" y="178"/>
                    <a:pt x="0" y="150"/>
                    <a:pt x="0" y="114"/>
                  </a:cubicBezTo>
                  <a:cubicBezTo>
                    <a:pt x="0" y="78"/>
                    <a:pt x="8" y="50"/>
                    <a:pt x="25" y="30"/>
                  </a:cubicBezTo>
                  <a:cubicBezTo>
                    <a:pt x="41" y="10"/>
                    <a:pt x="63" y="0"/>
                    <a:pt x="92" y="0"/>
                  </a:cubicBezTo>
                  <a:cubicBezTo>
                    <a:pt x="131" y="0"/>
                    <a:pt x="156" y="17"/>
                    <a:pt x="168" y="50"/>
                  </a:cubicBezTo>
                  <a:lnTo>
                    <a:pt x="133" y="63"/>
                  </a:lnTo>
                  <a:cubicBezTo>
                    <a:pt x="126" y="44"/>
                    <a:pt x="112" y="34"/>
                    <a:pt x="92" y="34"/>
                  </a:cubicBezTo>
                  <a:cubicBezTo>
                    <a:pt x="74" y="34"/>
                    <a:pt x="61" y="41"/>
                    <a:pt x="52" y="55"/>
                  </a:cubicBezTo>
                  <a:cubicBezTo>
                    <a:pt x="43" y="69"/>
                    <a:pt x="38" y="89"/>
                    <a:pt x="38" y="114"/>
                  </a:cubicBezTo>
                  <a:cubicBezTo>
                    <a:pt x="38" y="139"/>
                    <a:pt x="43" y="158"/>
                    <a:pt x="52" y="172"/>
                  </a:cubicBezTo>
                  <a:cubicBezTo>
                    <a:pt x="61" y="186"/>
                    <a:pt x="74" y="193"/>
                    <a:pt x="91" y="193"/>
                  </a:cubicBezTo>
                  <a:cubicBezTo>
                    <a:pt x="114" y="193"/>
                    <a:pt x="129" y="182"/>
                    <a:pt x="135" y="160"/>
                  </a:cubicBezTo>
                  <a:lnTo>
                    <a:pt x="170" y="172"/>
                  </a:lnTo>
                  <a:cubicBezTo>
                    <a:pt x="165" y="190"/>
                    <a:pt x="155" y="203"/>
                    <a:pt x="141" y="213"/>
                  </a:cubicBezTo>
                  <a:cubicBezTo>
                    <a:pt x="127" y="223"/>
                    <a:pt x="111" y="228"/>
                    <a:pt x="90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B8AC1BB5-C884-4D45-BA6E-917634D51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253"/>
              <a:ext cx="94" cy="139"/>
            </a:xfrm>
            <a:custGeom>
              <a:avLst/>
              <a:gdLst>
                <a:gd name="T0" fmla="*/ 79 w 157"/>
                <a:gd name="T1" fmla="*/ 228 h 228"/>
                <a:gd name="T2" fmla="*/ 79 w 157"/>
                <a:gd name="T3" fmla="*/ 228 h 228"/>
                <a:gd name="T4" fmla="*/ 35 w 157"/>
                <a:gd name="T5" fmla="*/ 218 h 228"/>
                <a:gd name="T6" fmla="*/ 0 w 157"/>
                <a:gd name="T7" fmla="*/ 191 h 228"/>
                <a:gd name="T8" fmla="*/ 27 w 157"/>
                <a:gd name="T9" fmla="*/ 168 h 228"/>
                <a:gd name="T10" fmla="*/ 80 w 157"/>
                <a:gd name="T11" fmla="*/ 194 h 228"/>
                <a:gd name="T12" fmla="*/ 109 w 157"/>
                <a:gd name="T13" fmla="*/ 187 h 228"/>
                <a:gd name="T14" fmla="*/ 120 w 157"/>
                <a:gd name="T15" fmla="*/ 167 h 228"/>
                <a:gd name="T16" fmla="*/ 112 w 157"/>
                <a:gd name="T17" fmla="*/ 148 h 228"/>
                <a:gd name="T18" fmla="*/ 96 w 157"/>
                <a:gd name="T19" fmla="*/ 136 h 228"/>
                <a:gd name="T20" fmla="*/ 71 w 157"/>
                <a:gd name="T21" fmla="*/ 125 h 228"/>
                <a:gd name="T22" fmla="*/ 20 w 157"/>
                <a:gd name="T23" fmla="*/ 98 h 228"/>
                <a:gd name="T24" fmla="*/ 3 w 157"/>
                <a:gd name="T25" fmla="*/ 57 h 228"/>
                <a:gd name="T26" fmla="*/ 24 w 157"/>
                <a:gd name="T27" fmla="*/ 15 h 228"/>
                <a:gd name="T28" fmla="*/ 77 w 157"/>
                <a:gd name="T29" fmla="*/ 0 h 228"/>
                <a:gd name="T30" fmla="*/ 150 w 157"/>
                <a:gd name="T31" fmla="*/ 33 h 228"/>
                <a:gd name="T32" fmla="*/ 124 w 157"/>
                <a:gd name="T33" fmla="*/ 54 h 228"/>
                <a:gd name="T34" fmla="*/ 76 w 157"/>
                <a:gd name="T35" fmla="*/ 33 h 228"/>
                <a:gd name="T36" fmla="*/ 50 w 157"/>
                <a:gd name="T37" fmla="*/ 39 h 228"/>
                <a:gd name="T38" fmla="*/ 40 w 157"/>
                <a:gd name="T39" fmla="*/ 57 h 228"/>
                <a:gd name="T40" fmla="*/ 43 w 157"/>
                <a:gd name="T41" fmla="*/ 69 h 228"/>
                <a:gd name="T42" fmla="*/ 55 w 157"/>
                <a:gd name="T43" fmla="*/ 79 h 228"/>
                <a:gd name="T44" fmla="*/ 68 w 157"/>
                <a:gd name="T45" fmla="*/ 86 h 228"/>
                <a:gd name="T46" fmla="*/ 86 w 157"/>
                <a:gd name="T47" fmla="*/ 93 h 228"/>
                <a:gd name="T48" fmla="*/ 138 w 157"/>
                <a:gd name="T49" fmla="*/ 122 h 228"/>
                <a:gd name="T50" fmla="*/ 157 w 157"/>
                <a:gd name="T51" fmla="*/ 166 h 228"/>
                <a:gd name="T52" fmla="*/ 136 w 157"/>
                <a:gd name="T53" fmla="*/ 211 h 228"/>
                <a:gd name="T54" fmla="*/ 79 w 157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228">
                  <a:moveTo>
                    <a:pt x="79" y="228"/>
                  </a:moveTo>
                  <a:lnTo>
                    <a:pt x="79" y="228"/>
                  </a:lnTo>
                  <a:cubicBezTo>
                    <a:pt x="63" y="228"/>
                    <a:pt x="49" y="224"/>
                    <a:pt x="35" y="218"/>
                  </a:cubicBezTo>
                  <a:cubicBezTo>
                    <a:pt x="21" y="211"/>
                    <a:pt x="9" y="202"/>
                    <a:pt x="0" y="191"/>
                  </a:cubicBezTo>
                  <a:lnTo>
                    <a:pt x="27" y="168"/>
                  </a:lnTo>
                  <a:cubicBezTo>
                    <a:pt x="43" y="186"/>
                    <a:pt x="61" y="194"/>
                    <a:pt x="80" y="194"/>
                  </a:cubicBezTo>
                  <a:cubicBezTo>
                    <a:pt x="92" y="194"/>
                    <a:pt x="102" y="192"/>
                    <a:pt x="109" y="187"/>
                  </a:cubicBezTo>
                  <a:cubicBezTo>
                    <a:pt x="117" y="183"/>
                    <a:pt x="120" y="176"/>
                    <a:pt x="120" y="167"/>
                  </a:cubicBezTo>
                  <a:cubicBezTo>
                    <a:pt x="120" y="160"/>
                    <a:pt x="118" y="154"/>
                    <a:pt x="112" y="148"/>
                  </a:cubicBezTo>
                  <a:cubicBezTo>
                    <a:pt x="107" y="143"/>
                    <a:pt x="101" y="139"/>
                    <a:pt x="96" y="136"/>
                  </a:cubicBezTo>
                  <a:cubicBezTo>
                    <a:pt x="90" y="133"/>
                    <a:pt x="82" y="130"/>
                    <a:pt x="71" y="125"/>
                  </a:cubicBezTo>
                  <a:cubicBezTo>
                    <a:pt x="48" y="117"/>
                    <a:pt x="32" y="108"/>
                    <a:pt x="20" y="98"/>
                  </a:cubicBezTo>
                  <a:cubicBezTo>
                    <a:pt x="9" y="88"/>
                    <a:pt x="3" y="74"/>
                    <a:pt x="3" y="57"/>
                  </a:cubicBezTo>
                  <a:cubicBezTo>
                    <a:pt x="3" y="40"/>
                    <a:pt x="10" y="26"/>
                    <a:pt x="24" y="15"/>
                  </a:cubicBezTo>
                  <a:cubicBezTo>
                    <a:pt x="38" y="5"/>
                    <a:pt x="55" y="0"/>
                    <a:pt x="77" y="0"/>
                  </a:cubicBezTo>
                  <a:cubicBezTo>
                    <a:pt x="107" y="0"/>
                    <a:pt x="131" y="11"/>
                    <a:pt x="150" y="33"/>
                  </a:cubicBezTo>
                  <a:lnTo>
                    <a:pt x="124" y="54"/>
                  </a:lnTo>
                  <a:cubicBezTo>
                    <a:pt x="111" y="40"/>
                    <a:pt x="95" y="33"/>
                    <a:pt x="76" y="33"/>
                  </a:cubicBezTo>
                  <a:cubicBezTo>
                    <a:pt x="65" y="33"/>
                    <a:pt x="56" y="35"/>
                    <a:pt x="50" y="39"/>
                  </a:cubicBezTo>
                  <a:cubicBezTo>
                    <a:pt x="43" y="44"/>
                    <a:pt x="40" y="50"/>
                    <a:pt x="40" y="57"/>
                  </a:cubicBezTo>
                  <a:cubicBezTo>
                    <a:pt x="40" y="62"/>
                    <a:pt x="41" y="65"/>
                    <a:pt x="43" y="69"/>
                  </a:cubicBezTo>
                  <a:cubicBezTo>
                    <a:pt x="45" y="73"/>
                    <a:pt x="49" y="76"/>
                    <a:pt x="55" y="79"/>
                  </a:cubicBezTo>
                  <a:cubicBezTo>
                    <a:pt x="60" y="82"/>
                    <a:pt x="65" y="84"/>
                    <a:pt x="68" y="86"/>
                  </a:cubicBezTo>
                  <a:cubicBezTo>
                    <a:pt x="71" y="88"/>
                    <a:pt x="77" y="90"/>
                    <a:pt x="86" y="93"/>
                  </a:cubicBezTo>
                  <a:cubicBezTo>
                    <a:pt x="109" y="102"/>
                    <a:pt x="126" y="111"/>
                    <a:pt x="138" y="122"/>
                  </a:cubicBezTo>
                  <a:cubicBezTo>
                    <a:pt x="151" y="132"/>
                    <a:pt x="157" y="147"/>
                    <a:pt x="157" y="166"/>
                  </a:cubicBezTo>
                  <a:cubicBezTo>
                    <a:pt x="157" y="185"/>
                    <a:pt x="150" y="200"/>
                    <a:pt x="136" y="211"/>
                  </a:cubicBezTo>
                  <a:cubicBezTo>
                    <a:pt x="122" y="222"/>
                    <a:pt x="103" y="228"/>
                    <a:pt x="79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601F01A7-69D4-43BC-A647-C870A9D5C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940"/>
              <a:ext cx="240" cy="185"/>
            </a:xfrm>
            <a:custGeom>
              <a:avLst/>
              <a:gdLst>
                <a:gd name="T0" fmla="*/ 290 w 397"/>
                <a:gd name="T1" fmla="*/ 103 h 303"/>
                <a:gd name="T2" fmla="*/ 290 w 397"/>
                <a:gd name="T3" fmla="*/ 103 h 303"/>
                <a:gd name="T4" fmla="*/ 372 w 397"/>
                <a:gd name="T5" fmla="*/ 0 h 303"/>
                <a:gd name="T6" fmla="*/ 331 w 397"/>
                <a:gd name="T7" fmla="*/ 0 h 303"/>
                <a:gd name="T8" fmla="*/ 214 w 397"/>
                <a:gd name="T9" fmla="*/ 146 h 303"/>
                <a:gd name="T10" fmla="*/ 214 w 397"/>
                <a:gd name="T11" fmla="*/ 0 h 303"/>
                <a:gd name="T12" fmla="*/ 177 w 397"/>
                <a:gd name="T13" fmla="*/ 0 h 303"/>
                <a:gd name="T14" fmla="*/ 177 w 397"/>
                <a:gd name="T15" fmla="*/ 186 h 303"/>
                <a:gd name="T16" fmla="*/ 158 w 397"/>
                <a:gd name="T17" fmla="*/ 250 h 303"/>
                <a:gd name="T18" fmla="*/ 107 w 397"/>
                <a:gd name="T19" fmla="*/ 268 h 303"/>
                <a:gd name="T20" fmla="*/ 56 w 397"/>
                <a:gd name="T21" fmla="*/ 250 h 303"/>
                <a:gd name="T22" fmla="*/ 37 w 397"/>
                <a:gd name="T23" fmla="*/ 186 h 303"/>
                <a:gd name="T24" fmla="*/ 37 w 397"/>
                <a:gd name="T25" fmla="*/ 0 h 303"/>
                <a:gd name="T26" fmla="*/ 0 w 397"/>
                <a:gd name="T27" fmla="*/ 0 h 303"/>
                <a:gd name="T28" fmla="*/ 0 w 397"/>
                <a:gd name="T29" fmla="*/ 186 h 303"/>
                <a:gd name="T30" fmla="*/ 107 w 397"/>
                <a:gd name="T31" fmla="*/ 303 h 303"/>
                <a:gd name="T32" fmla="*/ 214 w 397"/>
                <a:gd name="T33" fmla="*/ 197 h 303"/>
                <a:gd name="T34" fmla="*/ 265 w 397"/>
                <a:gd name="T35" fmla="*/ 134 h 303"/>
                <a:gd name="T36" fmla="*/ 354 w 397"/>
                <a:gd name="T37" fmla="*/ 298 h 303"/>
                <a:gd name="T38" fmla="*/ 397 w 397"/>
                <a:gd name="T39" fmla="*/ 298 h 303"/>
                <a:gd name="T40" fmla="*/ 290 w 397"/>
                <a:gd name="T41" fmla="*/ 1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303">
                  <a:moveTo>
                    <a:pt x="290" y="103"/>
                  </a:moveTo>
                  <a:lnTo>
                    <a:pt x="290" y="103"/>
                  </a:lnTo>
                  <a:lnTo>
                    <a:pt x="372" y="0"/>
                  </a:lnTo>
                  <a:lnTo>
                    <a:pt x="331" y="0"/>
                  </a:lnTo>
                  <a:lnTo>
                    <a:pt x="214" y="146"/>
                  </a:lnTo>
                  <a:lnTo>
                    <a:pt x="214" y="0"/>
                  </a:lnTo>
                  <a:lnTo>
                    <a:pt x="177" y="0"/>
                  </a:lnTo>
                  <a:lnTo>
                    <a:pt x="177" y="186"/>
                  </a:lnTo>
                  <a:cubicBezTo>
                    <a:pt x="177" y="216"/>
                    <a:pt x="171" y="238"/>
                    <a:pt x="158" y="250"/>
                  </a:cubicBezTo>
                  <a:cubicBezTo>
                    <a:pt x="146" y="262"/>
                    <a:pt x="129" y="268"/>
                    <a:pt x="107" y="268"/>
                  </a:cubicBezTo>
                  <a:cubicBezTo>
                    <a:pt x="86" y="268"/>
                    <a:pt x="69" y="262"/>
                    <a:pt x="56" y="250"/>
                  </a:cubicBezTo>
                  <a:cubicBezTo>
                    <a:pt x="44" y="238"/>
                    <a:pt x="37" y="216"/>
                    <a:pt x="37" y="186"/>
                  </a:cubicBezTo>
                  <a:lnTo>
                    <a:pt x="37" y="0"/>
                  </a:lnTo>
                  <a:lnTo>
                    <a:pt x="0" y="0"/>
                  </a:lnTo>
                  <a:lnTo>
                    <a:pt x="0" y="186"/>
                  </a:lnTo>
                  <a:cubicBezTo>
                    <a:pt x="0" y="264"/>
                    <a:pt x="36" y="303"/>
                    <a:pt x="107" y="303"/>
                  </a:cubicBezTo>
                  <a:cubicBezTo>
                    <a:pt x="175" y="303"/>
                    <a:pt x="211" y="268"/>
                    <a:pt x="214" y="197"/>
                  </a:cubicBezTo>
                  <a:lnTo>
                    <a:pt x="265" y="134"/>
                  </a:lnTo>
                  <a:lnTo>
                    <a:pt x="354" y="298"/>
                  </a:lnTo>
                  <a:lnTo>
                    <a:pt x="397" y="298"/>
                  </a:lnTo>
                  <a:lnTo>
                    <a:pt x="290" y="1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2" name="Picture 161">
            <a:extLst>
              <a:ext uri="{FF2B5EF4-FFF2-40B4-BE49-F238E27FC236}">
                <a16:creationId xmlns:a16="http://schemas.microsoft.com/office/drawing/2014/main" id="{78F340A0-F7E4-C34A-9A40-F7BDF53686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340" y="-46301"/>
            <a:ext cx="757024" cy="3802933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7CB03AD6-25F5-2241-802B-381B99AFD7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340" y="3175001"/>
            <a:ext cx="757024" cy="373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13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5E5B51B4-B97A-472A-B38A-F7969EE0002C}"/>
              </a:ext>
            </a:extLst>
          </p:cNvPr>
          <p:cNvSpPr/>
          <p:nvPr userDrawn="1"/>
        </p:nvSpPr>
        <p:spPr>
          <a:xfrm>
            <a:off x="0" y="2851"/>
            <a:ext cx="12193200" cy="148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08B526-9B68-4843-BD7F-4AADDBB20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735B1C-0011-47CB-A55C-56F2515F6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/>
          <a:lstStyle/>
          <a:p>
            <a:fld id="{15EF35FB-004C-443E-91F9-5140C321ADF5}" type="datetime6">
              <a:rPr lang="en-GB" smtClean="0"/>
              <a:t>April 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D6BFA9-F8B2-42CC-8501-4A8D738FE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BAF458-2376-4568-9D10-12F71191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6869-B628-4395-96ED-AD53145CB3D4}" type="slidenum">
              <a:rPr lang="en-GB" smtClean="0"/>
              <a:t>‹#›</a:t>
            </a:fld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14948D-F035-4ACD-B9F1-3D656764B545}"/>
              </a:ext>
            </a:extLst>
          </p:cNvPr>
          <p:cNvCxnSpPr/>
          <p:nvPr userDrawn="1"/>
        </p:nvCxnSpPr>
        <p:spPr>
          <a:xfrm>
            <a:off x="719400" y="1389854"/>
            <a:ext cx="10753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4">
            <a:extLst>
              <a:ext uri="{FF2B5EF4-FFF2-40B4-BE49-F238E27FC236}">
                <a16:creationId xmlns:a16="http://schemas.microsoft.com/office/drawing/2014/main" id="{90FAB090-B3E1-434E-AD69-B521ADAF131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08376" y="671717"/>
            <a:ext cx="1663200" cy="519750"/>
            <a:chOff x="2931" y="1877"/>
            <a:chExt cx="1821" cy="574"/>
          </a:xfrm>
          <a:solidFill>
            <a:schemeClr val="accent3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ECADA16-1069-4021-B525-B3DC94F4B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178"/>
              <a:ext cx="300" cy="273"/>
            </a:xfrm>
            <a:custGeom>
              <a:avLst/>
              <a:gdLst>
                <a:gd name="T0" fmla="*/ 497 w 497"/>
                <a:gd name="T1" fmla="*/ 3 h 447"/>
                <a:gd name="T2" fmla="*/ 497 w 497"/>
                <a:gd name="T3" fmla="*/ 3 h 447"/>
                <a:gd name="T4" fmla="*/ 452 w 497"/>
                <a:gd name="T5" fmla="*/ 26 h 447"/>
                <a:gd name="T6" fmla="*/ 396 w 497"/>
                <a:gd name="T7" fmla="*/ 0 h 447"/>
                <a:gd name="T8" fmla="*/ 102 w 497"/>
                <a:gd name="T9" fmla="*/ 338 h 447"/>
                <a:gd name="T10" fmla="*/ 101 w 497"/>
                <a:gd name="T11" fmla="*/ 338 h 447"/>
                <a:gd name="T12" fmla="*/ 86 w 497"/>
                <a:gd name="T13" fmla="*/ 341 h 447"/>
                <a:gd name="T14" fmla="*/ 83 w 497"/>
                <a:gd name="T15" fmla="*/ 342 h 447"/>
                <a:gd name="T16" fmla="*/ 70 w 497"/>
                <a:gd name="T17" fmla="*/ 343 h 447"/>
                <a:gd name="T18" fmla="*/ 66 w 497"/>
                <a:gd name="T19" fmla="*/ 344 h 447"/>
                <a:gd name="T20" fmla="*/ 49 w 497"/>
                <a:gd name="T21" fmla="*/ 346 h 447"/>
                <a:gd name="T22" fmla="*/ 2 w 497"/>
                <a:gd name="T23" fmla="*/ 399 h 447"/>
                <a:gd name="T24" fmla="*/ 57 w 497"/>
                <a:gd name="T25" fmla="*/ 445 h 447"/>
                <a:gd name="T26" fmla="*/ 78 w 497"/>
                <a:gd name="T27" fmla="*/ 443 h 447"/>
                <a:gd name="T28" fmla="*/ 83 w 497"/>
                <a:gd name="T29" fmla="*/ 442 h 447"/>
                <a:gd name="T30" fmla="*/ 100 w 497"/>
                <a:gd name="T31" fmla="*/ 440 h 447"/>
                <a:gd name="T32" fmla="*/ 104 w 497"/>
                <a:gd name="T33" fmla="*/ 439 h 447"/>
                <a:gd name="T34" fmla="*/ 122 w 497"/>
                <a:gd name="T35" fmla="*/ 436 h 447"/>
                <a:gd name="T36" fmla="*/ 124 w 497"/>
                <a:gd name="T37" fmla="*/ 435 h 447"/>
                <a:gd name="T38" fmla="*/ 340 w 497"/>
                <a:gd name="T39" fmla="*/ 326 h 447"/>
                <a:gd name="T40" fmla="*/ 344 w 497"/>
                <a:gd name="T41" fmla="*/ 321 h 447"/>
                <a:gd name="T42" fmla="*/ 497 w 497"/>
                <a:gd name="T43" fmla="*/ 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447">
                  <a:moveTo>
                    <a:pt x="497" y="3"/>
                  </a:moveTo>
                  <a:lnTo>
                    <a:pt x="497" y="3"/>
                  </a:lnTo>
                  <a:cubicBezTo>
                    <a:pt x="486" y="16"/>
                    <a:pt x="470" y="25"/>
                    <a:pt x="452" y="26"/>
                  </a:cubicBezTo>
                  <a:cubicBezTo>
                    <a:pt x="429" y="28"/>
                    <a:pt x="408" y="17"/>
                    <a:pt x="396" y="0"/>
                  </a:cubicBezTo>
                  <a:cubicBezTo>
                    <a:pt x="385" y="165"/>
                    <a:pt x="264" y="303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96" y="339"/>
                    <a:pt x="91" y="340"/>
                    <a:pt x="86" y="341"/>
                  </a:cubicBezTo>
                  <a:cubicBezTo>
                    <a:pt x="85" y="341"/>
                    <a:pt x="84" y="341"/>
                    <a:pt x="83" y="342"/>
                  </a:cubicBezTo>
                  <a:cubicBezTo>
                    <a:pt x="79" y="342"/>
                    <a:pt x="74" y="343"/>
                    <a:pt x="70" y="343"/>
                  </a:cubicBezTo>
                  <a:cubicBezTo>
                    <a:pt x="68" y="344"/>
                    <a:pt x="67" y="344"/>
                    <a:pt x="66" y="344"/>
                  </a:cubicBezTo>
                  <a:cubicBezTo>
                    <a:pt x="60" y="345"/>
                    <a:pt x="55" y="345"/>
                    <a:pt x="49" y="346"/>
                  </a:cubicBezTo>
                  <a:cubicBezTo>
                    <a:pt x="21" y="348"/>
                    <a:pt x="0" y="371"/>
                    <a:pt x="2" y="399"/>
                  </a:cubicBezTo>
                  <a:cubicBezTo>
                    <a:pt x="4" y="426"/>
                    <a:pt x="29" y="447"/>
                    <a:pt x="57" y="445"/>
                  </a:cubicBezTo>
                  <a:cubicBezTo>
                    <a:pt x="64" y="445"/>
                    <a:pt x="71" y="444"/>
                    <a:pt x="78" y="443"/>
                  </a:cubicBezTo>
                  <a:cubicBezTo>
                    <a:pt x="80" y="443"/>
                    <a:pt x="81" y="443"/>
                    <a:pt x="83" y="442"/>
                  </a:cubicBezTo>
                  <a:cubicBezTo>
                    <a:pt x="88" y="442"/>
                    <a:pt x="94" y="441"/>
                    <a:pt x="100" y="440"/>
                  </a:cubicBezTo>
                  <a:cubicBezTo>
                    <a:pt x="101" y="440"/>
                    <a:pt x="102" y="440"/>
                    <a:pt x="104" y="439"/>
                  </a:cubicBezTo>
                  <a:cubicBezTo>
                    <a:pt x="110" y="438"/>
                    <a:pt x="116" y="437"/>
                    <a:pt x="122" y="436"/>
                  </a:cubicBezTo>
                  <a:cubicBezTo>
                    <a:pt x="123" y="436"/>
                    <a:pt x="123" y="436"/>
                    <a:pt x="124" y="435"/>
                  </a:cubicBezTo>
                  <a:cubicBezTo>
                    <a:pt x="204" y="418"/>
                    <a:pt x="278" y="381"/>
                    <a:pt x="340" y="326"/>
                  </a:cubicBezTo>
                  <a:cubicBezTo>
                    <a:pt x="342" y="324"/>
                    <a:pt x="343" y="323"/>
                    <a:pt x="344" y="321"/>
                  </a:cubicBezTo>
                  <a:cubicBezTo>
                    <a:pt x="433" y="241"/>
                    <a:pt x="490" y="127"/>
                    <a:pt x="49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643B2EB-89F3-468A-BE53-736347C71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877"/>
              <a:ext cx="299" cy="274"/>
            </a:xfrm>
            <a:custGeom>
              <a:avLst/>
              <a:gdLst>
                <a:gd name="T0" fmla="*/ 440 w 496"/>
                <a:gd name="T1" fmla="*/ 2 h 449"/>
                <a:gd name="T2" fmla="*/ 440 w 496"/>
                <a:gd name="T3" fmla="*/ 2 h 449"/>
                <a:gd name="T4" fmla="*/ 0 w 496"/>
                <a:gd name="T5" fmla="*/ 449 h 449"/>
                <a:gd name="T6" fmla="*/ 47 w 496"/>
                <a:gd name="T7" fmla="*/ 423 h 449"/>
                <a:gd name="T8" fmla="*/ 101 w 496"/>
                <a:gd name="T9" fmla="*/ 446 h 449"/>
                <a:gd name="T10" fmla="*/ 447 w 496"/>
                <a:gd name="T11" fmla="*/ 102 h 449"/>
                <a:gd name="T12" fmla="*/ 494 w 496"/>
                <a:gd name="T13" fmla="*/ 48 h 449"/>
                <a:gd name="T14" fmla="*/ 440 w 496"/>
                <a:gd name="T1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49">
                  <a:moveTo>
                    <a:pt x="440" y="2"/>
                  </a:moveTo>
                  <a:lnTo>
                    <a:pt x="440" y="2"/>
                  </a:lnTo>
                  <a:cubicBezTo>
                    <a:pt x="197" y="20"/>
                    <a:pt x="10" y="215"/>
                    <a:pt x="0" y="449"/>
                  </a:cubicBezTo>
                  <a:cubicBezTo>
                    <a:pt x="10" y="434"/>
                    <a:pt x="27" y="424"/>
                    <a:pt x="47" y="423"/>
                  </a:cubicBezTo>
                  <a:cubicBezTo>
                    <a:pt x="68" y="421"/>
                    <a:pt x="88" y="431"/>
                    <a:pt x="101" y="446"/>
                  </a:cubicBezTo>
                  <a:cubicBezTo>
                    <a:pt x="113" y="265"/>
                    <a:pt x="259" y="115"/>
                    <a:pt x="447" y="102"/>
                  </a:cubicBezTo>
                  <a:cubicBezTo>
                    <a:pt x="475" y="100"/>
                    <a:pt x="496" y="76"/>
                    <a:pt x="494" y="48"/>
                  </a:cubicBezTo>
                  <a:cubicBezTo>
                    <a:pt x="492" y="21"/>
                    <a:pt x="468" y="0"/>
                    <a:pt x="44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5A17DCCF-9202-4FE1-B0CE-F96400E0D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77"/>
              <a:ext cx="273" cy="299"/>
            </a:xfrm>
            <a:custGeom>
              <a:avLst/>
              <a:gdLst>
                <a:gd name="T0" fmla="*/ 0 w 453"/>
                <a:gd name="T1" fmla="*/ 0 h 490"/>
                <a:gd name="T2" fmla="*/ 0 w 453"/>
                <a:gd name="T3" fmla="*/ 0 h 490"/>
                <a:gd name="T4" fmla="*/ 26 w 453"/>
                <a:gd name="T5" fmla="*/ 46 h 490"/>
                <a:gd name="T6" fmla="*/ 1 w 453"/>
                <a:gd name="T7" fmla="*/ 100 h 490"/>
                <a:gd name="T8" fmla="*/ 350 w 453"/>
                <a:gd name="T9" fmla="*/ 442 h 490"/>
                <a:gd name="T10" fmla="*/ 404 w 453"/>
                <a:gd name="T11" fmla="*/ 488 h 490"/>
                <a:gd name="T12" fmla="*/ 451 w 453"/>
                <a:gd name="T13" fmla="*/ 435 h 490"/>
                <a:gd name="T14" fmla="*/ 0 w 453"/>
                <a:gd name="T1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490">
                  <a:moveTo>
                    <a:pt x="0" y="0"/>
                  </a:moveTo>
                  <a:lnTo>
                    <a:pt x="0" y="0"/>
                  </a:lnTo>
                  <a:cubicBezTo>
                    <a:pt x="14" y="11"/>
                    <a:pt x="24" y="27"/>
                    <a:pt x="26" y="46"/>
                  </a:cubicBezTo>
                  <a:cubicBezTo>
                    <a:pt x="27" y="68"/>
                    <a:pt x="17" y="88"/>
                    <a:pt x="1" y="100"/>
                  </a:cubicBezTo>
                  <a:cubicBezTo>
                    <a:pt x="185" y="112"/>
                    <a:pt x="336" y="256"/>
                    <a:pt x="350" y="442"/>
                  </a:cubicBezTo>
                  <a:cubicBezTo>
                    <a:pt x="352" y="470"/>
                    <a:pt x="377" y="490"/>
                    <a:pt x="404" y="488"/>
                  </a:cubicBezTo>
                  <a:cubicBezTo>
                    <a:pt x="432" y="486"/>
                    <a:pt x="453" y="462"/>
                    <a:pt x="451" y="435"/>
                  </a:cubicBezTo>
                  <a:cubicBezTo>
                    <a:pt x="433" y="196"/>
                    <a:pt x="237" y="12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1CDD0B34-A1DF-4675-98F3-12EB9402B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151"/>
              <a:ext cx="275" cy="299"/>
            </a:xfrm>
            <a:custGeom>
              <a:avLst/>
              <a:gdLst>
                <a:gd name="T0" fmla="*/ 428 w 455"/>
                <a:gd name="T1" fmla="*/ 446 h 490"/>
                <a:gd name="T2" fmla="*/ 428 w 455"/>
                <a:gd name="T3" fmla="*/ 446 h 490"/>
                <a:gd name="T4" fmla="*/ 455 w 455"/>
                <a:gd name="T5" fmla="*/ 390 h 490"/>
                <a:gd name="T6" fmla="*/ 102 w 455"/>
                <a:gd name="T7" fmla="*/ 48 h 490"/>
                <a:gd name="T8" fmla="*/ 48 w 455"/>
                <a:gd name="T9" fmla="*/ 2 h 490"/>
                <a:gd name="T10" fmla="*/ 1 w 455"/>
                <a:gd name="T11" fmla="*/ 55 h 490"/>
                <a:gd name="T12" fmla="*/ 450 w 455"/>
                <a:gd name="T13" fmla="*/ 490 h 490"/>
                <a:gd name="T14" fmla="*/ 428 w 455"/>
                <a:gd name="T15" fmla="*/ 44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490">
                  <a:moveTo>
                    <a:pt x="428" y="446"/>
                  </a:moveTo>
                  <a:lnTo>
                    <a:pt x="428" y="446"/>
                  </a:lnTo>
                  <a:cubicBezTo>
                    <a:pt x="426" y="423"/>
                    <a:pt x="437" y="402"/>
                    <a:pt x="455" y="390"/>
                  </a:cubicBezTo>
                  <a:cubicBezTo>
                    <a:pt x="270" y="380"/>
                    <a:pt x="116" y="235"/>
                    <a:pt x="102" y="48"/>
                  </a:cubicBezTo>
                  <a:cubicBezTo>
                    <a:pt x="100" y="21"/>
                    <a:pt x="76" y="0"/>
                    <a:pt x="48" y="2"/>
                  </a:cubicBezTo>
                  <a:cubicBezTo>
                    <a:pt x="20" y="4"/>
                    <a:pt x="0" y="28"/>
                    <a:pt x="1" y="55"/>
                  </a:cubicBezTo>
                  <a:cubicBezTo>
                    <a:pt x="19" y="293"/>
                    <a:pt x="214" y="477"/>
                    <a:pt x="450" y="490"/>
                  </a:cubicBezTo>
                  <a:cubicBezTo>
                    <a:pt x="437" y="479"/>
                    <a:pt x="429" y="464"/>
                    <a:pt x="428" y="4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BEA2317-7DA7-4EAA-BE9E-9E60040A17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2100"/>
              <a:ext cx="125" cy="155"/>
            </a:xfrm>
            <a:custGeom>
              <a:avLst/>
              <a:gdLst>
                <a:gd name="T0" fmla="*/ 207 w 207"/>
                <a:gd name="T1" fmla="*/ 249 h 254"/>
                <a:gd name="T2" fmla="*/ 207 w 207"/>
                <a:gd name="T3" fmla="*/ 249 h 254"/>
                <a:gd name="T4" fmla="*/ 207 w 207"/>
                <a:gd name="T5" fmla="*/ 92 h 254"/>
                <a:gd name="T6" fmla="*/ 198 w 207"/>
                <a:gd name="T7" fmla="*/ 44 h 254"/>
                <a:gd name="T8" fmla="*/ 174 w 207"/>
                <a:gd name="T9" fmla="*/ 15 h 254"/>
                <a:gd name="T10" fmla="*/ 144 w 207"/>
                <a:gd name="T11" fmla="*/ 3 h 254"/>
                <a:gd name="T12" fmla="*/ 111 w 207"/>
                <a:gd name="T13" fmla="*/ 0 h 254"/>
                <a:gd name="T14" fmla="*/ 16 w 207"/>
                <a:gd name="T15" fmla="*/ 27 h 254"/>
                <a:gd name="T16" fmla="*/ 33 w 207"/>
                <a:gd name="T17" fmla="*/ 72 h 254"/>
                <a:gd name="T18" fmla="*/ 105 w 207"/>
                <a:gd name="T19" fmla="*/ 49 h 254"/>
                <a:gd name="T20" fmla="*/ 141 w 207"/>
                <a:gd name="T21" fmla="*/ 59 h 254"/>
                <a:gd name="T22" fmla="*/ 153 w 207"/>
                <a:gd name="T23" fmla="*/ 93 h 254"/>
                <a:gd name="T24" fmla="*/ 153 w 207"/>
                <a:gd name="T25" fmla="*/ 106 h 254"/>
                <a:gd name="T26" fmla="*/ 95 w 207"/>
                <a:gd name="T27" fmla="*/ 93 h 254"/>
                <a:gd name="T28" fmla="*/ 28 w 207"/>
                <a:gd name="T29" fmla="*/ 114 h 254"/>
                <a:gd name="T30" fmla="*/ 0 w 207"/>
                <a:gd name="T31" fmla="*/ 173 h 254"/>
                <a:gd name="T32" fmla="*/ 25 w 207"/>
                <a:gd name="T33" fmla="*/ 233 h 254"/>
                <a:gd name="T34" fmla="*/ 88 w 207"/>
                <a:gd name="T35" fmla="*/ 254 h 254"/>
                <a:gd name="T36" fmla="*/ 153 w 207"/>
                <a:gd name="T37" fmla="*/ 229 h 254"/>
                <a:gd name="T38" fmla="*/ 153 w 207"/>
                <a:gd name="T39" fmla="*/ 249 h 254"/>
                <a:gd name="T40" fmla="*/ 207 w 207"/>
                <a:gd name="T41" fmla="*/ 249 h 254"/>
                <a:gd name="T42" fmla="*/ 207 w 207"/>
                <a:gd name="T43" fmla="*/ 249 h 254"/>
                <a:gd name="T44" fmla="*/ 66 w 207"/>
                <a:gd name="T45" fmla="*/ 197 h 254"/>
                <a:gd name="T46" fmla="*/ 66 w 207"/>
                <a:gd name="T47" fmla="*/ 197 h 254"/>
                <a:gd name="T48" fmla="*/ 54 w 207"/>
                <a:gd name="T49" fmla="*/ 173 h 254"/>
                <a:gd name="T50" fmla="*/ 68 w 207"/>
                <a:gd name="T51" fmla="*/ 149 h 254"/>
                <a:gd name="T52" fmla="*/ 104 w 207"/>
                <a:gd name="T53" fmla="*/ 141 h 254"/>
                <a:gd name="T54" fmla="*/ 153 w 207"/>
                <a:gd name="T55" fmla="*/ 151 h 254"/>
                <a:gd name="T56" fmla="*/ 153 w 207"/>
                <a:gd name="T57" fmla="*/ 182 h 254"/>
                <a:gd name="T58" fmla="*/ 99 w 207"/>
                <a:gd name="T59" fmla="*/ 205 h 254"/>
                <a:gd name="T60" fmla="*/ 66 w 207"/>
                <a:gd name="T61" fmla="*/ 1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254">
                  <a:moveTo>
                    <a:pt x="207" y="249"/>
                  </a:moveTo>
                  <a:lnTo>
                    <a:pt x="207" y="249"/>
                  </a:lnTo>
                  <a:lnTo>
                    <a:pt x="207" y="92"/>
                  </a:lnTo>
                  <a:cubicBezTo>
                    <a:pt x="207" y="73"/>
                    <a:pt x="204" y="57"/>
                    <a:pt x="198" y="44"/>
                  </a:cubicBezTo>
                  <a:cubicBezTo>
                    <a:pt x="193" y="31"/>
                    <a:pt x="185" y="21"/>
                    <a:pt x="174" y="15"/>
                  </a:cubicBezTo>
                  <a:cubicBezTo>
                    <a:pt x="164" y="9"/>
                    <a:pt x="154" y="5"/>
                    <a:pt x="144" y="3"/>
                  </a:cubicBezTo>
                  <a:cubicBezTo>
                    <a:pt x="135" y="1"/>
                    <a:pt x="124" y="0"/>
                    <a:pt x="111" y="0"/>
                  </a:cubicBezTo>
                  <a:cubicBezTo>
                    <a:pt x="74" y="0"/>
                    <a:pt x="42" y="9"/>
                    <a:pt x="16" y="27"/>
                  </a:cubicBezTo>
                  <a:lnTo>
                    <a:pt x="33" y="72"/>
                  </a:lnTo>
                  <a:cubicBezTo>
                    <a:pt x="55" y="56"/>
                    <a:pt x="79" y="49"/>
                    <a:pt x="105" y="49"/>
                  </a:cubicBezTo>
                  <a:cubicBezTo>
                    <a:pt x="121" y="49"/>
                    <a:pt x="133" y="52"/>
                    <a:pt x="141" y="59"/>
                  </a:cubicBezTo>
                  <a:cubicBezTo>
                    <a:pt x="149" y="66"/>
                    <a:pt x="153" y="78"/>
                    <a:pt x="153" y="93"/>
                  </a:cubicBezTo>
                  <a:lnTo>
                    <a:pt x="153" y="106"/>
                  </a:lnTo>
                  <a:cubicBezTo>
                    <a:pt x="138" y="97"/>
                    <a:pt x="118" y="93"/>
                    <a:pt x="95" y="93"/>
                  </a:cubicBezTo>
                  <a:cubicBezTo>
                    <a:pt x="69" y="93"/>
                    <a:pt x="47" y="100"/>
                    <a:pt x="28" y="114"/>
                  </a:cubicBezTo>
                  <a:cubicBezTo>
                    <a:pt x="9" y="127"/>
                    <a:pt x="0" y="147"/>
                    <a:pt x="0" y="173"/>
                  </a:cubicBezTo>
                  <a:cubicBezTo>
                    <a:pt x="0" y="199"/>
                    <a:pt x="8" y="219"/>
                    <a:pt x="25" y="233"/>
                  </a:cubicBezTo>
                  <a:cubicBezTo>
                    <a:pt x="41" y="247"/>
                    <a:pt x="62" y="254"/>
                    <a:pt x="88" y="254"/>
                  </a:cubicBezTo>
                  <a:cubicBezTo>
                    <a:pt x="115" y="254"/>
                    <a:pt x="137" y="246"/>
                    <a:pt x="153" y="229"/>
                  </a:cubicBezTo>
                  <a:lnTo>
                    <a:pt x="153" y="249"/>
                  </a:lnTo>
                  <a:lnTo>
                    <a:pt x="207" y="249"/>
                  </a:lnTo>
                  <a:lnTo>
                    <a:pt x="207" y="249"/>
                  </a:lnTo>
                  <a:close/>
                  <a:moveTo>
                    <a:pt x="66" y="197"/>
                  </a:moveTo>
                  <a:lnTo>
                    <a:pt x="66" y="197"/>
                  </a:lnTo>
                  <a:cubicBezTo>
                    <a:pt x="58" y="191"/>
                    <a:pt x="54" y="183"/>
                    <a:pt x="54" y="173"/>
                  </a:cubicBezTo>
                  <a:cubicBezTo>
                    <a:pt x="54" y="162"/>
                    <a:pt x="59" y="154"/>
                    <a:pt x="68" y="149"/>
                  </a:cubicBezTo>
                  <a:cubicBezTo>
                    <a:pt x="77" y="143"/>
                    <a:pt x="89" y="141"/>
                    <a:pt x="104" y="141"/>
                  </a:cubicBezTo>
                  <a:cubicBezTo>
                    <a:pt x="123" y="141"/>
                    <a:pt x="139" y="144"/>
                    <a:pt x="153" y="151"/>
                  </a:cubicBezTo>
                  <a:lnTo>
                    <a:pt x="153" y="182"/>
                  </a:lnTo>
                  <a:cubicBezTo>
                    <a:pt x="138" y="198"/>
                    <a:pt x="120" y="205"/>
                    <a:pt x="99" y="205"/>
                  </a:cubicBezTo>
                  <a:cubicBezTo>
                    <a:pt x="84" y="205"/>
                    <a:pt x="73" y="202"/>
                    <a:pt x="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BB97CDDC-82F4-429D-942D-CFBBEE96F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42"/>
              <a:ext cx="94" cy="213"/>
            </a:xfrm>
            <a:custGeom>
              <a:avLst/>
              <a:gdLst>
                <a:gd name="T0" fmla="*/ 149 w 155"/>
                <a:gd name="T1" fmla="*/ 338 h 349"/>
                <a:gd name="T2" fmla="*/ 149 w 155"/>
                <a:gd name="T3" fmla="*/ 338 h 349"/>
                <a:gd name="T4" fmla="*/ 155 w 155"/>
                <a:gd name="T5" fmla="*/ 288 h 349"/>
                <a:gd name="T6" fmla="*/ 117 w 155"/>
                <a:gd name="T7" fmla="*/ 299 h 349"/>
                <a:gd name="T8" fmla="*/ 97 w 155"/>
                <a:gd name="T9" fmla="*/ 276 h 349"/>
                <a:gd name="T10" fmla="*/ 97 w 155"/>
                <a:gd name="T11" fmla="*/ 149 h 349"/>
                <a:gd name="T12" fmla="*/ 153 w 155"/>
                <a:gd name="T13" fmla="*/ 149 h 349"/>
                <a:gd name="T14" fmla="*/ 153 w 155"/>
                <a:gd name="T15" fmla="*/ 101 h 349"/>
                <a:gd name="T16" fmla="*/ 97 w 155"/>
                <a:gd name="T17" fmla="*/ 101 h 349"/>
                <a:gd name="T18" fmla="*/ 97 w 155"/>
                <a:gd name="T19" fmla="*/ 0 h 349"/>
                <a:gd name="T20" fmla="*/ 41 w 155"/>
                <a:gd name="T21" fmla="*/ 27 h 349"/>
                <a:gd name="T22" fmla="*/ 41 w 155"/>
                <a:gd name="T23" fmla="*/ 101 h 349"/>
                <a:gd name="T24" fmla="*/ 0 w 155"/>
                <a:gd name="T25" fmla="*/ 101 h 349"/>
                <a:gd name="T26" fmla="*/ 0 w 155"/>
                <a:gd name="T27" fmla="*/ 149 h 349"/>
                <a:gd name="T28" fmla="*/ 41 w 155"/>
                <a:gd name="T29" fmla="*/ 149 h 349"/>
                <a:gd name="T30" fmla="*/ 41 w 155"/>
                <a:gd name="T31" fmla="*/ 287 h 349"/>
                <a:gd name="T32" fmla="*/ 98 w 155"/>
                <a:gd name="T33" fmla="*/ 349 h 349"/>
                <a:gd name="T34" fmla="*/ 149 w 155"/>
                <a:gd name="T35" fmla="*/ 3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349">
                  <a:moveTo>
                    <a:pt x="149" y="338"/>
                  </a:moveTo>
                  <a:lnTo>
                    <a:pt x="149" y="338"/>
                  </a:lnTo>
                  <a:lnTo>
                    <a:pt x="155" y="288"/>
                  </a:lnTo>
                  <a:cubicBezTo>
                    <a:pt x="142" y="296"/>
                    <a:pt x="130" y="299"/>
                    <a:pt x="117" y="299"/>
                  </a:cubicBezTo>
                  <a:cubicBezTo>
                    <a:pt x="104" y="299"/>
                    <a:pt x="97" y="292"/>
                    <a:pt x="97" y="276"/>
                  </a:cubicBezTo>
                  <a:lnTo>
                    <a:pt x="97" y="149"/>
                  </a:lnTo>
                  <a:lnTo>
                    <a:pt x="153" y="149"/>
                  </a:lnTo>
                  <a:lnTo>
                    <a:pt x="153" y="101"/>
                  </a:lnTo>
                  <a:lnTo>
                    <a:pt x="97" y="101"/>
                  </a:lnTo>
                  <a:lnTo>
                    <a:pt x="97" y="0"/>
                  </a:lnTo>
                  <a:lnTo>
                    <a:pt x="41" y="27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49"/>
                  </a:lnTo>
                  <a:lnTo>
                    <a:pt x="41" y="149"/>
                  </a:lnTo>
                  <a:lnTo>
                    <a:pt x="41" y="287"/>
                  </a:lnTo>
                  <a:cubicBezTo>
                    <a:pt x="41" y="329"/>
                    <a:pt x="60" y="349"/>
                    <a:pt x="98" y="349"/>
                  </a:cubicBezTo>
                  <a:cubicBezTo>
                    <a:pt x="118" y="349"/>
                    <a:pt x="135" y="346"/>
                    <a:pt x="149" y="3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2074EE91-685C-4FD7-AE0A-927C21E10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045"/>
              <a:ext cx="90" cy="207"/>
            </a:xfrm>
            <a:custGeom>
              <a:avLst/>
              <a:gdLst>
                <a:gd name="T0" fmla="*/ 149 w 149"/>
                <a:gd name="T1" fmla="*/ 144 h 338"/>
                <a:gd name="T2" fmla="*/ 149 w 149"/>
                <a:gd name="T3" fmla="*/ 144 h 338"/>
                <a:gd name="T4" fmla="*/ 149 w 149"/>
                <a:gd name="T5" fmla="*/ 95 h 338"/>
                <a:gd name="T6" fmla="*/ 91 w 149"/>
                <a:gd name="T7" fmla="*/ 95 h 338"/>
                <a:gd name="T8" fmla="*/ 91 w 149"/>
                <a:gd name="T9" fmla="*/ 68 h 338"/>
                <a:gd name="T10" fmla="*/ 109 w 149"/>
                <a:gd name="T11" fmla="*/ 49 h 338"/>
                <a:gd name="T12" fmla="*/ 144 w 149"/>
                <a:gd name="T13" fmla="*/ 57 h 338"/>
                <a:gd name="T14" fmla="*/ 144 w 149"/>
                <a:gd name="T15" fmla="*/ 11 h 338"/>
                <a:gd name="T16" fmla="*/ 93 w 149"/>
                <a:gd name="T17" fmla="*/ 0 h 338"/>
                <a:gd name="T18" fmla="*/ 35 w 149"/>
                <a:gd name="T19" fmla="*/ 57 h 338"/>
                <a:gd name="T20" fmla="*/ 35 w 149"/>
                <a:gd name="T21" fmla="*/ 95 h 338"/>
                <a:gd name="T22" fmla="*/ 0 w 149"/>
                <a:gd name="T23" fmla="*/ 95 h 338"/>
                <a:gd name="T24" fmla="*/ 0 w 149"/>
                <a:gd name="T25" fmla="*/ 144 h 338"/>
                <a:gd name="T26" fmla="*/ 35 w 149"/>
                <a:gd name="T27" fmla="*/ 144 h 338"/>
                <a:gd name="T28" fmla="*/ 35 w 149"/>
                <a:gd name="T29" fmla="*/ 338 h 338"/>
                <a:gd name="T30" fmla="*/ 91 w 149"/>
                <a:gd name="T31" fmla="*/ 338 h 338"/>
                <a:gd name="T32" fmla="*/ 91 w 149"/>
                <a:gd name="T33" fmla="*/ 144 h 338"/>
                <a:gd name="T34" fmla="*/ 149 w 149"/>
                <a:gd name="T35" fmla="*/ 1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38">
                  <a:moveTo>
                    <a:pt x="149" y="144"/>
                  </a:moveTo>
                  <a:lnTo>
                    <a:pt x="149" y="144"/>
                  </a:lnTo>
                  <a:lnTo>
                    <a:pt x="149" y="95"/>
                  </a:lnTo>
                  <a:lnTo>
                    <a:pt x="91" y="95"/>
                  </a:lnTo>
                  <a:lnTo>
                    <a:pt x="91" y="68"/>
                  </a:lnTo>
                  <a:cubicBezTo>
                    <a:pt x="91" y="55"/>
                    <a:pt x="97" y="49"/>
                    <a:pt x="109" y="49"/>
                  </a:cubicBezTo>
                  <a:cubicBezTo>
                    <a:pt x="119" y="49"/>
                    <a:pt x="131" y="52"/>
                    <a:pt x="144" y="57"/>
                  </a:cubicBezTo>
                  <a:lnTo>
                    <a:pt x="144" y="11"/>
                  </a:lnTo>
                  <a:cubicBezTo>
                    <a:pt x="129" y="4"/>
                    <a:pt x="112" y="0"/>
                    <a:pt x="93" y="0"/>
                  </a:cubicBezTo>
                  <a:cubicBezTo>
                    <a:pt x="54" y="0"/>
                    <a:pt x="35" y="19"/>
                    <a:pt x="35" y="57"/>
                  </a:cubicBezTo>
                  <a:lnTo>
                    <a:pt x="35" y="95"/>
                  </a:lnTo>
                  <a:lnTo>
                    <a:pt x="0" y="95"/>
                  </a:lnTo>
                  <a:lnTo>
                    <a:pt x="0" y="144"/>
                  </a:lnTo>
                  <a:lnTo>
                    <a:pt x="35" y="144"/>
                  </a:lnTo>
                  <a:lnTo>
                    <a:pt x="35" y="338"/>
                  </a:lnTo>
                  <a:lnTo>
                    <a:pt x="91" y="338"/>
                  </a:lnTo>
                  <a:lnTo>
                    <a:pt x="91" y="144"/>
                  </a:lnTo>
                  <a:lnTo>
                    <a:pt x="149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846B494D-7128-4000-9863-3EFBA8FA1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940"/>
              <a:ext cx="110" cy="181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2 h 298"/>
                <a:gd name="T10" fmla="*/ 184 w 184"/>
                <a:gd name="T11" fmla="*/ 262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2"/>
                  </a:lnTo>
                  <a:lnTo>
                    <a:pt x="184" y="262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4988A278-A1CD-4668-97DF-0AB5B4C04A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1985"/>
              <a:ext cx="113" cy="140"/>
            </a:xfrm>
            <a:custGeom>
              <a:avLst/>
              <a:gdLst>
                <a:gd name="T0" fmla="*/ 37 w 186"/>
                <a:gd name="T1" fmla="*/ 97 h 228"/>
                <a:gd name="T2" fmla="*/ 37 w 186"/>
                <a:gd name="T3" fmla="*/ 97 h 228"/>
                <a:gd name="T4" fmla="*/ 149 w 186"/>
                <a:gd name="T5" fmla="*/ 97 h 228"/>
                <a:gd name="T6" fmla="*/ 133 w 186"/>
                <a:gd name="T7" fmla="*/ 48 h 228"/>
                <a:gd name="T8" fmla="*/ 96 w 186"/>
                <a:gd name="T9" fmla="*/ 33 h 228"/>
                <a:gd name="T10" fmla="*/ 55 w 186"/>
                <a:gd name="T11" fmla="*/ 49 h 228"/>
                <a:gd name="T12" fmla="*/ 37 w 186"/>
                <a:gd name="T13" fmla="*/ 97 h 228"/>
                <a:gd name="T14" fmla="*/ 96 w 186"/>
                <a:gd name="T15" fmla="*/ 228 h 228"/>
                <a:gd name="T16" fmla="*/ 96 w 186"/>
                <a:gd name="T17" fmla="*/ 228 h 228"/>
                <a:gd name="T18" fmla="*/ 26 w 186"/>
                <a:gd name="T19" fmla="*/ 196 h 228"/>
                <a:gd name="T20" fmla="*/ 0 w 186"/>
                <a:gd name="T21" fmla="*/ 114 h 228"/>
                <a:gd name="T22" fmla="*/ 26 w 186"/>
                <a:gd name="T23" fmla="*/ 31 h 228"/>
                <a:gd name="T24" fmla="*/ 96 w 186"/>
                <a:gd name="T25" fmla="*/ 0 h 228"/>
                <a:gd name="T26" fmla="*/ 161 w 186"/>
                <a:gd name="T27" fmla="*/ 27 h 228"/>
                <a:gd name="T28" fmla="*/ 186 w 186"/>
                <a:gd name="T29" fmla="*/ 104 h 228"/>
                <a:gd name="T30" fmla="*/ 185 w 186"/>
                <a:gd name="T31" fmla="*/ 129 h 228"/>
                <a:gd name="T32" fmla="*/ 37 w 186"/>
                <a:gd name="T33" fmla="*/ 129 h 228"/>
                <a:gd name="T34" fmla="*/ 56 w 186"/>
                <a:gd name="T35" fmla="*/ 176 h 228"/>
                <a:gd name="T36" fmla="*/ 97 w 186"/>
                <a:gd name="T37" fmla="*/ 194 h 228"/>
                <a:gd name="T38" fmla="*/ 144 w 186"/>
                <a:gd name="T39" fmla="*/ 175 h 228"/>
                <a:gd name="T40" fmla="*/ 166 w 186"/>
                <a:gd name="T41" fmla="*/ 200 h 228"/>
                <a:gd name="T42" fmla="*/ 96 w 18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8">
                  <a:moveTo>
                    <a:pt x="37" y="97"/>
                  </a:moveTo>
                  <a:lnTo>
                    <a:pt x="37" y="97"/>
                  </a:lnTo>
                  <a:lnTo>
                    <a:pt x="149" y="97"/>
                  </a:lnTo>
                  <a:cubicBezTo>
                    <a:pt x="148" y="75"/>
                    <a:pt x="143" y="58"/>
                    <a:pt x="133" y="48"/>
                  </a:cubicBezTo>
                  <a:cubicBezTo>
                    <a:pt x="122" y="38"/>
                    <a:pt x="110" y="33"/>
                    <a:pt x="96" y="33"/>
                  </a:cubicBezTo>
                  <a:cubicBezTo>
                    <a:pt x="79" y="33"/>
                    <a:pt x="66" y="38"/>
                    <a:pt x="55" y="49"/>
                  </a:cubicBezTo>
                  <a:cubicBezTo>
                    <a:pt x="44" y="60"/>
                    <a:pt x="38" y="76"/>
                    <a:pt x="37" y="97"/>
                  </a:cubicBezTo>
                  <a:close/>
                  <a:moveTo>
                    <a:pt x="96" y="228"/>
                  </a:moveTo>
                  <a:lnTo>
                    <a:pt x="96" y="228"/>
                  </a:lnTo>
                  <a:cubicBezTo>
                    <a:pt x="67" y="228"/>
                    <a:pt x="43" y="218"/>
                    <a:pt x="26" y="196"/>
                  </a:cubicBezTo>
                  <a:cubicBezTo>
                    <a:pt x="8" y="175"/>
                    <a:pt x="0" y="148"/>
                    <a:pt x="0" y="114"/>
                  </a:cubicBezTo>
                  <a:cubicBezTo>
                    <a:pt x="0" y="79"/>
                    <a:pt x="8" y="51"/>
                    <a:pt x="26" y="31"/>
                  </a:cubicBezTo>
                  <a:cubicBezTo>
                    <a:pt x="44" y="10"/>
                    <a:pt x="67" y="0"/>
                    <a:pt x="96" y="0"/>
                  </a:cubicBezTo>
                  <a:cubicBezTo>
                    <a:pt x="122" y="0"/>
                    <a:pt x="144" y="9"/>
                    <a:pt x="161" y="27"/>
                  </a:cubicBezTo>
                  <a:cubicBezTo>
                    <a:pt x="178" y="44"/>
                    <a:pt x="186" y="70"/>
                    <a:pt x="186" y="104"/>
                  </a:cubicBezTo>
                  <a:cubicBezTo>
                    <a:pt x="186" y="112"/>
                    <a:pt x="186" y="120"/>
                    <a:pt x="185" y="129"/>
                  </a:cubicBezTo>
                  <a:lnTo>
                    <a:pt x="37" y="129"/>
                  </a:lnTo>
                  <a:cubicBezTo>
                    <a:pt x="39" y="148"/>
                    <a:pt x="45" y="164"/>
                    <a:pt x="56" y="176"/>
                  </a:cubicBezTo>
                  <a:cubicBezTo>
                    <a:pt x="67" y="188"/>
                    <a:pt x="81" y="194"/>
                    <a:pt x="97" y="194"/>
                  </a:cubicBezTo>
                  <a:cubicBezTo>
                    <a:pt x="115" y="194"/>
                    <a:pt x="131" y="188"/>
                    <a:pt x="144" y="175"/>
                  </a:cubicBezTo>
                  <a:lnTo>
                    <a:pt x="166" y="200"/>
                  </a:lnTo>
                  <a:cubicBezTo>
                    <a:pt x="148" y="219"/>
                    <a:pt x="124" y="228"/>
                    <a:pt x="96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D72A0421-4D53-4F27-9AC6-DA8A99CF0E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985"/>
              <a:ext cx="104" cy="140"/>
            </a:xfrm>
            <a:custGeom>
              <a:avLst/>
              <a:gdLst>
                <a:gd name="T0" fmla="*/ 81 w 172"/>
                <a:gd name="T1" fmla="*/ 195 h 228"/>
                <a:gd name="T2" fmla="*/ 81 w 172"/>
                <a:gd name="T3" fmla="*/ 195 h 228"/>
                <a:gd name="T4" fmla="*/ 137 w 172"/>
                <a:gd name="T5" fmla="*/ 167 h 228"/>
                <a:gd name="T6" fmla="*/ 137 w 172"/>
                <a:gd name="T7" fmla="*/ 129 h 228"/>
                <a:gd name="T8" fmla="*/ 86 w 172"/>
                <a:gd name="T9" fmla="*/ 115 h 228"/>
                <a:gd name="T10" fmla="*/ 49 w 172"/>
                <a:gd name="T11" fmla="*/ 125 h 228"/>
                <a:gd name="T12" fmla="*/ 35 w 172"/>
                <a:gd name="T13" fmla="*/ 155 h 228"/>
                <a:gd name="T14" fmla="*/ 47 w 172"/>
                <a:gd name="T15" fmla="*/ 184 h 228"/>
                <a:gd name="T16" fmla="*/ 81 w 172"/>
                <a:gd name="T17" fmla="*/ 195 h 228"/>
                <a:gd name="T18" fmla="*/ 137 w 172"/>
                <a:gd name="T19" fmla="*/ 223 h 228"/>
                <a:gd name="T20" fmla="*/ 137 w 172"/>
                <a:gd name="T21" fmla="*/ 223 h 228"/>
                <a:gd name="T22" fmla="*/ 137 w 172"/>
                <a:gd name="T23" fmla="*/ 203 h 228"/>
                <a:gd name="T24" fmla="*/ 75 w 172"/>
                <a:gd name="T25" fmla="*/ 228 h 228"/>
                <a:gd name="T26" fmla="*/ 20 w 172"/>
                <a:gd name="T27" fmla="*/ 209 h 228"/>
                <a:gd name="T28" fmla="*/ 0 w 172"/>
                <a:gd name="T29" fmla="*/ 155 h 228"/>
                <a:gd name="T30" fmla="*/ 23 w 172"/>
                <a:gd name="T31" fmla="*/ 101 h 228"/>
                <a:gd name="T32" fmla="*/ 81 w 172"/>
                <a:gd name="T33" fmla="*/ 83 h 228"/>
                <a:gd name="T34" fmla="*/ 137 w 172"/>
                <a:gd name="T35" fmla="*/ 97 h 228"/>
                <a:gd name="T36" fmla="*/ 137 w 172"/>
                <a:gd name="T37" fmla="*/ 82 h 228"/>
                <a:gd name="T38" fmla="*/ 125 w 172"/>
                <a:gd name="T39" fmla="*/ 44 h 228"/>
                <a:gd name="T40" fmla="*/ 90 w 172"/>
                <a:gd name="T41" fmla="*/ 33 h 228"/>
                <a:gd name="T42" fmla="*/ 26 w 172"/>
                <a:gd name="T43" fmla="*/ 54 h 228"/>
                <a:gd name="T44" fmla="*/ 16 w 172"/>
                <a:gd name="T45" fmla="*/ 23 h 228"/>
                <a:gd name="T46" fmla="*/ 95 w 172"/>
                <a:gd name="T47" fmla="*/ 0 h 228"/>
                <a:gd name="T48" fmla="*/ 172 w 172"/>
                <a:gd name="T49" fmla="*/ 79 h 228"/>
                <a:gd name="T50" fmla="*/ 172 w 172"/>
                <a:gd name="T51" fmla="*/ 223 h 228"/>
                <a:gd name="T52" fmla="*/ 137 w 17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28">
                  <a:moveTo>
                    <a:pt x="81" y="195"/>
                  </a:moveTo>
                  <a:lnTo>
                    <a:pt x="81" y="195"/>
                  </a:lnTo>
                  <a:cubicBezTo>
                    <a:pt x="102" y="195"/>
                    <a:pt x="121" y="186"/>
                    <a:pt x="137" y="167"/>
                  </a:cubicBezTo>
                  <a:lnTo>
                    <a:pt x="137" y="129"/>
                  </a:lnTo>
                  <a:cubicBezTo>
                    <a:pt x="122" y="120"/>
                    <a:pt x="104" y="115"/>
                    <a:pt x="86" y="115"/>
                  </a:cubicBezTo>
                  <a:cubicBezTo>
                    <a:pt x="71" y="115"/>
                    <a:pt x="59" y="118"/>
                    <a:pt x="49" y="125"/>
                  </a:cubicBezTo>
                  <a:cubicBezTo>
                    <a:pt x="39" y="132"/>
                    <a:pt x="35" y="142"/>
                    <a:pt x="35" y="155"/>
                  </a:cubicBezTo>
                  <a:cubicBezTo>
                    <a:pt x="35" y="167"/>
                    <a:pt x="39" y="177"/>
                    <a:pt x="47" y="184"/>
                  </a:cubicBezTo>
                  <a:cubicBezTo>
                    <a:pt x="55" y="192"/>
                    <a:pt x="66" y="195"/>
                    <a:pt x="81" y="195"/>
                  </a:cubicBezTo>
                  <a:close/>
                  <a:moveTo>
                    <a:pt x="137" y="223"/>
                  </a:moveTo>
                  <a:lnTo>
                    <a:pt x="137" y="223"/>
                  </a:lnTo>
                  <a:lnTo>
                    <a:pt x="137" y="203"/>
                  </a:lnTo>
                  <a:cubicBezTo>
                    <a:pt x="119" y="220"/>
                    <a:pt x="99" y="228"/>
                    <a:pt x="75" y="228"/>
                  </a:cubicBezTo>
                  <a:cubicBezTo>
                    <a:pt x="52" y="228"/>
                    <a:pt x="34" y="222"/>
                    <a:pt x="20" y="209"/>
                  </a:cubicBezTo>
                  <a:cubicBezTo>
                    <a:pt x="7" y="197"/>
                    <a:pt x="0" y="178"/>
                    <a:pt x="0" y="155"/>
                  </a:cubicBezTo>
                  <a:cubicBezTo>
                    <a:pt x="0" y="131"/>
                    <a:pt x="7" y="113"/>
                    <a:pt x="23" y="101"/>
                  </a:cubicBezTo>
                  <a:cubicBezTo>
                    <a:pt x="39" y="89"/>
                    <a:pt x="58" y="83"/>
                    <a:pt x="81" y="83"/>
                  </a:cubicBezTo>
                  <a:cubicBezTo>
                    <a:pt x="102" y="83"/>
                    <a:pt x="121" y="88"/>
                    <a:pt x="137" y="97"/>
                  </a:cubicBezTo>
                  <a:lnTo>
                    <a:pt x="137" y="82"/>
                  </a:lnTo>
                  <a:cubicBezTo>
                    <a:pt x="137" y="64"/>
                    <a:pt x="133" y="51"/>
                    <a:pt x="125" y="44"/>
                  </a:cubicBezTo>
                  <a:cubicBezTo>
                    <a:pt x="117" y="36"/>
                    <a:pt x="105" y="33"/>
                    <a:pt x="90" y="33"/>
                  </a:cubicBezTo>
                  <a:cubicBezTo>
                    <a:pt x="68" y="33"/>
                    <a:pt x="47" y="40"/>
                    <a:pt x="26" y="54"/>
                  </a:cubicBezTo>
                  <a:lnTo>
                    <a:pt x="16" y="23"/>
                  </a:lnTo>
                  <a:cubicBezTo>
                    <a:pt x="39" y="8"/>
                    <a:pt x="65" y="0"/>
                    <a:pt x="95" y="0"/>
                  </a:cubicBezTo>
                  <a:cubicBezTo>
                    <a:pt x="146" y="0"/>
                    <a:pt x="172" y="27"/>
                    <a:pt x="172" y="79"/>
                  </a:cubicBezTo>
                  <a:lnTo>
                    <a:pt x="172" y="223"/>
                  </a:lnTo>
                  <a:lnTo>
                    <a:pt x="137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361C7973-09BD-4D90-961E-EB1F0B6CD4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1" y="1934"/>
              <a:ext cx="109" cy="191"/>
            </a:xfrm>
            <a:custGeom>
              <a:avLst/>
              <a:gdLst>
                <a:gd name="T0" fmla="*/ 95 w 181"/>
                <a:gd name="T1" fmla="*/ 278 h 312"/>
                <a:gd name="T2" fmla="*/ 95 w 181"/>
                <a:gd name="T3" fmla="*/ 278 h 312"/>
                <a:gd name="T4" fmla="*/ 144 w 181"/>
                <a:gd name="T5" fmla="*/ 248 h 312"/>
                <a:gd name="T6" fmla="*/ 144 w 181"/>
                <a:gd name="T7" fmla="*/ 146 h 312"/>
                <a:gd name="T8" fmla="*/ 95 w 181"/>
                <a:gd name="T9" fmla="*/ 118 h 312"/>
                <a:gd name="T10" fmla="*/ 52 w 181"/>
                <a:gd name="T11" fmla="*/ 139 h 312"/>
                <a:gd name="T12" fmla="*/ 37 w 181"/>
                <a:gd name="T13" fmla="*/ 198 h 312"/>
                <a:gd name="T14" fmla="*/ 53 w 181"/>
                <a:gd name="T15" fmla="*/ 255 h 312"/>
                <a:gd name="T16" fmla="*/ 95 w 181"/>
                <a:gd name="T17" fmla="*/ 278 h 312"/>
                <a:gd name="T18" fmla="*/ 89 w 181"/>
                <a:gd name="T19" fmla="*/ 312 h 312"/>
                <a:gd name="T20" fmla="*/ 89 w 181"/>
                <a:gd name="T21" fmla="*/ 312 h 312"/>
                <a:gd name="T22" fmla="*/ 24 w 181"/>
                <a:gd name="T23" fmla="*/ 281 h 312"/>
                <a:gd name="T24" fmla="*/ 0 w 181"/>
                <a:gd name="T25" fmla="*/ 198 h 312"/>
                <a:gd name="T26" fmla="*/ 24 w 181"/>
                <a:gd name="T27" fmla="*/ 115 h 312"/>
                <a:gd name="T28" fmla="*/ 89 w 181"/>
                <a:gd name="T29" fmla="*/ 84 h 312"/>
                <a:gd name="T30" fmla="*/ 144 w 181"/>
                <a:gd name="T31" fmla="*/ 105 h 312"/>
                <a:gd name="T32" fmla="*/ 144 w 181"/>
                <a:gd name="T33" fmla="*/ 17 h 312"/>
                <a:gd name="T34" fmla="*/ 181 w 181"/>
                <a:gd name="T35" fmla="*/ 0 h 312"/>
                <a:gd name="T36" fmla="*/ 181 w 181"/>
                <a:gd name="T37" fmla="*/ 307 h 312"/>
                <a:gd name="T38" fmla="*/ 144 w 181"/>
                <a:gd name="T39" fmla="*/ 307 h 312"/>
                <a:gd name="T40" fmla="*/ 144 w 181"/>
                <a:gd name="T41" fmla="*/ 290 h 312"/>
                <a:gd name="T42" fmla="*/ 89 w 181"/>
                <a:gd name="T4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312">
                  <a:moveTo>
                    <a:pt x="95" y="278"/>
                  </a:moveTo>
                  <a:lnTo>
                    <a:pt x="95" y="278"/>
                  </a:lnTo>
                  <a:cubicBezTo>
                    <a:pt x="116" y="278"/>
                    <a:pt x="133" y="268"/>
                    <a:pt x="144" y="248"/>
                  </a:cubicBezTo>
                  <a:lnTo>
                    <a:pt x="144" y="146"/>
                  </a:lnTo>
                  <a:cubicBezTo>
                    <a:pt x="133" y="128"/>
                    <a:pt x="116" y="118"/>
                    <a:pt x="95" y="118"/>
                  </a:cubicBezTo>
                  <a:cubicBezTo>
                    <a:pt x="76" y="118"/>
                    <a:pt x="62" y="125"/>
                    <a:pt x="52" y="139"/>
                  </a:cubicBezTo>
                  <a:cubicBezTo>
                    <a:pt x="42" y="153"/>
                    <a:pt x="37" y="172"/>
                    <a:pt x="37" y="198"/>
                  </a:cubicBezTo>
                  <a:cubicBezTo>
                    <a:pt x="37" y="221"/>
                    <a:pt x="42" y="240"/>
                    <a:pt x="53" y="255"/>
                  </a:cubicBezTo>
                  <a:cubicBezTo>
                    <a:pt x="63" y="270"/>
                    <a:pt x="77" y="278"/>
                    <a:pt x="95" y="278"/>
                  </a:cubicBezTo>
                  <a:close/>
                  <a:moveTo>
                    <a:pt x="89" y="312"/>
                  </a:moveTo>
                  <a:lnTo>
                    <a:pt x="89" y="312"/>
                  </a:lnTo>
                  <a:cubicBezTo>
                    <a:pt x="62" y="312"/>
                    <a:pt x="40" y="302"/>
                    <a:pt x="24" y="281"/>
                  </a:cubicBezTo>
                  <a:cubicBezTo>
                    <a:pt x="8" y="261"/>
                    <a:pt x="0" y="233"/>
                    <a:pt x="0" y="198"/>
                  </a:cubicBezTo>
                  <a:cubicBezTo>
                    <a:pt x="0" y="163"/>
                    <a:pt x="8" y="135"/>
                    <a:pt x="24" y="115"/>
                  </a:cubicBezTo>
                  <a:cubicBezTo>
                    <a:pt x="40" y="94"/>
                    <a:pt x="62" y="84"/>
                    <a:pt x="89" y="84"/>
                  </a:cubicBezTo>
                  <a:cubicBezTo>
                    <a:pt x="111" y="84"/>
                    <a:pt x="129" y="91"/>
                    <a:pt x="144" y="105"/>
                  </a:cubicBezTo>
                  <a:lnTo>
                    <a:pt x="144" y="17"/>
                  </a:lnTo>
                  <a:lnTo>
                    <a:pt x="181" y="0"/>
                  </a:lnTo>
                  <a:lnTo>
                    <a:pt x="181" y="307"/>
                  </a:lnTo>
                  <a:lnTo>
                    <a:pt x="144" y="307"/>
                  </a:lnTo>
                  <a:lnTo>
                    <a:pt x="144" y="290"/>
                  </a:lnTo>
                  <a:cubicBezTo>
                    <a:pt x="130" y="305"/>
                    <a:pt x="112" y="312"/>
                    <a:pt x="89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63BD7AA2-D835-40A9-86D7-D1810A4F55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1936"/>
              <a:ext cx="28" cy="185"/>
            </a:xfrm>
            <a:custGeom>
              <a:avLst/>
              <a:gdLst>
                <a:gd name="T0" fmla="*/ 5 w 47"/>
                <a:gd name="T1" fmla="*/ 86 h 304"/>
                <a:gd name="T2" fmla="*/ 5 w 47"/>
                <a:gd name="T3" fmla="*/ 86 h 304"/>
                <a:gd name="T4" fmla="*/ 42 w 47"/>
                <a:gd name="T5" fmla="*/ 86 h 304"/>
                <a:gd name="T6" fmla="*/ 42 w 47"/>
                <a:gd name="T7" fmla="*/ 304 h 304"/>
                <a:gd name="T8" fmla="*/ 5 w 47"/>
                <a:gd name="T9" fmla="*/ 304 h 304"/>
                <a:gd name="T10" fmla="*/ 5 w 47"/>
                <a:gd name="T11" fmla="*/ 86 h 304"/>
                <a:gd name="T12" fmla="*/ 40 w 47"/>
                <a:gd name="T13" fmla="*/ 40 h 304"/>
                <a:gd name="T14" fmla="*/ 40 w 47"/>
                <a:gd name="T15" fmla="*/ 40 h 304"/>
                <a:gd name="T16" fmla="*/ 23 w 47"/>
                <a:gd name="T17" fmla="*/ 47 h 304"/>
                <a:gd name="T18" fmla="*/ 7 w 47"/>
                <a:gd name="T19" fmla="*/ 40 h 304"/>
                <a:gd name="T20" fmla="*/ 0 w 47"/>
                <a:gd name="T21" fmla="*/ 24 h 304"/>
                <a:gd name="T22" fmla="*/ 7 w 47"/>
                <a:gd name="T23" fmla="*/ 7 h 304"/>
                <a:gd name="T24" fmla="*/ 23 w 47"/>
                <a:gd name="T25" fmla="*/ 0 h 304"/>
                <a:gd name="T26" fmla="*/ 40 w 47"/>
                <a:gd name="T27" fmla="*/ 7 h 304"/>
                <a:gd name="T28" fmla="*/ 47 w 47"/>
                <a:gd name="T29" fmla="*/ 24 h 304"/>
                <a:gd name="T30" fmla="*/ 40 w 47"/>
                <a:gd name="T31" fmla="*/ 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4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4"/>
                  </a:lnTo>
                  <a:lnTo>
                    <a:pt x="5" y="304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5"/>
                    <a:pt x="30" y="47"/>
                    <a:pt x="23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2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2"/>
                    <a:pt x="47" y="17"/>
                    <a:pt x="47" y="24"/>
                  </a:cubicBezTo>
                  <a:cubicBezTo>
                    <a:pt x="47" y="30"/>
                    <a:pt x="44" y="36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BDC73885-F104-47FC-AE41-91188BD20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985"/>
              <a:ext cx="103" cy="136"/>
            </a:xfrm>
            <a:custGeom>
              <a:avLst/>
              <a:gdLst>
                <a:gd name="T0" fmla="*/ 134 w 171"/>
                <a:gd name="T1" fmla="*/ 223 h 223"/>
                <a:gd name="T2" fmla="*/ 134 w 171"/>
                <a:gd name="T3" fmla="*/ 223 h 223"/>
                <a:gd name="T4" fmla="*/ 134 w 171"/>
                <a:gd name="T5" fmla="*/ 91 h 223"/>
                <a:gd name="T6" fmla="*/ 122 w 171"/>
                <a:gd name="T7" fmla="*/ 48 h 223"/>
                <a:gd name="T8" fmla="*/ 88 w 171"/>
                <a:gd name="T9" fmla="*/ 34 h 223"/>
                <a:gd name="T10" fmla="*/ 37 w 171"/>
                <a:gd name="T11" fmla="*/ 91 h 223"/>
                <a:gd name="T12" fmla="*/ 37 w 171"/>
                <a:gd name="T13" fmla="*/ 223 h 223"/>
                <a:gd name="T14" fmla="*/ 0 w 171"/>
                <a:gd name="T15" fmla="*/ 223 h 223"/>
                <a:gd name="T16" fmla="*/ 0 w 171"/>
                <a:gd name="T17" fmla="*/ 5 h 223"/>
                <a:gd name="T18" fmla="*/ 37 w 171"/>
                <a:gd name="T19" fmla="*/ 5 h 223"/>
                <a:gd name="T20" fmla="*/ 37 w 171"/>
                <a:gd name="T21" fmla="*/ 28 h 223"/>
                <a:gd name="T22" fmla="*/ 94 w 171"/>
                <a:gd name="T23" fmla="*/ 0 h 223"/>
                <a:gd name="T24" fmla="*/ 152 w 171"/>
                <a:gd name="T25" fmla="*/ 24 h 223"/>
                <a:gd name="T26" fmla="*/ 171 w 171"/>
                <a:gd name="T27" fmla="*/ 98 h 223"/>
                <a:gd name="T28" fmla="*/ 171 w 171"/>
                <a:gd name="T29" fmla="*/ 223 h 223"/>
                <a:gd name="T30" fmla="*/ 134 w 171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3">
                  <a:moveTo>
                    <a:pt x="134" y="223"/>
                  </a:moveTo>
                  <a:lnTo>
                    <a:pt x="134" y="223"/>
                  </a:lnTo>
                  <a:lnTo>
                    <a:pt x="134" y="91"/>
                  </a:lnTo>
                  <a:cubicBezTo>
                    <a:pt x="134" y="72"/>
                    <a:pt x="130" y="57"/>
                    <a:pt x="122" y="48"/>
                  </a:cubicBezTo>
                  <a:cubicBezTo>
                    <a:pt x="114" y="39"/>
                    <a:pt x="102" y="34"/>
                    <a:pt x="88" y="34"/>
                  </a:cubicBezTo>
                  <a:cubicBezTo>
                    <a:pt x="54" y="34"/>
                    <a:pt x="37" y="53"/>
                    <a:pt x="37" y="91"/>
                  </a:cubicBezTo>
                  <a:lnTo>
                    <a:pt x="37" y="223"/>
                  </a:lnTo>
                  <a:lnTo>
                    <a:pt x="0" y="223"/>
                  </a:lnTo>
                  <a:lnTo>
                    <a:pt x="0" y="5"/>
                  </a:lnTo>
                  <a:lnTo>
                    <a:pt x="37" y="5"/>
                  </a:lnTo>
                  <a:lnTo>
                    <a:pt x="37" y="28"/>
                  </a:lnTo>
                  <a:cubicBezTo>
                    <a:pt x="51" y="9"/>
                    <a:pt x="69" y="0"/>
                    <a:pt x="94" y="0"/>
                  </a:cubicBezTo>
                  <a:cubicBezTo>
                    <a:pt x="119" y="0"/>
                    <a:pt x="138" y="8"/>
                    <a:pt x="152" y="24"/>
                  </a:cubicBezTo>
                  <a:cubicBezTo>
                    <a:pt x="165" y="39"/>
                    <a:pt x="171" y="64"/>
                    <a:pt x="171" y="98"/>
                  </a:cubicBezTo>
                  <a:lnTo>
                    <a:pt x="171" y="223"/>
                  </a:lnTo>
                  <a:lnTo>
                    <a:pt x="134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E89507E7-3CEE-4538-A891-2E43D92BD5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1" y="1985"/>
              <a:ext cx="110" cy="190"/>
            </a:xfrm>
            <a:custGeom>
              <a:avLst/>
              <a:gdLst>
                <a:gd name="T0" fmla="*/ 97 w 182"/>
                <a:gd name="T1" fmla="*/ 194 h 311"/>
                <a:gd name="T2" fmla="*/ 97 w 182"/>
                <a:gd name="T3" fmla="*/ 194 h 311"/>
                <a:gd name="T4" fmla="*/ 124 w 182"/>
                <a:gd name="T5" fmla="*/ 185 h 311"/>
                <a:gd name="T6" fmla="*/ 145 w 182"/>
                <a:gd name="T7" fmla="*/ 163 h 311"/>
                <a:gd name="T8" fmla="*/ 145 w 182"/>
                <a:gd name="T9" fmla="*/ 63 h 311"/>
                <a:gd name="T10" fmla="*/ 124 w 182"/>
                <a:gd name="T11" fmla="*/ 43 h 311"/>
                <a:gd name="T12" fmla="*/ 97 w 182"/>
                <a:gd name="T13" fmla="*/ 34 h 311"/>
                <a:gd name="T14" fmla="*/ 53 w 182"/>
                <a:gd name="T15" fmla="*/ 55 h 311"/>
                <a:gd name="T16" fmla="*/ 38 w 182"/>
                <a:gd name="T17" fmla="*/ 114 h 311"/>
                <a:gd name="T18" fmla="*/ 54 w 182"/>
                <a:gd name="T19" fmla="*/ 172 h 311"/>
                <a:gd name="T20" fmla="*/ 97 w 182"/>
                <a:gd name="T21" fmla="*/ 194 h 311"/>
                <a:gd name="T22" fmla="*/ 80 w 182"/>
                <a:gd name="T23" fmla="*/ 311 h 311"/>
                <a:gd name="T24" fmla="*/ 80 w 182"/>
                <a:gd name="T25" fmla="*/ 311 h 311"/>
                <a:gd name="T26" fmla="*/ 62 w 182"/>
                <a:gd name="T27" fmla="*/ 282 h 311"/>
                <a:gd name="T28" fmla="*/ 127 w 182"/>
                <a:gd name="T29" fmla="*/ 266 h 311"/>
                <a:gd name="T30" fmla="*/ 145 w 182"/>
                <a:gd name="T31" fmla="*/ 228 h 311"/>
                <a:gd name="T32" fmla="*/ 145 w 182"/>
                <a:gd name="T33" fmla="*/ 202 h 311"/>
                <a:gd name="T34" fmla="*/ 89 w 182"/>
                <a:gd name="T35" fmla="*/ 228 h 311"/>
                <a:gd name="T36" fmla="*/ 26 w 182"/>
                <a:gd name="T37" fmla="*/ 198 h 311"/>
                <a:gd name="T38" fmla="*/ 0 w 182"/>
                <a:gd name="T39" fmla="*/ 114 h 311"/>
                <a:gd name="T40" fmla="*/ 25 w 182"/>
                <a:gd name="T41" fmla="*/ 31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6 h 311"/>
                <a:gd name="T48" fmla="*/ 182 w 182"/>
                <a:gd name="T49" fmla="*/ 6 h 311"/>
                <a:gd name="T50" fmla="*/ 182 w 182"/>
                <a:gd name="T51" fmla="*/ 214 h 311"/>
                <a:gd name="T52" fmla="*/ 156 w 182"/>
                <a:gd name="T53" fmla="*/ 286 h 311"/>
                <a:gd name="T54" fmla="*/ 80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7" y="194"/>
                  </a:moveTo>
                  <a:lnTo>
                    <a:pt x="97" y="194"/>
                  </a:lnTo>
                  <a:cubicBezTo>
                    <a:pt x="106" y="194"/>
                    <a:pt x="115" y="191"/>
                    <a:pt x="124" y="185"/>
                  </a:cubicBezTo>
                  <a:cubicBezTo>
                    <a:pt x="133" y="180"/>
                    <a:pt x="140" y="172"/>
                    <a:pt x="145" y="163"/>
                  </a:cubicBezTo>
                  <a:lnTo>
                    <a:pt x="145" y="63"/>
                  </a:lnTo>
                  <a:cubicBezTo>
                    <a:pt x="140" y="55"/>
                    <a:pt x="133" y="48"/>
                    <a:pt x="124" y="43"/>
                  </a:cubicBezTo>
                  <a:cubicBezTo>
                    <a:pt x="114" y="37"/>
                    <a:pt x="105" y="34"/>
                    <a:pt x="97" y="34"/>
                  </a:cubicBezTo>
                  <a:cubicBezTo>
                    <a:pt x="78" y="34"/>
                    <a:pt x="63" y="41"/>
                    <a:pt x="53" y="55"/>
                  </a:cubicBezTo>
                  <a:cubicBezTo>
                    <a:pt x="43" y="69"/>
                    <a:pt x="38" y="88"/>
                    <a:pt x="38" y="114"/>
                  </a:cubicBezTo>
                  <a:cubicBezTo>
                    <a:pt x="38" y="139"/>
                    <a:pt x="43" y="158"/>
                    <a:pt x="54" y="172"/>
                  </a:cubicBezTo>
                  <a:cubicBezTo>
                    <a:pt x="65" y="187"/>
                    <a:pt x="79" y="194"/>
                    <a:pt x="97" y="194"/>
                  </a:cubicBezTo>
                  <a:close/>
                  <a:moveTo>
                    <a:pt x="80" y="311"/>
                  </a:moveTo>
                  <a:lnTo>
                    <a:pt x="80" y="311"/>
                  </a:lnTo>
                  <a:lnTo>
                    <a:pt x="62" y="282"/>
                  </a:lnTo>
                  <a:cubicBezTo>
                    <a:pt x="93" y="280"/>
                    <a:pt x="115" y="275"/>
                    <a:pt x="127" y="266"/>
                  </a:cubicBezTo>
                  <a:cubicBezTo>
                    <a:pt x="139" y="257"/>
                    <a:pt x="145" y="244"/>
                    <a:pt x="145" y="228"/>
                  </a:cubicBezTo>
                  <a:lnTo>
                    <a:pt x="145" y="202"/>
                  </a:lnTo>
                  <a:cubicBezTo>
                    <a:pt x="133" y="219"/>
                    <a:pt x="114" y="228"/>
                    <a:pt x="89" y="228"/>
                  </a:cubicBezTo>
                  <a:cubicBezTo>
                    <a:pt x="64" y="228"/>
                    <a:pt x="42" y="218"/>
                    <a:pt x="26" y="198"/>
                  </a:cubicBezTo>
                  <a:cubicBezTo>
                    <a:pt x="9" y="178"/>
                    <a:pt x="0" y="150"/>
                    <a:pt x="0" y="114"/>
                  </a:cubicBezTo>
                  <a:cubicBezTo>
                    <a:pt x="0" y="79"/>
                    <a:pt x="9" y="51"/>
                    <a:pt x="25" y="31"/>
                  </a:cubicBezTo>
                  <a:cubicBezTo>
                    <a:pt x="42" y="11"/>
                    <a:pt x="63" y="0"/>
                    <a:pt x="90" y="0"/>
                  </a:cubicBezTo>
                  <a:cubicBezTo>
                    <a:pt x="113" y="0"/>
                    <a:pt x="131" y="8"/>
                    <a:pt x="145" y="23"/>
                  </a:cubicBezTo>
                  <a:lnTo>
                    <a:pt x="145" y="6"/>
                  </a:lnTo>
                  <a:lnTo>
                    <a:pt x="182" y="6"/>
                  </a:lnTo>
                  <a:lnTo>
                    <a:pt x="182" y="214"/>
                  </a:lnTo>
                  <a:cubicBezTo>
                    <a:pt x="182" y="247"/>
                    <a:pt x="174" y="271"/>
                    <a:pt x="156" y="286"/>
                  </a:cubicBezTo>
                  <a:cubicBezTo>
                    <a:pt x="138" y="301"/>
                    <a:pt x="113" y="309"/>
                    <a:pt x="80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C7ECCF44-3FF9-47ED-8140-A8CD58EC1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206"/>
              <a:ext cx="110" cy="182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3 h 298"/>
                <a:gd name="T10" fmla="*/ 184 w 184"/>
                <a:gd name="T11" fmla="*/ 263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3"/>
                  </a:lnTo>
                  <a:lnTo>
                    <a:pt x="184" y="263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964C7ADA-5476-40EC-8464-D9C0B014E0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253"/>
              <a:ext cx="116" cy="139"/>
            </a:xfrm>
            <a:custGeom>
              <a:avLst/>
              <a:gdLst>
                <a:gd name="T0" fmla="*/ 53 w 192"/>
                <a:gd name="T1" fmla="*/ 172 h 228"/>
                <a:gd name="T2" fmla="*/ 53 w 192"/>
                <a:gd name="T3" fmla="*/ 172 h 228"/>
                <a:gd name="T4" fmla="*/ 96 w 192"/>
                <a:gd name="T5" fmla="*/ 193 h 228"/>
                <a:gd name="T6" fmla="*/ 139 w 192"/>
                <a:gd name="T7" fmla="*/ 172 h 228"/>
                <a:gd name="T8" fmla="*/ 154 w 192"/>
                <a:gd name="T9" fmla="*/ 113 h 228"/>
                <a:gd name="T10" fmla="*/ 139 w 192"/>
                <a:gd name="T11" fmla="*/ 55 h 228"/>
                <a:gd name="T12" fmla="*/ 96 w 192"/>
                <a:gd name="T13" fmla="*/ 34 h 228"/>
                <a:gd name="T14" fmla="*/ 53 w 192"/>
                <a:gd name="T15" fmla="*/ 55 h 228"/>
                <a:gd name="T16" fmla="*/ 37 w 192"/>
                <a:gd name="T17" fmla="*/ 114 h 228"/>
                <a:gd name="T18" fmla="*/ 53 w 192"/>
                <a:gd name="T19" fmla="*/ 172 h 228"/>
                <a:gd name="T20" fmla="*/ 166 w 192"/>
                <a:gd name="T21" fmla="*/ 197 h 228"/>
                <a:gd name="T22" fmla="*/ 166 w 192"/>
                <a:gd name="T23" fmla="*/ 197 h 228"/>
                <a:gd name="T24" fmla="*/ 96 w 192"/>
                <a:gd name="T25" fmla="*/ 228 h 228"/>
                <a:gd name="T26" fmla="*/ 26 w 192"/>
                <a:gd name="T27" fmla="*/ 197 h 228"/>
                <a:gd name="T28" fmla="*/ 0 w 192"/>
                <a:gd name="T29" fmla="*/ 114 h 228"/>
                <a:gd name="T30" fmla="*/ 26 w 192"/>
                <a:gd name="T31" fmla="*/ 30 h 228"/>
                <a:gd name="T32" fmla="*/ 96 w 192"/>
                <a:gd name="T33" fmla="*/ 0 h 228"/>
                <a:gd name="T34" fmla="*/ 166 w 192"/>
                <a:gd name="T35" fmla="*/ 30 h 228"/>
                <a:gd name="T36" fmla="*/ 192 w 192"/>
                <a:gd name="T37" fmla="*/ 113 h 228"/>
                <a:gd name="T38" fmla="*/ 166 w 192"/>
                <a:gd name="T39" fmla="*/ 19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28">
                  <a:moveTo>
                    <a:pt x="53" y="172"/>
                  </a:moveTo>
                  <a:lnTo>
                    <a:pt x="53" y="172"/>
                  </a:lnTo>
                  <a:cubicBezTo>
                    <a:pt x="63" y="186"/>
                    <a:pt x="77" y="193"/>
                    <a:pt x="96" y="193"/>
                  </a:cubicBezTo>
                  <a:cubicBezTo>
                    <a:pt x="114" y="193"/>
                    <a:pt x="129" y="186"/>
                    <a:pt x="139" y="172"/>
                  </a:cubicBezTo>
                  <a:cubicBezTo>
                    <a:pt x="149" y="158"/>
                    <a:pt x="154" y="138"/>
                    <a:pt x="154" y="113"/>
                  </a:cubicBezTo>
                  <a:cubicBezTo>
                    <a:pt x="154" y="89"/>
                    <a:pt x="149" y="69"/>
                    <a:pt x="139" y="55"/>
                  </a:cubicBezTo>
                  <a:cubicBezTo>
                    <a:pt x="129" y="41"/>
                    <a:pt x="114" y="34"/>
                    <a:pt x="96" y="34"/>
                  </a:cubicBezTo>
                  <a:cubicBezTo>
                    <a:pt x="77" y="34"/>
                    <a:pt x="63" y="41"/>
                    <a:pt x="53" y="55"/>
                  </a:cubicBezTo>
                  <a:cubicBezTo>
                    <a:pt x="42" y="69"/>
                    <a:pt x="37" y="89"/>
                    <a:pt x="37" y="114"/>
                  </a:cubicBezTo>
                  <a:cubicBezTo>
                    <a:pt x="37" y="139"/>
                    <a:pt x="42" y="158"/>
                    <a:pt x="53" y="172"/>
                  </a:cubicBezTo>
                  <a:close/>
                  <a:moveTo>
                    <a:pt x="166" y="197"/>
                  </a:moveTo>
                  <a:lnTo>
                    <a:pt x="166" y="197"/>
                  </a:lnTo>
                  <a:cubicBezTo>
                    <a:pt x="149" y="217"/>
                    <a:pt x="125" y="228"/>
                    <a:pt x="96" y="228"/>
                  </a:cubicBezTo>
                  <a:cubicBezTo>
                    <a:pt x="66" y="228"/>
                    <a:pt x="43" y="217"/>
                    <a:pt x="26" y="197"/>
                  </a:cubicBezTo>
                  <a:cubicBezTo>
                    <a:pt x="8" y="177"/>
                    <a:pt x="0" y="149"/>
                    <a:pt x="0" y="114"/>
                  </a:cubicBezTo>
                  <a:cubicBezTo>
                    <a:pt x="0" y="78"/>
                    <a:pt x="8" y="51"/>
                    <a:pt x="26" y="30"/>
                  </a:cubicBezTo>
                  <a:cubicBezTo>
                    <a:pt x="43" y="10"/>
                    <a:pt x="66" y="0"/>
                    <a:pt x="96" y="0"/>
                  </a:cubicBezTo>
                  <a:cubicBezTo>
                    <a:pt x="125" y="0"/>
                    <a:pt x="149" y="10"/>
                    <a:pt x="166" y="30"/>
                  </a:cubicBezTo>
                  <a:cubicBezTo>
                    <a:pt x="183" y="50"/>
                    <a:pt x="192" y="78"/>
                    <a:pt x="192" y="113"/>
                  </a:cubicBezTo>
                  <a:cubicBezTo>
                    <a:pt x="192" y="149"/>
                    <a:pt x="183" y="177"/>
                    <a:pt x="1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520EC309-9C94-42FD-BD3E-F456B9E429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53"/>
              <a:ext cx="110" cy="190"/>
            </a:xfrm>
            <a:custGeom>
              <a:avLst/>
              <a:gdLst>
                <a:gd name="T0" fmla="*/ 96 w 182"/>
                <a:gd name="T1" fmla="*/ 193 h 311"/>
                <a:gd name="T2" fmla="*/ 96 w 182"/>
                <a:gd name="T3" fmla="*/ 193 h 311"/>
                <a:gd name="T4" fmla="*/ 123 w 182"/>
                <a:gd name="T5" fmla="*/ 185 h 311"/>
                <a:gd name="T6" fmla="*/ 145 w 182"/>
                <a:gd name="T7" fmla="*/ 162 h 311"/>
                <a:gd name="T8" fmla="*/ 145 w 182"/>
                <a:gd name="T9" fmla="*/ 63 h 311"/>
                <a:gd name="T10" fmla="*/ 123 w 182"/>
                <a:gd name="T11" fmla="*/ 42 h 311"/>
                <a:gd name="T12" fmla="*/ 96 w 182"/>
                <a:gd name="T13" fmla="*/ 34 h 311"/>
                <a:gd name="T14" fmla="*/ 52 w 182"/>
                <a:gd name="T15" fmla="*/ 55 h 311"/>
                <a:gd name="T16" fmla="*/ 37 w 182"/>
                <a:gd name="T17" fmla="*/ 113 h 311"/>
                <a:gd name="T18" fmla="*/ 54 w 182"/>
                <a:gd name="T19" fmla="*/ 172 h 311"/>
                <a:gd name="T20" fmla="*/ 96 w 182"/>
                <a:gd name="T21" fmla="*/ 193 h 311"/>
                <a:gd name="T22" fmla="*/ 79 w 182"/>
                <a:gd name="T23" fmla="*/ 311 h 311"/>
                <a:gd name="T24" fmla="*/ 79 w 182"/>
                <a:gd name="T25" fmla="*/ 311 h 311"/>
                <a:gd name="T26" fmla="*/ 61 w 182"/>
                <a:gd name="T27" fmla="*/ 282 h 311"/>
                <a:gd name="T28" fmla="*/ 127 w 182"/>
                <a:gd name="T29" fmla="*/ 265 h 311"/>
                <a:gd name="T30" fmla="*/ 145 w 182"/>
                <a:gd name="T31" fmla="*/ 228 h 311"/>
                <a:gd name="T32" fmla="*/ 145 w 182"/>
                <a:gd name="T33" fmla="*/ 201 h 311"/>
                <a:gd name="T34" fmla="*/ 89 w 182"/>
                <a:gd name="T35" fmla="*/ 228 h 311"/>
                <a:gd name="T36" fmla="*/ 25 w 182"/>
                <a:gd name="T37" fmla="*/ 198 h 311"/>
                <a:gd name="T38" fmla="*/ 0 w 182"/>
                <a:gd name="T39" fmla="*/ 113 h 311"/>
                <a:gd name="T40" fmla="*/ 25 w 182"/>
                <a:gd name="T41" fmla="*/ 30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5 h 311"/>
                <a:gd name="T48" fmla="*/ 182 w 182"/>
                <a:gd name="T49" fmla="*/ 5 h 311"/>
                <a:gd name="T50" fmla="*/ 182 w 182"/>
                <a:gd name="T51" fmla="*/ 213 h 311"/>
                <a:gd name="T52" fmla="*/ 155 w 182"/>
                <a:gd name="T53" fmla="*/ 285 h 311"/>
                <a:gd name="T54" fmla="*/ 79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6" y="193"/>
                  </a:moveTo>
                  <a:lnTo>
                    <a:pt x="96" y="193"/>
                  </a:lnTo>
                  <a:cubicBezTo>
                    <a:pt x="105" y="193"/>
                    <a:pt x="114" y="190"/>
                    <a:pt x="123" y="185"/>
                  </a:cubicBezTo>
                  <a:cubicBezTo>
                    <a:pt x="132" y="179"/>
                    <a:pt x="139" y="172"/>
                    <a:pt x="145" y="162"/>
                  </a:cubicBezTo>
                  <a:lnTo>
                    <a:pt x="145" y="63"/>
                  </a:lnTo>
                  <a:cubicBezTo>
                    <a:pt x="140" y="54"/>
                    <a:pt x="133" y="47"/>
                    <a:pt x="123" y="42"/>
                  </a:cubicBezTo>
                  <a:cubicBezTo>
                    <a:pt x="114" y="37"/>
                    <a:pt x="105" y="34"/>
                    <a:pt x="96" y="34"/>
                  </a:cubicBezTo>
                  <a:cubicBezTo>
                    <a:pt x="77" y="34"/>
                    <a:pt x="62" y="41"/>
                    <a:pt x="52" y="55"/>
                  </a:cubicBezTo>
                  <a:cubicBezTo>
                    <a:pt x="42" y="68"/>
                    <a:pt x="37" y="88"/>
                    <a:pt x="37" y="113"/>
                  </a:cubicBezTo>
                  <a:cubicBezTo>
                    <a:pt x="37" y="138"/>
                    <a:pt x="43" y="158"/>
                    <a:pt x="54" y="172"/>
                  </a:cubicBezTo>
                  <a:cubicBezTo>
                    <a:pt x="64" y="186"/>
                    <a:pt x="79" y="193"/>
                    <a:pt x="96" y="193"/>
                  </a:cubicBezTo>
                  <a:close/>
                  <a:moveTo>
                    <a:pt x="79" y="311"/>
                  </a:moveTo>
                  <a:lnTo>
                    <a:pt x="79" y="311"/>
                  </a:lnTo>
                  <a:lnTo>
                    <a:pt x="61" y="282"/>
                  </a:lnTo>
                  <a:cubicBezTo>
                    <a:pt x="93" y="280"/>
                    <a:pt x="115" y="274"/>
                    <a:pt x="127" y="265"/>
                  </a:cubicBezTo>
                  <a:cubicBezTo>
                    <a:pt x="139" y="256"/>
                    <a:pt x="145" y="243"/>
                    <a:pt x="145" y="228"/>
                  </a:cubicBezTo>
                  <a:lnTo>
                    <a:pt x="145" y="201"/>
                  </a:lnTo>
                  <a:cubicBezTo>
                    <a:pt x="132" y="219"/>
                    <a:pt x="113" y="228"/>
                    <a:pt x="89" y="228"/>
                  </a:cubicBezTo>
                  <a:cubicBezTo>
                    <a:pt x="63" y="228"/>
                    <a:pt x="42" y="218"/>
                    <a:pt x="25" y="198"/>
                  </a:cubicBezTo>
                  <a:cubicBezTo>
                    <a:pt x="8" y="178"/>
                    <a:pt x="0" y="150"/>
                    <a:pt x="0" y="113"/>
                  </a:cubicBezTo>
                  <a:cubicBezTo>
                    <a:pt x="0" y="78"/>
                    <a:pt x="8" y="51"/>
                    <a:pt x="25" y="30"/>
                  </a:cubicBezTo>
                  <a:cubicBezTo>
                    <a:pt x="41" y="10"/>
                    <a:pt x="63" y="0"/>
                    <a:pt x="90" y="0"/>
                  </a:cubicBezTo>
                  <a:cubicBezTo>
                    <a:pt x="113" y="0"/>
                    <a:pt x="131" y="7"/>
                    <a:pt x="145" y="23"/>
                  </a:cubicBezTo>
                  <a:lnTo>
                    <a:pt x="145" y="5"/>
                  </a:lnTo>
                  <a:lnTo>
                    <a:pt x="182" y="5"/>
                  </a:lnTo>
                  <a:lnTo>
                    <a:pt x="182" y="213"/>
                  </a:lnTo>
                  <a:cubicBezTo>
                    <a:pt x="182" y="247"/>
                    <a:pt x="173" y="271"/>
                    <a:pt x="155" y="285"/>
                  </a:cubicBezTo>
                  <a:cubicBezTo>
                    <a:pt x="138" y="300"/>
                    <a:pt x="112" y="309"/>
                    <a:pt x="79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5A8A2696-E4D4-46A0-8AF3-A5FD6EDCF8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3" y="35"/>
                    <a:pt x="0" y="30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25118314-1CF0-4150-86FD-6251743A5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253"/>
              <a:ext cx="94" cy="139"/>
            </a:xfrm>
            <a:custGeom>
              <a:avLst/>
              <a:gdLst>
                <a:gd name="T0" fmla="*/ 78 w 156"/>
                <a:gd name="T1" fmla="*/ 228 h 228"/>
                <a:gd name="T2" fmla="*/ 78 w 156"/>
                <a:gd name="T3" fmla="*/ 228 h 228"/>
                <a:gd name="T4" fmla="*/ 34 w 156"/>
                <a:gd name="T5" fmla="*/ 218 h 228"/>
                <a:gd name="T6" fmla="*/ 0 w 156"/>
                <a:gd name="T7" fmla="*/ 191 h 228"/>
                <a:gd name="T8" fmla="*/ 26 w 156"/>
                <a:gd name="T9" fmla="*/ 168 h 228"/>
                <a:gd name="T10" fmla="*/ 79 w 156"/>
                <a:gd name="T11" fmla="*/ 194 h 228"/>
                <a:gd name="T12" fmla="*/ 109 w 156"/>
                <a:gd name="T13" fmla="*/ 187 h 228"/>
                <a:gd name="T14" fmla="*/ 120 w 156"/>
                <a:gd name="T15" fmla="*/ 167 h 228"/>
                <a:gd name="T16" fmla="*/ 112 w 156"/>
                <a:gd name="T17" fmla="*/ 148 h 228"/>
                <a:gd name="T18" fmla="*/ 95 w 156"/>
                <a:gd name="T19" fmla="*/ 136 h 228"/>
                <a:gd name="T20" fmla="*/ 70 w 156"/>
                <a:gd name="T21" fmla="*/ 125 h 228"/>
                <a:gd name="T22" fmla="*/ 20 w 156"/>
                <a:gd name="T23" fmla="*/ 98 h 228"/>
                <a:gd name="T24" fmla="*/ 3 w 156"/>
                <a:gd name="T25" fmla="*/ 57 h 228"/>
                <a:gd name="T26" fmla="*/ 23 w 156"/>
                <a:gd name="T27" fmla="*/ 15 h 228"/>
                <a:gd name="T28" fmla="*/ 76 w 156"/>
                <a:gd name="T29" fmla="*/ 0 h 228"/>
                <a:gd name="T30" fmla="*/ 149 w 156"/>
                <a:gd name="T31" fmla="*/ 33 h 228"/>
                <a:gd name="T32" fmla="*/ 124 w 156"/>
                <a:gd name="T33" fmla="*/ 54 h 228"/>
                <a:gd name="T34" fmla="*/ 75 w 156"/>
                <a:gd name="T35" fmla="*/ 33 h 228"/>
                <a:gd name="T36" fmla="*/ 49 w 156"/>
                <a:gd name="T37" fmla="*/ 39 h 228"/>
                <a:gd name="T38" fmla="*/ 39 w 156"/>
                <a:gd name="T39" fmla="*/ 57 h 228"/>
                <a:gd name="T40" fmla="*/ 42 w 156"/>
                <a:gd name="T41" fmla="*/ 69 h 228"/>
                <a:gd name="T42" fmla="*/ 54 w 156"/>
                <a:gd name="T43" fmla="*/ 79 h 228"/>
                <a:gd name="T44" fmla="*/ 67 w 156"/>
                <a:gd name="T45" fmla="*/ 86 h 228"/>
                <a:gd name="T46" fmla="*/ 85 w 156"/>
                <a:gd name="T47" fmla="*/ 93 h 228"/>
                <a:gd name="T48" fmla="*/ 138 w 156"/>
                <a:gd name="T49" fmla="*/ 122 h 228"/>
                <a:gd name="T50" fmla="*/ 156 w 156"/>
                <a:gd name="T51" fmla="*/ 166 h 228"/>
                <a:gd name="T52" fmla="*/ 135 w 156"/>
                <a:gd name="T53" fmla="*/ 211 h 228"/>
                <a:gd name="T54" fmla="*/ 78 w 156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28">
                  <a:moveTo>
                    <a:pt x="78" y="228"/>
                  </a:moveTo>
                  <a:lnTo>
                    <a:pt x="78" y="228"/>
                  </a:lnTo>
                  <a:cubicBezTo>
                    <a:pt x="63" y="228"/>
                    <a:pt x="48" y="224"/>
                    <a:pt x="34" y="218"/>
                  </a:cubicBezTo>
                  <a:cubicBezTo>
                    <a:pt x="20" y="211"/>
                    <a:pt x="8" y="202"/>
                    <a:pt x="0" y="191"/>
                  </a:cubicBezTo>
                  <a:lnTo>
                    <a:pt x="26" y="168"/>
                  </a:lnTo>
                  <a:cubicBezTo>
                    <a:pt x="42" y="186"/>
                    <a:pt x="60" y="194"/>
                    <a:pt x="79" y="194"/>
                  </a:cubicBezTo>
                  <a:cubicBezTo>
                    <a:pt x="91" y="194"/>
                    <a:pt x="101" y="192"/>
                    <a:pt x="109" y="187"/>
                  </a:cubicBezTo>
                  <a:cubicBezTo>
                    <a:pt x="116" y="183"/>
                    <a:pt x="120" y="176"/>
                    <a:pt x="120" y="167"/>
                  </a:cubicBezTo>
                  <a:cubicBezTo>
                    <a:pt x="120" y="160"/>
                    <a:pt x="117" y="154"/>
                    <a:pt x="112" y="148"/>
                  </a:cubicBezTo>
                  <a:cubicBezTo>
                    <a:pt x="106" y="143"/>
                    <a:pt x="101" y="139"/>
                    <a:pt x="95" y="136"/>
                  </a:cubicBezTo>
                  <a:cubicBezTo>
                    <a:pt x="89" y="133"/>
                    <a:pt x="81" y="130"/>
                    <a:pt x="70" y="125"/>
                  </a:cubicBezTo>
                  <a:cubicBezTo>
                    <a:pt x="48" y="117"/>
                    <a:pt x="31" y="108"/>
                    <a:pt x="20" y="98"/>
                  </a:cubicBezTo>
                  <a:cubicBezTo>
                    <a:pt x="8" y="88"/>
                    <a:pt x="3" y="74"/>
                    <a:pt x="3" y="57"/>
                  </a:cubicBezTo>
                  <a:cubicBezTo>
                    <a:pt x="3" y="40"/>
                    <a:pt x="10" y="26"/>
                    <a:pt x="23" y="15"/>
                  </a:cubicBezTo>
                  <a:cubicBezTo>
                    <a:pt x="37" y="5"/>
                    <a:pt x="55" y="0"/>
                    <a:pt x="76" y="0"/>
                  </a:cubicBezTo>
                  <a:cubicBezTo>
                    <a:pt x="106" y="0"/>
                    <a:pt x="131" y="11"/>
                    <a:pt x="149" y="33"/>
                  </a:cubicBezTo>
                  <a:lnTo>
                    <a:pt x="124" y="54"/>
                  </a:lnTo>
                  <a:cubicBezTo>
                    <a:pt x="110" y="40"/>
                    <a:pt x="94" y="33"/>
                    <a:pt x="75" y="33"/>
                  </a:cubicBezTo>
                  <a:cubicBezTo>
                    <a:pt x="64" y="33"/>
                    <a:pt x="56" y="35"/>
                    <a:pt x="49" y="39"/>
                  </a:cubicBezTo>
                  <a:cubicBezTo>
                    <a:pt x="43" y="44"/>
                    <a:pt x="39" y="50"/>
                    <a:pt x="39" y="57"/>
                  </a:cubicBezTo>
                  <a:cubicBezTo>
                    <a:pt x="39" y="62"/>
                    <a:pt x="40" y="65"/>
                    <a:pt x="42" y="69"/>
                  </a:cubicBezTo>
                  <a:cubicBezTo>
                    <a:pt x="45" y="73"/>
                    <a:pt x="48" y="76"/>
                    <a:pt x="54" y="79"/>
                  </a:cubicBezTo>
                  <a:cubicBezTo>
                    <a:pt x="59" y="82"/>
                    <a:pt x="64" y="84"/>
                    <a:pt x="67" y="86"/>
                  </a:cubicBezTo>
                  <a:cubicBezTo>
                    <a:pt x="70" y="88"/>
                    <a:pt x="76" y="90"/>
                    <a:pt x="85" y="93"/>
                  </a:cubicBezTo>
                  <a:cubicBezTo>
                    <a:pt x="108" y="102"/>
                    <a:pt x="126" y="111"/>
                    <a:pt x="138" y="122"/>
                  </a:cubicBezTo>
                  <a:cubicBezTo>
                    <a:pt x="150" y="132"/>
                    <a:pt x="156" y="147"/>
                    <a:pt x="156" y="166"/>
                  </a:cubicBezTo>
                  <a:cubicBezTo>
                    <a:pt x="156" y="185"/>
                    <a:pt x="149" y="200"/>
                    <a:pt x="135" y="211"/>
                  </a:cubicBezTo>
                  <a:cubicBezTo>
                    <a:pt x="121" y="222"/>
                    <a:pt x="102" y="228"/>
                    <a:pt x="78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2B36E219-784E-4DE8-9441-997660068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201"/>
              <a:ext cx="77" cy="191"/>
            </a:xfrm>
            <a:custGeom>
              <a:avLst/>
              <a:gdLst>
                <a:gd name="T0" fmla="*/ 81 w 127"/>
                <a:gd name="T1" fmla="*/ 313 h 313"/>
                <a:gd name="T2" fmla="*/ 81 w 127"/>
                <a:gd name="T3" fmla="*/ 313 h 313"/>
                <a:gd name="T4" fmla="*/ 35 w 127"/>
                <a:gd name="T5" fmla="*/ 261 h 313"/>
                <a:gd name="T6" fmla="*/ 35 w 127"/>
                <a:gd name="T7" fmla="*/ 122 h 313"/>
                <a:gd name="T8" fmla="*/ 0 w 127"/>
                <a:gd name="T9" fmla="*/ 122 h 313"/>
                <a:gd name="T10" fmla="*/ 0 w 127"/>
                <a:gd name="T11" fmla="*/ 90 h 313"/>
                <a:gd name="T12" fmla="*/ 35 w 127"/>
                <a:gd name="T13" fmla="*/ 90 h 313"/>
                <a:gd name="T14" fmla="*/ 35 w 127"/>
                <a:gd name="T15" fmla="*/ 18 h 313"/>
                <a:gd name="T16" fmla="*/ 72 w 127"/>
                <a:gd name="T17" fmla="*/ 0 h 313"/>
                <a:gd name="T18" fmla="*/ 72 w 127"/>
                <a:gd name="T19" fmla="*/ 90 h 313"/>
                <a:gd name="T20" fmla="*/ 126 w 127"/>
                <a:gd name="T21" fmla="*/ 90 h 313"/>
                <a:gd name="T22" fmla="*/ 126 w 127"/>
                <a:gd name="T23" fmla="*/ 122 h 313"/>
                <a:gd name="T24" fmla="*/ 72 w 127"/>
                <a:gd name="T25" fmla="*/ 122 h 313"/>
                <a:gd name="T26" fmla="*/ 72 w 127"/>
                <a:gd name="T27" fmla="*/ 248 h 313"/>
                <a:gd name="T28" fmla="*/ 77 w 127"/>
                <a:gd name="T29" fmla="*/ 270 h 313"/>
                <a:gd name="T30" fmla="*/ 94 w 127"/>
                <a:gd name="T31" fmla="*/ 278 h 313"/>
                <a:gd name="T32" fmla="*/ 127 w 127"/>
                <a:gd name="T33" fmla="*/ 267 h 313"/>
                <a:gd name="T34" fmla="*/ 123 w 127"/>
                <a:gd name="T35" fmla="*/ 303 h 313"/>
                <a:gd name="T36" fmla="*/ 81 w 12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313">
                  <a:moveTo>
                    <a:pt x="81" y="313"/>
                  </a:moveTo>
                  <a:lnTo>
                    <a:pt x="81" y="313"/>
                  </a:lnTo>
                  <a:cubicBezTo>
                    <a:pt x="50" y="313"/>
                    <a:pt x="35" y="295"/>
                    <a:pt x="35" y="261"/>
                  </a:cubicBezTo>
                  <a:lnTo>
                    <a:pt x="35" y="122"/>
                  </a:lnTo>
                  <a:lnTo>
                    <a:pt x="0" y="122"/>
                  </a:lnTo>
                  <a:lnTo>
                    <a:pt x="0" y="90"/>
                  </a:lnTo>
                  <a:lnTo>
                    <a:pt x="35" y="90"/>
                  </a:lnTo>
                  <a:lnTo>
                    <a:pt x="35" y="18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126" y="90"/>
                  </a:lnTo>
                  <a:lnTo>
                    <a:pt x="126" y="122"/>
                  </a:lnTo>
                  <a:lnTo>
                    <a:pt x="72" y="122"/>
                  </a:lnTo>
                  <a:lnTo>
                    <a:pt x="72" y="248"/>
                  </a:lnTo>
                  <a:cubicBezTo>
                    <a:pt x="72" y="258"/>
                    <a:pt x="73" y="265"/>
                    <a:pt x="77" y="270"/>
                  </a:cubicBezTo>
                  <a:cubicBezTo>
                    <a:pt x="80" y="276"/>
                    <a:pt x="86" y="278"/>
                    <a:pt x="94" y="278"/>
                  </a:cubicBezTo>
                  <a:cubicBezTo>
                    <a:pt x="104" y="278"/>
                    <a:pt x="115" y="274"/>
                    <a:pt x="127" y="267"/>
                  </a:cubicBezTo>
                  <a:lnTo>
                    <a:pt x="123" y="303"/>
                  </a:lnTo>
                  <a:cubicBezTo>
                    <a:pt x="110" y="309"/>
                    <a:pt x="96" y="313"/>
                    <a:pt x="81" y="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8B2F6AB4-4149-4F16-A044-D7B02D9093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1"/>
                    <a:pt x="47" y="17"/>
                    <a:pt x="47" y="23"/>
                  </a:cubicBezTo>
                  <a:cubicBezTo>
                    <a:pt x="47" y="30"/>
                    <a:pt x="44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2AC0B722-4A4A-41F6-BBCE-5A17422C4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53"/>
              <a:ext cx="102" cy="139"/>
            </a:xfrm>
            <a:custGeom>
              <a:avLst/>
              <a:gdLst>
                <a:gd name="T0" fmla="*/ 90 w 170"/>
                <a:gd name="T1" fmla="*/ 228 h 228"/>
                <a:gd name="T2" fmla="*/ 90 w 170"/>
                <a:gd name="T3" fmla="*/ 228 h 228"/>
                <a:gd name="T4" fmla="*/ 24 w 170"/>
                <a:gd name="T5" fmla="*/ 198 h 228"/>
                <a:gd name="T6" fmla="*/ 0 w 170"/>
                <a:gd name="T7" fmla="*/ 114 h 228"/>
                <a:gd name="T8" fmla="*/ 25 w 170"/>
                <a:gd name="T9" fmla="*/ 30 h 228"/>
                <a:gd name="T10" fmla="*/ 92 w 170"/>
                <a:gd name="T11" fmla="*/ 0 h 228"/>
                <a:gd name="T12" fmla="*/ 168 w 170"/>
                <a:gd name="T13" fmla="*/ 50 h 228"/>
                <a:gd name="T14" fmla="*/ 133 w 170"/>
                <a:gd name="T15" fmla="*/ 63 h 228"/>
                <a:gd name="T16" fmla="*/ 92 w 170"/>
                <a:gd name="T17" fmla="*/ 34 h 228"/>
                <a:gd name="T18" fmla="*/ 52 w 170"/>
                <a:gd name="T19" fmla="*/ 55 h 228"/>
                <a:gd name="T20" fmla="*/ 38 w 170"/>
                <a:gd name="T21" fmla="*/ 114 h 228"/>
                <a:gd name="T22" fmla="*/ 52 w 170"/>
                <a:gd name="T23" fmla="*/ 172 h 228"/>
                <a:gd name="T24" fmla="*/ 91 w 170"/>
                <a:gd name="T25" fmla="*/ 193 h 228"/>
                <a:gd name="T26" fmla="*/ 135 w 170"/>
                <a:gd name="T27" fmla="*/ 160 h 228"/>
                <a:gd name="T28" fmla="*/ 170 w 170"/>
                <a:gd name="T29" fmla="*/ 172 h 228"/>
                <a:gd name="T30" fmla="*/ 141 w 170"/>
                <a:gd name="T31" fmla="*/ 213 h 228"/>
                <a:gd name="T32" fmla="*/ 90 w 170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28">
                  <a:moveTo>
                    <a:pt x="90" y="228"/>
                  </a:moveTo>
                  <a:lnTo>
                    <a:pt x="90" y="228"/>
                  </a:lnTo>
                  <a:cubicBezTo>
                    <a:pt x="63" y="228"/>
                    <a:pt x="41" y="218"/>
                    <a:pt x="24" y="198"/>
                  </a:cubicBezTo>
                  <a:cubicBezTo>
                    <a:pt x="8" y="178"/>
                    <a:pt x="0" y="150"/>
                    <a:pt x="0" y="114"/>
                  </a:cubicBezTo>
                  <a:cubicBezTo>
                    <a:pt x="0" y="78"/>
                    <a:pt x="8" y="50"/>
                    <a:pt x="25" y="30"/>
                  </a:cubicBezTo>
                  <a:cubicBezTo>
                    <a:pt x="41" y="10"/>
                    <a:pt x="63" y="0"/>
                    <a:pt x="92" y="0"/>
                  </a:cubicBezTo>
                  <a:cubicBezTo>
                    <a:pt x="131" y="0"/>
                    <a:pt x="156" y="17"/>
                    <a:pt x="168" y="50"/>
                  </a:cubicBezTo>
                  <a:lnTo>
                    <a:pt x="133" y="63"/>
                  </a:lnTo>
                  <a:cubicBezTo>
                    <a:pt x="126" y="44"/>
                    <a:pt x="112" y="34"/>
                    <a:pt x="92" y="34"/>
                  </a:cubicBezTo>
                  <a:cubicBezTo>
                    <a:pt x="74" y="34"/>
                    <a:pt x="61" y="41"/>
                    <a:pt x="52" y="55"/>
                  </a:cubicBezTo>
                  <a:cubicBezTo>
                    <a:pt x="43" y="69"/>
                    <a:pt x="38" y="89"/>
                    <a:pt x="38" y="114"/>
                  </a:cubicBezTo>
                  <a:cubicBezTo>
                    <a:pt x="38" y="139"/>
                    <a:pt x="43" y="158"/>
                    <a:pt x="52" y="172"/>
                  </a:cubicBezTo>
                  <a:cubicBezTo>
                    <a:pt x="61" y="186"/>
                    <a:pt x="74" y="193"/>
                    <a:pt x="91" y="193"/>
                  </a:cubicBezTo>
                  <a:cubicBezTo>
                    <a:pt x="114" y="193"/>
                    <a:pt x="129" y="182"/>
                    <a:pt x="135" y="160"/>
                  </a:cubicBezTo>
                  <a:lnTo>
                    <a:pt x="170" y="172"/>
                  </a:lnTo>
                  <a:cubicBezTo>
                    <a:pt x="165" y="190"/>
                    <a:pt x="155" y="203"/>
                    <a:pt x="141" y="213"/>
                  </a:cubicBezTo>
                  <a:cubicBezTo>
                    <a:pt x="127" y="223"/>
                    <a:pt x="111" y="228"/>
                    <a:pt x="90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E94F58E6-D47E-4495-AB56-276921599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253"/>
              <a:ext cx="94" cy="139"/>
            </a:xfrm>
            <a:custGeom>
              <a:avLst/>
              <a:gdLst>
                <a:gd name="T0" fmla="*/ 79 w 157"/>
                <a:gd name="T1" fmla="*/ 228 h 228"/>
                <a:gd name="T2" fmla="*/ 79 w 157"/>
                <a:gd name="T3" fmla="*/ 228 h 228"/>
                <a:gd name="T4" fmla="*/ 35 w 157"/>
                <a:gd name="T5" fmla="*/ 218 h 228"/>
                <a:gd name="T6" fmla="*/ 0 w 157"/>
                <a:gd name="T7" fmla="*/ 191 h 228"/>
                <a:gd name="T8" fmla="*/ 27 w 157"/>
                <a:gd name="T9" fmla="*/ 168 h 228"/>
                <a:gd name="T10" fmla="*/ 80 w 157"/>
                <a:gd name="T11" fmla="*/ 194 h 228"/>
                <a:gd name="T12" fmla="*/ 109 w 157"/>
                <a:gd name="T13" fmla="*/ 187 h 228"/>
                <a:gd name="T14" fmla="*/ 120 w 157"/>
                <a:gd name="T15" fmla="*/ 167 h 228"/>
                <a:gd name="T16" fmla="*/ 112 w 157"/>
                <a:gd name="T17" fmla="*/ 148 h 228"/>
                <a:gd name="T18" fmla="*/ 96 w 157"/>
                <a:gd name="T19" fmla="*/ 136 h 228"/>
                <a:gd name="T20" fmla="*/ 71 w 157"/>
                <a:gd name="T21" fmla="*/ 125 h 228"/>
                <a:gd name="T22" fmla="*/ 20 w 157"/>
                <a:gd name="T23" fmla="*/ 98 h 228"/>
                <a:gd name="T24" fmla="*/ 3 w 157"/>
                <a:gd name="T25" fmla="*/ 57 h 228"/>
                <a:gd name="T26" fmla="*/ 24 w 157"/>
                <a:gd name="T27" fmla="*/ 15 h 228"/>
                <a:gd name="T28" fmla="*/ 77 w 157"/>
                <a:gd name="T29" fmla="*/ 0 h 228"/>
                <a:gd name="T30" fmla="*/ 150 w 157"/>
                <a:gd name="T31" fmla="*/ 33 h 228"/>
                <a:gd name="T32" fmla="*/ 124 w 157"/>
                <a:gd name="T33" fmla="*/ 54 h 228"/>
                <a:gd name="T34" fmla="*/ 76 w 157"/>
                <a:gd name="T35" fmla="*/ 33 h 228"/>
                <a:gd name="T36" fmla="*/ 50 w 157"/>
                <a:gd name="T37" fmla="*/ 39 h 228"/>
                <a:gd name="T38" fmla="*/ 40 w 157"/>
                <a:gd name="T39" fmla="*/ 57 h 228"/>
                <a:gd name="T40" fmla="*/ 43 w 157"/>
                <a:gd name="T41" fmla="*/ 69 h 228"/>
                <a:gd name="T42" fmla="*/ 55 w 157"/>
                <a:gd name="T43" fmla="*/ 79 h 228"/>
                <a:gd name="T44" fmla="*/ 68 w 157"/>
                <a:gd name="T45" fmla="*/ 86 h 228"/>
                <a:gd name="T46" fmla="*/ 86 w 157"/>
                <a:gd name="T47" fmla="*/ 93 h 228"/>
                <a:gd name="T48" fmla="*/ 138 w 157"/>
                <a:gd name="T49" fmla="*/ 122 h 228"/>
                <a:gd name="T50" fmla="*/ 157 w 157"/>
                <a:gd name="T51" fmla="*/ 166 h 228"/>
                <a:gd name="T52" fmla="*/ 136 w 157"/>
                <a:gd name="T53" fmla="*/ 211 h 228"/>
                <a:gd name="T54" fmla="*/ 79 w 157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228">
                  <a:moveTo>
                    <a:pt x="79" y="228"/>
                  </a:moveTo>
                  <a:lnTo>
                    <a:pt x="79" y="228"/>
                  </a:lnTo>
                  <a:cubicBezTo>
                    <a:pt x="63" y="228"/>
                    <a:pt x="49" y="224"/>
                    <a:pt x="35" y="218"/>
                  </a:cubicBezTo>
                  <a:cubicBezTo>
                    <a:pt x="21" y="211"/>
                    <a:pt x="9" y="202"/>
                    <a:pt x="0" y="191"/>
                  </a:cubicBezTo>
                  <a:lnTo>
                    <a:pt x="27" y="168"/>
                  </a:lnTo>
                  <a:cubicBezTo>
                    <a:pt x="43" y="186"/>
                    <a:pt x="61" y="194"/>
                    <a:pt x="80" y="194"/>
                  </a:cubicBezTo>
                  <a:cubicBezTo>
                    <a:pt x="92" y="194"/>
                    <a:pt x="102" y="192"/>
                    <a:pt x="109" y="187"/>
                  </a:cubicBezTo>
                  <a:cubicBezTo>
                    <a:pt x="117" y="183"/>
                    <a:pt x="120" y="176"/>
                    <a:pt x="120" y="167"/>
                  </a:cubicBezTo>
                  <a:cubicBezTo>
                    <a:pt x="120" y="160"/>
                    <a:pt x="118" y="154"/>
                    <a:pt x="112" y="148"/>
                  </a:cubicBezTo>
                  <a:cubicBezTo>
                    <a:pt x="107" y="143"/>
                    <a:pt x="101" y="139"/>
                    <a:pt x="96" y="136"/>
                  </a:cubicBezTo>
                  <a:cubicBezTo>
                    <a:pt x="90" y="133"/>
                    <a:pt x="82" y="130"/>
                    <a:pt x="71" y="125"/>
                  </a:cubicBezTo>
                  <a:cubicBezTo>
                    <a:pt x="48" y="117"/>
                    <a:pt x="32" y="108"/>
                    <a:pt x="20" y="98"/>
                  </a:cubicBezTo>
                  <a:cubicBezTo>
                    <a:pt x="9" y="88"/>
                    <a:pt x="3" y="74"/>
                    <a:pt x="3" y="57"/>
                  </a:cubicBezTo>
                  <a:cubicBezTo>
                    <a:pt x="3" y="40"/>
                    <a:pt x="10" y="26"/>
                    <a:pt x="24" y="15"/>
                  </a:cubicBezTo>
                  <a:cubicBezTo>
                    <a:pt x="38" y="5"/>
                    <a:pt x="55" y="0"/>
                    <a:pt x="77" y="0"/>
                  </a:cubicBezTo>
                  <a:cubicBezTo>
                    <a:pt x="107" y="0"/>
                    <a:pt x="131" y="11"/>
                    <a:pt x="150" y="33"/>
                  </a:cubicBezTo>
                  <a:lnTo>
                    <a:pt x="124" y="54"/>
                  </a:lnTo>
                  <a:cubicBezTo>
                    <a:pt x="111" y="40"/>
                    <a:pt x="95" y="33"/>
                    <a:pt x="76" y="33"/>
                  </a:cubicBezTo>
                  <a:cubicBezTo>
                    <a:pt x="65" y="33"/>
                    <a:pt x="56" y="35"/>
                    <a:pt x="50" y="39"/>
                  </a:cubicBezTo>
                  <a:cubicBezTo>
                    <a:pt x="43" y="44"/>
                    <a:pt x="40" y="50"/>
                    <a:pt x="40" y="57"/>
                  </a:cubicBezTo>
                  <a:cubicBezTo>
                    <a:pt x="40" y="62"/>
                    <a:pt x="41" y="65"/>
                    <a:pt x="43" y="69"/>
                  </a:cubicBezTo>
                  <a:cubicBezTo>
                    <a:pt x="45" y="73"/>
                    <a:pt x="49" y="76"/>
                    <a:pt x="55" y="79"/>
                  </a:cubicBezTo>
                  <a:cubicBezTo>
                    <a:pt x="60" y="82"/>
                    <a:pt x="65" y="84"/>
                    <a:pt x="68" y="86"/>
                  </a:cubicBezTo>
                  <a:cubicBezTo>
                    <a:pt x="71" y="88"/>
                    <a:pt x="77" y="90"/>
                    <a:pt x="86" y="93"/>
                  </a:cubicBezTo>
                  <a:cubicBezTo>
                    <a:pt x="109" y="102"/>
                    <a:pt x="126" y="111"/>
                    <a:pt x="138" y="122"/>
                  </a:cubicBezTo>
                  <a:cubicBezTo>
                    <a:pt x="151" y="132"/>
                    <a:pt x="157" y="147"/>
                    <a:pt x="157" y="166"/>
                  </a:cubicBezTo>
                  <a:cubicBezTo>
                    <a:pt x="157" y="185"/>
                    <a:pt x="150" y="200"/>
                    <a:pt x="136" y="211"/>
                  </a:cubicBezTo>
                  <a:cubicBezTo>
                    <a:pt x="122" y="222"/>
                    <a:pt x="103" y="228"/>
                    <a:pt x="79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FE6AF159-1CD6-4022-AB7B-A28CDECC6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940"/>
              <a:ext cx="240" cy="185"/>
            </a:xfrm>
            <a:custGeom>
              <a:avLst/>
              <a:gdLst>
                <a:gd name="T0" fmla="*/ 290 w 397"/>
                <a:gd name="T1" fmla="*/ 103 h 303"/>
                <a:gd name="T2" fmla="*/ 290 w 397"/>
                <a:gd name="T3" fmla="*/ 103 h 303"/>
                <a:gd name="T4" fmla="*/ 372 w 397"/>
                <a:gd name="T5" fmla="*/ 0 h 303"/>
                <a:gd name="T6" fmla="*/ 331 w 397"/>
                <a:gd name="T7" fmla="*/ 0 h 303"/>
                <a:gd name="T8" fmla="*/ 214 w 397"/>
                <a:gd name="T9" fmla="*/ 146 h 303"/>
                <a:gd name="T10" fmla="*/ 214 w 397"/>
                <a:gd name="T11" fmla="*/ 0 h 303"/>
                <a:gd name="T12" fmla="*/ 177 w 397"/>
                <a:gd name="T13" fmla="*/ 0 h 303"/>
                <a:gd name="T14" fmla="*/ 177 w 397"/>
                <a:gd name="T15" fmla="*/ 186 h 303"/>
                <a:gd name="T16" fmla="*/ 158 w 397"/>
                <a:gd name="T17" fmla="*/ 250 h 303"/>
                <a:gd name="T18" fmla="*/ 107 w 397"/>
                <a:gd name="T19" fmla="*/ 268 h 303"/>
                <a:gd name="T20" fmla="*/ 56 w 397"/>
                <a:gd name="T21" fmla="*/ 250 h 303"/>
                <a:gd name="T22" fmla="*/ 37 w 397"/>
                <a:gd name="T23" fmla="*/ 186 h 303"/>
                <a:gd name="T24" fmla="*/ 37 w 397"/>
                <a:gd name="T25" fmla="*/ 0 h 303"/>
                <a:gd name="T26" fmla="*/ 0 w 397"/>
                <a:gd name="T27" fmla="*/ 0 h 303"/>
                <a:gd name="T28" fmla="*/ 0 w 397"/>
                <a:gd name="T29" fmla="*/ 186 h 303"/>
                <a:gd name="T30" fmla="*/ 107 w 397"/>
                <a:gd name="T31" fmla="*/ 303 h 303"/>
                <a:gd name="T32" fmla="*/ 214 w 397"/>
                <a:gd name="T33" fmla="*/ 197 h 303"/>
                <a:gd name="T34" fmla="*/ 265 w 397"/>
                <a:gd name="T35" fmla="*/ 134 h 303"/>
                <a:gd name="T36" fmla="*/ 354 w 397"/>
                <a:gd name="T37" fmla="*/ 298 h 303"/>
                <a:gd name="T38" fmla="*/ 397 w 397"/>
                <a:gd name="T39" fmla="*/ 298 h 303"/>
                <a:gd name="T40" fmla="*/ 290 w 397"/>
                <a:gd name="T41" fmla="*/ 1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303">
                  <a:moveTo>
                    <a:pt x="290" y="103"/>
                  </a:moveTo>
                  <a:lnTo>
                    <a:pt x="290" y="103"/>
                  </a:lnTo>
                  <a:lnTo>
                    <a:pt x="372" y="0"/>
                  </a:lnTo>
                  <a:lnTo>
                    <a:pt x="331" y="0"/>
                  </a:lnTo>
                  <a:lnTo>
                    <a:pt x="214" y="146"/>
                  </a:lnTo>
                  <a:lnTo>
                    <a:pt x="214" y="0"/>
                  </a:lnTo>
                  <a:lnTo>
                    <a:pt x="177" y="0"/>
                  </a:lnTo>
                  <a:lnTo>
                    <a:pt x="177" y="186"/>
                  </a:lnTo>
                  <a:cubicBezTo>
                    <a:pt x="177" y="216"/>
                    <a:pt x="171" y="238"/>
                    <a:pt x="158" y="250"/>
                  </a:cubicBezTo>
                  <a:cubicBezTo>
                    <a:pt x="146" y="262"/>
                    <a:pt x="129" y="268"/>
                    <a:pt x="107" y="268"/>
                  </a:cubicBezTo>
                  <a:cubicBezTo>
                    <a:pt x="86" y="268"/>
                    <a:pt x="69" y="262"/>
                    <a:pt x="56" y="250"/>
                  </a:cubicBezTo>
                  <a:cubicBezTo>
                    <a:pt x="44" y="238"/>
                    <a:pt x="37" y="216"/>
                    <a:pt x="37" y="186"/>
                  </a:cubicBezTo>
                  <a:lnTo>
                    <a:pt x="37" y="0"/>
                  </a:lnTo>
                  <a:lnTo>
                    <a:pt x="0" y="0"/>
                  </a:lnTo>
                  <a:lnTo>
                    <a:pt x="0" y="186"/>
                  </a:lnTo>
                  <a:cubicBezTo>
                    <a:pt x="0" y="264"/>
                    <a:pt x="36" y="303"/>
                    <a:pt x="107" y="303"/>
                  </a:cubicBezTo>
                  <a:cubicBezTo>
                    <a:pt x="175" y="303"/>
                    <a:pt x="211" y="268"/>
                    <a:pt x="214" y="197"/>
                  </a:cubicBezTo>
                  <a:lnTo>
                    <a:pt x="265" y="134"/>
                  </a:lnTo>
                  <a:lnTo>
                    <a:pt x="354" y="298"/>
                  </a:lnTo>
                  <a:lnTo>
                    <a:pt x="397" y="298"/>
                  </a:lnTo>
                  <a:lnTo>
                    <a:pt x="290" y="1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0A255E23-D35D-45A6-9FDF-D4DF244ABFC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487488"/>
            <a:ext cx="12192000" cy="537051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252124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B1909-85AF-46E7-96DF-9463F73A0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9FF05-8C2F-4B95-B404-18ECCEB5D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D8A7A-DD45-40EA-B659-082A74BD03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/>
          <a:lstStyle/>
          <a:p>
            <a:fld id="{81E737A2-2E9C-45B0-9CFA-1376F8C7F9AF}" type="datetime6">
              <a:rPr lang="en-GB" smtClean="0"/>
              <a:t>April 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6B459-2D50-458C-80B5-1C26A9F84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39F04-CB9E-4BA9-A6F4-71189717E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6869-B628-4395-96ED-AD53145CB3D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326961-0939-4F2E-BB71-14A4F6F1BC45}"/>
              </a:ext>
            </a:extLst>
          </p:cNvPr>
          <p:cNvCxnSpPr/>
          <p:nvPr userDrawn="1"/>
        </p:nvCxnSpPr>
        <p:spPr>
          <a:xfrm>
            <a:off x="719400" y="1389854"/>
            <a:ext cx="10753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4">
            <a:extLst>
              <a:ext uri="{FF2B5EF4-FFF2-40B4-BE49-F238E27FC236}">
                <a16:creationId xmlns:a16="http://schemas.microsoft.com/office/drawing/2014/main" id="{A327FB1A-E972-43A4-A394-0A8FA884839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08376" y="671717"/>
            <a:ext cx="1663200" cy="519750"/>
            <a:chOff x="2931" y="1877"/>
            <a:chExt cx="1821" cy="574"/>
          </a:xfrm>
          <a:solidFill>
            <a:schemeClr val="accent3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1AFB352-3226-441A-BA0D-5994BC707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178"/>
              <a:ext cx="300" cy="273"/>
            </a:xfrm>
            <a:custGeom>
              <a:avLst/>
              <a:gdLst>
                <a:gd name="T0" fmla="*/ 497 w 497"/>
                <a:gd name="T1" fmla="*/ 3 h 447"/>
                <a:gd name="T2" fmla="*/ 497 w 497"/>
                <a:gd name="T3" fmla="*/ 3 h 447"/>
                <a:gd name="T4" fmla="*/ 452 w 497"/>
                <a:gd name="T5" fmla="*/ 26 h 447"/>
                <a:gd name="T6" fmla="*/ 396 w 497"/>
                <a:gd name="T7" fmla="*/ 0 h 447"/>
                <a:gd name="T8" fmla="*/ 102 w 497"/>
                <a:gd name="T9" fmla="*/ 338 h 447"/>
                <a:gd name="T10" fmla="*/ 101 w 497"/>
                <a:gd name="T11" fmla="*/ 338 h 447"/>
                <a:gd name="T12" fmla="*/ 86 w 497"/>
                <a:gd name="T13" fmla="*/ 341 h 447"/>
                <a:gd name="T14" fmla="*/ 83 w 497"/>
                <a:gd name="T15" fmla="*/ 342 h 447"/>
                <a:gd name="T16" fmla="*/ 70 w 497"/>
                <a:gd name="T17" fmla="*/ 343 h 447"/>
                <a:gd name="T18" fmla="*/ 66 w 497"/>
                <a:gd name="T19" fmla="*/ 344 h 447"/>
                <a:gd name="T20" fmla="*/ 49 w 497"/>
                <a:gd name="T21" fmla="*/ 346 h 447"/>
                <a:gd name="T22" fmla="*/ 2 w 497"/>
                <a:gd name="T23" fmla="*/ 399 h 447"/>
                <a:gd name="T24" fmla="*/ 57 w 497"/>
                <a:gd name="T25" fmla="*/ 445 h 447"/>
                <a:gd name="T26" fmla="*/ 78 w 497"/>
                <a:gd name="T27" fmla="*/ 443 h 447"/>
                <a:gd name="T28" fmla="*/ 83 w 497"/>
                <a:gd name="T29" fmla="*/ 442 h 447"/>
                <a:gd name="T30" fmla="*/ 100 w 497"/>
                <a:gd name="T31" fmla="*/ 440 h 447"/>
                <a:gd name="T32" fmla="*/ 104 w 497"/>
                <a:gd name="T33" fmla="*/ 439 h 447"/>
                <a:gd name="T34" fmla="*/ 122 w 497"/>
                <a:gd name="T35" fmla="*/ 436 h 447"/>
                <a:gd name="T36" fmla="*/ 124 w 497"/>
                <a:gd name="T37" fmla="*/ 435 h 447"/>
                <a:gd name="T38" fmla="*/ 340 w 497"/>
                <a:gd name="T39" fmla="*/ 326 h 447"/>
                <a:gd name="T40" fmla="*/ 344 w 497"/>
                <a:gd name="T41" fmla="*/ 321 h 447"/>
                <a:gd name="T42" fmla="*/ 497 w 497"/>
                <a:gd name="T43" fmla="*/ 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447">
                  <a:moveTo>
                    <a:pt x="497" y="3"/>
                  </a:moveTo>
                  <a:lnTo>
                    <a:pt x="497" y="3"/>
                  </a:lnTo>
                  <a:cubicBezTo>
                    <a:pt x="486" y="16"/>
                    <a:pt x="470" y="25"/>
                    <a:pt x="452" y="26"/>
                  </a:cubicBezTo>
                  <a:cubicBezTo>
                    <a:pt x="429" y="28"/>
                    <a:pt x="408" y="17"/>
                    <a:pt x="396" y="0"/>
                  </a:cubicBezTo>
                  <a:cubicBezTo>
                    <a:pt x="385" y="165"/>
                    <a:pt x="264" y="303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96" y="339"/>
                    <a:pt x="91" y="340"/>
                    <a:pt x="86" y="341"/>
                  </a:cubicBezTo>
                  <a:cubicBezTo>
                    <a:pt x="85" y="341"/>
                    <a:pt x="84" y="341"/>
                    <a:pt x="83" y="342"/>
                  </a:cubicBezTo>
                  <a:cubicBezTo>
                    <a:pt x="79" y="342"/>
                    <a:pt x="74" y="343"/>
                    <a:pt x="70" y="343"/>
                  </a:cubicBezTo>
                  <a:cubicBezTo>
                    <a:pt x="68" y="344"/>
                    <a:pt x="67" y="344"/>
                    <a:pt x="66" y="344"/>
                  </a:cubicBezTo>
                  <a:cubicBezTo>
                    <a:pt x="60" y="345"/>
                    <a:pt x="55" y="345"/>
                    <a:pt x="49" y="346"/>
                  </a:cubicBezTo>
                  <a:cubicBezTo>
                    <a:pt x="21" y="348"/>
                    <a:pt x="0" y="371"/>
                    <a:pt x="2" y="399"/>
                  </a:cubicBezTo>
                  <a:cubicBezTo>
                    <a:pt x="4" y="426"/>
                    <a:pt x="29" y="447"/>
                    <a:pt x="57" y="445"/>
                  </a:cubicBezTo>
                  <a:cubicBezTo>
                    <a:pt x="64" y="445"/>
                    <a:pt x="71" y="444"/>
                    <a:pt x="78" y="443"/>
                  </a:cubicBezTo>
                  <a:cubicBezTo>
                    <a:pt x="80" y="443"/>
                    <a:pt x="81" y="443"/>
                    <a:pt x="83" y="442"/>
                  </a:cubicBezTo>
                  <a:cubicBezTo>
                    <a:pt x="88" y="442"/>
                    <a:pt x="94" y="441"/>
                    <a:pt x="100" y="440"/>
                  </a:cubicBezTo>
                  <a:cubicBezTo>
                    <a:pt x="101" y="440"/>
                    <a:pt x="102" y="440"/>
                    <a:pt x="104" y="439"/>
                  </a:cubicBezTo>
                  <a:cubicBezTo>
                    <a:pt x="110" y="438"/>
                    <a:pt x="116" y="437"/>
                    <a:pt x="122" y="436"/>
                  </a:cubicBezTo>
                  <a:cubicBezTo>
                    <a:pt x="123" y="436"/>
                    <a:pt x="123" y="436"/>
                    <a:pt x="124" y="435"/>
                  </a:cubicBezTo>
                  <a:cubicBezTo>
                    <a:pt x="204" y="418"/>
                    <a:pt x="278" y="381"/>
                    <a:pt x="340" y="326"/>
                  </a:cubicBezTo>
                  <a:cubicBezTo>
                    <a:pt x="342" y="324"/>
                    <a:pt x="343" y="323"/>
                    <a:pt x="344" y="321"/>
                  </a:cubicBezTo>
                  <a:cubicBezTo>
                    <a:pt x="433" y="241"/>
                    <a:pt x="490" y="127"/>
                    <a:pt x="49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2CC99C0-7AA0-4039-BF55-B8AE33377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877"/>
              <a:ext cx="299" cy="274"/>
            </a:xfrm>
            <a:custGeom>
              <a:avLst/>
              <a:gdLst>
                <a:gd name="T0" fmla="*/ 440 w 496"/>
                <a:gd name="T1" fmla="*/ 2 h 449"/>
                <a:gd name="T2" fmla="*/ 440 w 496"/>
                <a:gd name="T3" fmla="*/ 2 h 449"/>
                <a:gd name="T4" fmla="*/ 0 w 496"/>
                <a:gd name="T5" fmla="*/ 449 h 449"/>
                <a:gd name="T6" fmla="*/ 47 w 496"/>
                <a:gd name="T7" fmla="*/ 423 h 449"/>
                <a:gd name="T8" fmla="*/ 101 w 496"/>
                <a:gd name="T9" fmla="*/ 446 h 449"/>
                <a:gd name="T10" fmla="*/ 447 w 496"/>
                <a:gd name="T11" fmla="*/ 102 h 449"/>
                <a:gd name="T12" fmla="*/ 494 w 496"/>
                <a:gd name="T13" fmla="*/ 48 h 449"/>
                <a:gd name="T14" fmla="*/ 440 w 496"/>
                <a:gd name="T1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49">
                  <a:moveTo>
                    <a:pt x="440" y="2"/>
                  </a:moveTo>
                  <a:lnTo>
                    <a:pt x="440" y="2"/>
                  </a:lnTo>
                  <a:cubicBezTo>
                    <a:pt x="197" y="20"/>
                    <a:pt x="10" y="215"/>
                    <a:pt x="0" y="449"/>
                  </a:cubicBezTo>
                  <a:cubicBezTo>
                    <a:pt x="10" y="434"/>
                    <a:pt x="27" y="424"/>
                    <a:pt x="47" y="423"/>
                  </a:cubicBezTo>
                  <a:cubicBezTo>
                    <a:pt x="68" y="421"/>
                    <a:pt x="88" y="431"/>
                    <a:pt x="101" y="446"/>
                  </a:cubicBezTo>
                  <a:cubicBezTo>
                    <a:pt x="113" y="265"/>
                    <a:pt x="259" y="115"/>
                    <a:pt x="447" y="102"/>
                  </a:cubicBezTo>
                  <a:cubicBezTo>
                    <a:pt x="475" y="100"/>
                    <a:pt x="496" y="76"/>
                    <a:pt x="494" y="48"/>
                  </a:cubicBezTo>
                  <a:cubicBezTo>
                    <a:pt x="492" y="21"/>
                    <a:pt x="468" y="0"/>
                    <a:pt x="44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39268F1A-CCF0-435C-A936-FB6FA9D28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77"/>
              <a:ext cx="273" cy="299"/>
            </a:xfrm>
            <a:custGeom>
              <a:avLst/>
              <a:gdLst>
                <a:gd name="T0" fmla="*/ 0 w 453"/>
                <a:gd name="T1" fmla="*/ 0 h 490"/>
                <a:gd name="T2" fmla="*/ 0 w 453"/>
                <a:gd name="T3" fmla="*/ 0 h 490"/>
                <a:gd name="T4" fmla="*/ 26 w 453"/>
                <a:gd name="T5" fmla="*/ 46 h 490"/>
                <a:gd name="T6" fmla="*/ 1 w 453"/>
                <a:gd name="T7" fmla="*/ 100 h 490"/>
                <a:gd name="T8" fmla="*/ 350 w 453"/>
                <a:gd name="T9" fmla="*/ 442 h 490"/>
                <a:gd name="T10" fmla="*/ 404 w 453"/>
                <a:gd name="T11" fmla="*/ 488 h 490"/>
                <a:gd name="T12" fmla="*/ 451 w 453"/>
                <a:gd name="T13" fmla="*/ 435 h 490"/>
                <a:gd name="T14" fmla="*/ 0 w 453"/>
                <a:gd name="T1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490">
                  <a:moveTo>
                    <a:pt x="0" y="0"/>
                  </a:moveTo>
                  <a:lnTo>
                    <a:pt x="0" y="0"/>
                  </a:lnTo>
                  <a:cubicBezTo>
                    <a:pt x="14" y="11"/>
                    <a:pt x="24" y="27"/>
                    <a:pt x="26" y="46"/>
                  </a:cubicBezTo>
                  <a:cubicBezTo>
                    <a:pt x="27" y="68"/>
                    <a:pt x="17" y="88"/>
                    <a:pt x="1" y="100"/>
                  </a:cubicBezTo>
                  <a:cubicBezTo>
                    <a:pt x="185" y="112"/>
                    <a:pt x="336" y="256"/>
                    <a:pt x="350" y="442"/>
                  </a:cubicBezTo>
                  <a:cubicBezTo>
                    <a:pt x="352" y="470"/>
                    <a:pt x="377" y="490"/>
                    <a:pt x="404" y="488"/>
                  </a:cubicBezTo>
                  <a:cubicBezTo>
                    <a:pt x="432" y="486"/>
                    <a:pt x="453" y="462"/>
                    <a:pt x="451" y="435"/>
                  </a:cubicBezTo>
                  <a:cubicBezTo>
                    <a:pt x="433" y="196"/>
                    <a:pt x="237" y="12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5760FD40-356E-4B73-BCF4-45E36FF5C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151"/>
              <a:ext cx="275" cy="299"/>
            </a:xfrm>
            <a:custGeom>
              <a:avLst/>
              <a:gdLst>
                <a:gd name="T0" fmla="*/ 428 w 455"/>
                <a:gd name="T1" fmla="*/ 446 h 490"/>
                <a:gd name="T2" fmla="*/ 428 w 455"/>
                <a:gd name="T3" fmla="*/ 446 h 490"/>
                <a:gd name="T4" fmla="*/ 455 w 455"/>
                <a:gd name="T5" fmla="*/ 390 h 490"/>
                <a:gd name="T6" fmla="*/ 102 w 455"/>
                <a:gd name="T7" fmla="*/ 48 h 490"/>
                <a:gd name="T8" fmla="*/ 48 w 455"/>
                <a:gd name="T9" fmla="*/ 2 h 490"/>
                <a:gd name="T10" fmla="*/ 1 w 455"/>
                <a:gd name="T11" fmla="*/ 55 h 490"/>
                <a:gd name="T12" fmla="*/ 450 w 455"/>
                <a:gd name="T13" fmla="*/ 490 h 490"/>
                <a:gd name="T14" fmla="*/ 428 w 455"/>
                <a:gd name="T15" fmla="*/ 44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490">
                  <a:moveTo>
                    <a:pt x="428" y="446"/>
                  </a:moveTo>
                  <a:lnTo>
                    <a:pt x="428" y="446"/>
                  </a:lnTo>
                  <a:cubicBezTo>
                    <a:pt x="426" y="423"/>
                    <a:pt x="437" y="402"/>
                    <a:pt x="455" y="390"/>
                  </a:cubicBezTo>
                  <a:cubicBezTo>
                    <a:pt x="270" y="380"/>
                    <a:pt x="116" y="235"/>
                    <a:pt x="102" y="48"/>
                  </a:cubicBezTo>
                  <a:cubicBezTo>
                    <a:pt x="100" y="21"/>
                    <a:pt x="76" y="0"/>
                    <a:pt x="48" y="2"/>
                  </a:cubicBezTo>
                  <a:cubicBezTo>
                    <a:pt x="20" y="4"/>
                    <a:pt x="0" y="28"/>
                    <a:pt x="1" y="55"/>
                  </a:cubicBezTo>
                  <a:cubicBezTo>
                    <a:pt x="19" y="293"/>
                    <a:pt x="214" y="477"/>
                    <a:pt x="450" y="490"/>
                  </a:cubicBezTo>
                  <a:cubicBezTo>
                    <a:pt x="437" y="479"/>
                    <a:pt x="429" y="464"/>
                    <a:pt x="428" y="4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4DF0C088-41D0-4819-9EDD-63FD37676D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2100"/>
              <a:ext cx="125" cy="155"/>
            </a:xfrm>
            <a:custGeom>
              <a:avLst/>
              <a:gdLst>
                <a:gd name="T0" fmla="*/ 207 w 207"/>
                <a:gd name="T1" fmla="*/ 249 h 254"/>
                <a:gd name="T2" fmla="*/ 207 w 207"/>
                <a:gd name="T3" fmla="*/ 249 h 254"/>
                <a:gd name="T4" fmla="*/ 207 w 207"/>
                <a:gd name="T5" fmla="*/ 92 h 254"/>
                <a:gd name="T6" fmla="*/ 198 w 207"/>
                <a:gd name="T7" fmla="*/ 44 h 254"/>
                <a:gd name="T8" fmla="*/ 174 w 207"/>
                <a:gd name="T9" fmla="*/ 15 h 254"/>
                <a:gd name="T10" fmla="*/ 144 w 207"/>
                <a:gd name="T11" fmla="*/ 3 h 254"/>
                <a:gd name="T12" fmla="*/ 111 w 207"/>
                <a:gd name="T13" fmla="*/ 0 h 254"/>
                <a:gd name="T14" fmla="*/ 16 w 207"/>
                <a:gd name="T15" fmla="*/ 27 h 254"/>
                <a:gd name="T16" fmla="*/ 33 w 207"/>
                <a:gd name="T17" fmla="*/ 72 h 254"/>
                <a:gd name="T18" fmla="*/ 105 w 207"/>
                <a:gd name="T19" fmla="*/ 49 h 254"/>
                <a:gd name="T20" fmla="*/ 141 w 207"/>
                <a:gd name="T21" fmla="*/ 59 h 254"/>
                <a:gd name="T22" fmla="*/ 153 w 207"/>
                <a:gd name="T23" fmla="*/ 93 h 254"/>
                <a:gd name="T24" fmla="*/ 153 w 207"/>
                <a:gd name="T25" fmla="*/ 106 h 254"/>
                <a:gd name="T26" fmla="*/ 95 w 207"/>
                <a:gd name="T27" fmla="*/ 93 h 254"/>
                <a:gd name="T28" fmla="*/ 28 w 207"/>
                <a:gd name="T29" fmla="*/ 114 h 254"/>
                <a:gd name="T30" fmla="*/ 0 w 207"/>
                <a:gd name="T31" fmla="*/ 173 h 254"/>
                <a:gd name="T32" fmla="*/ 25 w 207"/>
                <a:gd name="T33" fmla="*/ 233 h 254"/>
                <a:gd name="T34" fmla="*/ 88 w 207"/>
                <a:gd name="T35" fmla="*/ 254 h 254"/>
                <a:gd name="T36" fmla="*/ 153 w 207"/>
                <a:gd name="T37" fmla="*/ 229 h 254"/>
                <a:gd name="T38" fmla="*/ 153 w 207"/>
                <a:gd name="T39" fmla="*/ 249 h 254"/>
                <a:gd name="T40" fmla="*/ 207 w 207"/>
                <a:gd name="T41" fmla="*/ 249 h 254"/>
                <a:gd name="T42" fmla="*/ 207 w 207"/>
                <a:gd name="T43" fmla="*/ 249 h 254"/>
                <a:gd name="T44" fmla="*/ 66 w 207"/>
                <a:gd name="T45" fmla="*/ 197 h 254"/>
                <a:gd name="T46" fmla="*/ 66 w 207"/>
                <a:gd name="T47" fmla="*/ 197 h 254"/>
                <a:gd name="T48" fmla="*/ 54 w 207"/>
                <a:gd name="T49" fmla="*/ 173 h 254"/>
                <a:gd name="T50" fmla="*/ 68 w 207"/>
                <a:gd name="T51" fmla="*/ 149 h 254"/>
                <a:gd name="T52" fmla="*/ 104 w 207"/>
                <a:gd name="T53" fmla="*/ 141 h 254"/>
                <a:gd name="T54" fmla="*/ 153 w 207"/>
                <a:gd name="T55" fmla="*/ 151 h 254"/>
                <a:gd name="T56" fmla="*/ 153 w 207"/>
                <a:gd name="T57" fmla="*/ 182 h 254"/>
                <a:gd name="T58" fmla="*/ 99 w 207"/>
                <a:gd name="T59" fmla="*/ 205 h 254"/>
                <a:gd name="T60" fmla="*/ 66 w 207"/>
                <a:gd name="T61" fmla="*/ 1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254">
                  <a:moveTo>
                    <a:pt x="207" y="249"/>
                  </a:moveTo>
                  <a:lnTo>
                    <a:pt x="207" y="249"/>
                  </a:lnTo>
                  <a:lnTo>
                    <a:pt x="207" y="92"/>
                  </a:lnTo>
                  <a:cubicBezTo>
                    <a:pt x="207" y="73"/>
                    <a:pt x="204" y="57"/>
                    <a:pt x="198" y="44"/>
                  </a:cubicBezTo>
                  <a:cubicBezTo>
                    <a:pt x="193" y="31"/>
                    <a:pt x="185" y="21"/>
                    <a:pt x="174" y="15"/>
                  </a:cubicBezTo>
                  <a:cubicBezTo>
                    <a:pt x="164" y="9"/>
                    <a:pt x="154" y="5"/>
                    <a:pt x="144" y="3"/>
                  </a:cubicBezTo>
                  <a:cubicBezTo>
                    <a:pt x="135" y="1"/>
                    <a:pt x="124" y="0"/>
                    <a:pt x="111" y="0"/>
                  </a:cubicBezTo>
                  <a:cubicBezTo>
                    <a:pt x="74" y="0"/>
                    <a:pt x="42" y="9"/>
                    <a:pt x="16" y="27"/>
                  </a:cubicBezTo>
                  <a:lnTo>
                    <a:pt x="33" y="72"/>
                  </a:lnTo>
                  <a:cubicBezTo>
                    <a:pt x="55" y="56"/>
                    <a:pt x="79" y="49"/>
                    <a:pt x="105" y="49"/>
                  </a:cubicBezTo>
                  <a:cubicBezTo>
                    <a:pt x="121" y="49"/>
                    <a:pt x="133" y="52"/>
                    <a:pt x="141" y="59"/>
                  </a:cubicBezTo>
                  <a:cubicBezTo>
                    <a:pt x="149" y="66"/>
                    <a:pt x="153" y="78"/>
                    <a:pt x="153" y="93"/>
                  </a:cubicBezTo>
                  <a:lnTo>
                    <a:pt x="153" y="106"/>
                  </a:lnTo>
                  <a:cubicBezTo>
                    <a:pt x="138" y="97"/>
                    <a:pt x="118" y="93"/>
                    <a:pt x="95" y="93"/>
                  </a:cubicBezTo>
                  <a:cubicBezTo>
                    <a:pt x="69" y="93"/>
                    <a:pt x="47" y="100"/>
                    <a:pt x="28" y="114"/>
                  </a:cubicBezTo>
                  <a:cubicBezTo>
                    <a:pt x="9" y="127"/>
                    <a:pt x="0" y="147"/>
                    <a:pt x="0" y="173"/>
                  </a:cubicBezTo>
                  <a:cubicBezTo>
                    <a:pt x="0" y="199"/>
                    <a:pt x="8" y="219"/>
                    <a:pt x="25" y="233"/>
                  </a:cubicBezTo>
                  <a:cubicBezTo>
                    <a:pt x="41" y="247"/>
                    <a:pt x="62" y="254"/>
                    <a:pt x="88" y="254"/>
                  </a:cubicBezTo>
                  <a:cubicBezTo>
                    <a:pt x="115" y="254"/>
                    <a:pt x="137" y="246"/>
                    <a:pt x="153" y="229"/>
                  </a:cubicBezTo>
                  <a:lnTo>
                    <a:pt x="153" y="249"/>
                  </a:lnTo>
                  <a:lnTo>
                    <a:pt x="207" y="249"/>
                  </a:lnTo>
                  <a:lnTo>
                    <a:pt x="207" y="249"/>
                  </a:lnTo>
                  <a:close/>
                  <a:moveTo>
                    <a:pt x="66" y="197"/>
                  </a:moveTo>
                  <a:lnTo>
                    <a:pt x="66" y="197"/>
                  </a:lnTo>
                  <a:cubicBezTo>
                    <a:pt x="58" y="191"/>
                    <a:pt x="54" y="183"/>
                    <a:pt x="54" y="173"/>
                  </a:cubicBezTo>
                  <a:cubicBezTo>
                    <a:pt x="54" y="162"/>
                    <a:pt x="59" y="154"/>
                    <a:pt x="68" y="149"/>
                  </a:cubicBezTo>
                  <a:cubicBezTo>
                    <a:pt x="77" y="143"/>
                    <a:pt x="89" y="141"/>
                    <a:pt x="104" y="141"/>
                  </a:cubicBezTo>
                  <a:cubicBezTo>
                    <a:pt x="123" y="141"/>
                    <a:pt x="139" y="144"/>
                    <a:pt x="153" y="151"/>
                  </a:cubicBezTo>
                  <a:lnTo>
                    <a:pt x="153" y="182"/>
                  </a:lnTo>
                  <a:cubicBezTo>
                    <a:pt x="138" y="198"/>
                    <a:pt x="120" y="205"/>
                    <a:pt x="99" y="205"/>
                  </a:cubicBezTo>
                  <a:cubicBezTo>
                    <a:pt x="84" y="205"/>
                    <a:pt x="73" y="202"/>
                    <a:pt x="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1E4A575-3938-4CDC-821F-5EBCCFA30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42"/>
              <a:ext cx="94" cy="213"/>
            </a:xfrm>
            <a:custGeom>
              <a:avLst/>
              <a:gdLst>
                <a:gd name="T0" fmla="*/ 149 w 155"/>
                <a:gd name="T1" fmla="*/ 338 h 349"/>
                <a:gd name="T2" fmla="*/ 149 w 155"/>
                <a:gd name="T3" fmla="*/ 338 h 349"/>
                <a:gd name="T4" fmla="*/ 155 w 155"/>
                <a:gd name="T5" fmla="*/ 288 h 349"/>
                <a:gd name="T6" fmla="*/ 117 w 155"/>
                <a:gd name="T7" fmla="*/ 299 h 349"/>
                <a:gd name="T8" fmla="*/ 97 w 155"/>
                <a:gd name="T9" fmla="*/ 276 h 349"/>
                <a:gd name="T10" fmla="*/ 97 w 155"/>
                <a:gd name="T11" fmla="*/ 149 h 349"/>
                <a:gd name="T12" fmla="*/ 153 w 155"/>
                <a:gd name="T13" fmla="*/ 149 h 349"/>
                <a:gd name="T14" fmla="*/ 153 w 155"/>
                <a:gd name="T15" fmla="*/ 101 h 349"/>
                <a:gd name="T16" fmla="*/ 97 w 155"/>
                <a:gd name="T17" fmla="*/ 101 h 349"/>
                <a:gd name="T18" fmla="*/ 97 w 155"/>
                <a:gd name="T19" fmla="*/ 0 h 349"/>
                <a:gd name="T20" fmla="*/ 41 w 155"/>
                <a:gd name="T21" fmla="*/ 27 h 349"/>
                <a:gd name="T22" fmla="*/ 41 w 155"/>
                <a:gd name="T23" fmla="*/ 101 h 349"/>
                <a:gd name="T24" fmla="*/ 0 w 155"/>
                <a:gd name="T25" fmla="*/ 101 h 349"/>
                <a:gd name="T26" fmla="*/ 0 w 155"/>
                <a:gd name="T27" fmla="*/ 149 h 349"/>
                <a:gd name="T28" fmla="*/ 41 w 155"/>
                <a:gd name="T29" fmla="*/ 149 h 349"/>
                <a:gd name="T30" fmla="*/ 41 w 155"/>
                <a:gd name="T31" fmla="*/ 287 h 349"/>
                <a:gd name="T32" fmla="*/ 98 w 155"/>
                <a:gd name="T33" fmla="*/ 349 h 349"/>
                <a:gd name="T34" fmla="*/ 149 w 155"/>
                <a:gd name="T35" fmla="*/ 3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349">
                  <a:moveTo>
                    <a:pt x="149" y="338"/>
                  </a:moveTo>
                  <a:lnTo>
                    <a:pt x="149" y="338"/>
                  </a:lnTo>
                  <a:lnTo>
                    <a:pt x="155" y="288"/>
                  </a:lnTo>
                  <a:cubicBezTo>
                    <a:pt x="142" y="296"/>
                    <a:pt x="130" y="299"/>
                    <a:pt x="117" y="299"/>
                  </a:cubicBezTo>
                  <a:cubicBezTo>
                    <a:pt x="104" y="299"/>
                    <a:pt x="97" y="292"/>
                    <a:pt x="97" y="276"/>
                  </a:cubicBezTo>
                  <a:lnTo>
                    <a:pt x="97" y="149"/>
                  </a:lnTo>
                  <a:lnTo>
                    <a:pt x="153" y="149"/>
                  </a:lnTo>
                  <a:lnTo>
                    <a:pt x="153" y="101"/>
                  </a:lnTo>
                  <a:lnTo>
                    <a:pt x="97" y="101"/>
                  </a:lnTo>
                  <a:lnTo>
                    <a:pt x="97" y="0"/>
                  </a:lnTo>
                  <a:lnTo>
                    <a:pt x="41" y="27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49"/>
                  </a:lnTo>
                  <a:lnTo>
                    <a:pt x="41" y="149"/>
                  </a:lnTo>
                  <a:lnTo>
                    <a:pt x="41" y="287"/>
                  </a:lnTo>
                  <a:cubicBezTo>
                    <a:pt x="41" y="329"/>
                    <a:pt x="60" y="349"/>
                    <a:pt x="98" y="349"/>
                  </a:cubicBezTo>
                  <a:cubicBezTo>
                    <a:pt x="118" y="349"/>
                    <a:pt x="135" y="346"/>
                    <a:pt x="149" y="3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47B28F9-4146-4C84-B0E6-3CD0E7431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045"/>
              <a:ext cx="90" cy="207"/>
            </a:xfrm>
            <a:custGeom>
              <a:avLst/>
              <a:gdLst>
                <a:gd name="T0" fmla="*/ 149 w 149"/>
                <a:gd name="T1" fmla="*/ 144 h 338"/>
                <a:gd name="T2" fmla="*/ 149 w 149"/>
                <a:gd name="T3" fmla="*/ 144 h 338"/>
                <a:gd name="T4" fmla="*/ 149 w 149"/>
                <a:gd name="T5" fmla="*/ 95 h 338"/>
                <a:gd name="T6" fmla="*/ 91 w 149"/>
                <a:gd name="T7" fmla="*/ 95 h 338"/>
                <a:gd name="T8" fmla="*/ 91 w 149"/>
                <a:gd name="T9" fmla="*/ 68 h 338"/>
                <a:gd name="T10" fmla="*/ 109 w 149"/>
                <a:gd name="T11" fmla="*/ 49 h 338"/>
                <a:gd name="T12" fmla="*/ 144 w 149"/>
                <a:gd name="T13" fmla="*/ 57 h 338"/>
                <a:gd name="T14" fmla="*/ 144 w 149"/>
                <a:gd name="T15" fmla="*/ 11 h 338"/>
                <a:gd name="T16" fmla="*/ 93 w 149"/>
                <a:gd name="T17" fmla="*/ 0 h 338"/>
                <a:gd name="T18" fmla="*/ 35 w 149"/>
                <a:gd name="T19" fmla="*/ 57 h 338"/>
                <a:gd name="T20" fmla="*/ 35 w 149"/>
                <a:gd name="T21" fmla="*/ 95 h 338"/>
                <a:gd name="T22" fmla="*/ 0 w 149"/>
                <a:gd name="T23" fmla="*/ 95 h 338"/>
                <a:gd name="T24" fmla="*/ 0 w 149"/>
                <a:gd name="T25" fmla="*/ 144 h 338"/>
                <a:gd name="T26" fmla="*/ 35 w 149"/>
                <a:gd name="T27" fmla="*/ 144 h 338"/>
                <a:gd name="T28" fmla="*/ 35 w 149"/>
                <a:gd name="T29" fmla="*/ 338 h 338"/>
                <a:gd name="T30" fmla="*/ 91 w 149"/>
                <a:gd name="T31" fmla="*/ 338 h 338"/>
                <a:gd name="T32" fmla="*/ 91 w 149"/>
                <a:gd name="T33" fmla="*/ 144 h 338"/>
                <a:gd name="T34" fmla="*/ 149 w 149"/>
                <a:gd name="T35" fmla="*/ 1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38">
                  <a:moveTo>
                    <a:pt x="149" y="144"/>
                  </a:moveTo>
                  <a:lnTo>
                    <a:pt x="149" y="144"/>
                  </a:lnTo>
                  <a:lnTo>
                    <a:pt x="149" y="95"/>
                  </a:lnTo>
                  <a:lnTo>
                    <a:pt x="91" y="95"/>
                  </a:lnTo>
                  <a:lnTo>
                    <a:pt x="91" y="68"/>
                  </a:lnTo>
                  <a:cubicBezTo>
                    <a:pt x="91" y="55"/>
                    <a:pt x="97" y="49"/>
                    <a:pt x="109" y="49"/>
                  </a:cubicBezTo>
                  <a:cubicBezTo>
                    <a:pt x="119" y="49"/>
                    <a:pt x="131" y="52"/>
                    <a:pt x="144" y="57"/>
                  </a:cubicBezTo>
                  <a:lnTo>
                    <a:pt x="144" y="11"/>
                  </a:lnTo>
                  <a:cubicBezTo>
                    <a:pt x="129" y="4"/>
                    <a:pt x="112" y="0"/>
                    <a:pt x="93" y="0"/>
                  </a:cubicBezTo>
                  <a:cubicBezTo>
                    <a:pt x="54" y="0"/>
                    <a:pt x="35" y="19"/>
                    <a:pt x="35" y="57"/>
                  </a:cubicBezTo>
                  <a:lnTo>
                    <a:pt x="35" y="95"/>
                  </a:lnTo>
                  <a:lnTo>
                    <a:pt x="0" y="95"/>
                  </a:lnTo>
                  <a:lnTo>
                    <a:pt x="0" y="144"/>
                  </a:lnTo>
                  <a:lnTo>
                    <a:pt x="35" y="144"/>
                  </a:lnTo>
                  <a:lnTo>
                    <a:pt x="35" y="338"/>
                  </a:lnTo>
                  <a:lnTo>
                    <a:pt x="91" y="338"/>
                  </a:lnTo>
                  <a:lnTo>
                    <a:pt x="91" y="144"/>
                  </a:lnTo>
                  <a:lnTo>
                    <a:pt x="149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A8D6C23-30E3-4914-8A84-550F7846D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940"/>
              <a:ext cx="110" cy="181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2 h 298"/>
                <a:gd name="T10" fmla="*/ 184 w 184"/>
                <a:gd name="T11" fmla="*/ 262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2"/>
                  </a:lnTo>
                  <a:lnTo>
                    <a:pt x="184" y="262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726DDA68-E73B-469E-AD24-23B9BFFBC9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1985"/>
              <a:ext cx="113" cy="140"/>
            </a:xfrm>
            <a:custGeom>
              <a:avLst/>
              <a:gdLst>
                <a:gd name="T0" fmla="*/ 37 w 186"/>
                <a:gd name="T1" fmla="*/ 97 h 228"/>
                <a:gd name="T2" fmla="*/ 37 w 186"/>
                <a:gd name="T3" fmla="*/ 97 h 228"/>
                <a:gd name="T4" fmla="*/ 149 w 186"/>
                <a:gd name="T5" fmla="*/ 97 h 228"/>
                <a:gd name="T6" fmla="*/ 133 w 186"/>
                <a:gd name="T7" fmla="*/ 48 h 228"/>
                <a:gd name="T8" fmla="*/ 96 w 186"/>
                <a:gd name="T9" fmla="*/ 33 h 228"/>
                <a:gd name="T10" fmla="*/ 55 w 186"/>
                <a:gd name="T11" fmla="*/ 49 h 228"/>
                <a:gd name="T12" fmla="*/ 37 w 186"/>
                <a:gd name="T13" fmla="*/ 97 h 228"/>
                <a:gd name="T14" fmla="*/ 96 w 186"/>
                <a:gd name="T15" fmla="*/ 228 h 228"/>
                <a:gd name="T16" fmla="*/ 96 w 186"/>
                <a:gd name="T17" fmla="*/ 228 h 228"/>
                <a:gd name="T18" fmla="*/ 26 w 186"/>
                <a:gd name="T19" fmla="*/ 196 h 228"/>
                <a:gd name="T20" fmla="*/ 0 w 186"/>
                <a:gd name="T21" fmla="*/ 114 h 228"/>
                <a:gd name="T22" fmla="*/ 26 w 186"/>
                <a:gd name="T23" fmla="*/ 31 h 228"/>
                <a:gd name="T24" fmla="*/ 96 w 186"/>
                <a:gd name="T25" fmla="*/ 0 h 228"/>
                <a:gd name="T26" fmla="*/ 161 w 186"/>
                <a:gd name="T27" fmla="*/ 27 h 228"/>
                <a:gd name="T28" fmla="*/ 186 w 186"/>
                <a:gd name="T29" fmla="*/ 104 h 228"/>
                <a:gd name="T30" fmla="*/ 185 w 186"/>
                <a:gd name="T31" fmla="*/ 129 h 228"/>
                <a:gd name="T32" fmla="*/ 37 w 186"/>
                <a:gd name="T33" fmla="*/ 129 h 228"/>
                <a:gd name="T34" fmla="*/ 56 w 186"/>
                <a:gd name="T35" fmla="*/ 176 h 228"/>
                <a:gd name="T36" fmla="*/ 97 w 186"/>
                <a:gd name="T37" fmla="*/ 194 h 228"/>
                <a:gd name="T38" fmla="*/ 144 w 186"/>
                <a:gd name="T39" fmla="*/ 175 h 228"/>
                <a:gd name="T40" fmla="*/ 166 w 186"/>
                <a:gd name="T41" fmla="*/ 200 h 228"/>
                <a:gd name="T42" fmla="*/ 96 w 18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8">
                  <a:moveTo>
                    <a:pt x="37" y="97"/>
                  </a:moveTo>
                  <a:lnTo>
                    <a:pt x="37" y="97"/>
                  </a:lnTo>
                  <a:lnTo>
                    <a:pt x="149" y="97"/>
                  </a:lnTo>
                  <a:cubicBezTo>
                    <a:pt x="148" y="75"/>
                    <a:pt x="143" y="58"/>
                    <a:pt x="133" y="48"/>
                  </a:cubicBezTo>
                  <a:cubicBezTo>
                    <a:pt x="122" y="38"/>
                    <a:pt x="110" y="33"/>
                    <a:pt x="96" y="33"/>
                  </a:cubicBezTo>
                  <a:cubicBezTo>
                    <a:pt x="79" y="33"/>
                    <a:pt x="66" y="38"/>
                    <a:pt x="55" y="49"/>
                  </a:cubicBezTo>
                  <a:cubicBezTo>
                    <a:pt x="44" y="60"/>
                    <a:pt x="38" y="76"/>
                    <a:pt x="37" y="97"/>
                  </a:cubicBezTo>
                  <a:close/>
                  <a:moveTo>
                    <a:pt x="96" y="228"/>
                  </a:moveTo>
                  <a:lnTo>
                    <a:pt x="96" y="228"/>
                  </a:lnTo>
                  <a:cubicBezTo>
                    <a:pt x="67" y="228"/>
                    <a:pt x="43" y="218"/>
                    <a:pt x="26" y="196"/>
                  </a:cubicBezTo>
                  <a:cubicBezTo>
                    <a:pt x="8" y="175"/>
                    <a:pt x="0" y="148"/>
                    <a:pt x="0" y="114"/>
                  </a:cubicBezTo>
                  <a:cubicBezTo>
                    <a:pt x="0" y="79"/>
                    <a:pt x="8" y="51"/>
                    <a:pt x="26" y="31"/>
                  </a:cubicBezTo>
                  <a:cubicBezTo>
                    <a:pt x="44" y="10"/>
                    <a:pt x="67" y="0"/>
                    <a:pt x="96" y="0"/>
                  </a:cubicBezTo>
                  <a:cubicBezTo>
                    <a:pt x="122" y="0"/>
                    <a:pt x="144" y="9"/>
                    <a:pt x="161" y="27"/>
                  </a:cubicBezTo>
                  <a:cubicBezTo>
                    <a:pt x="178" y="44"/>
                    <a:pt x="186" y="70"/>
                    <a:pt x="186" y="104"/>
                  </a:cubicBezTo>
                  <a:cubicBezTo>
                    <a:pt x="186" y="112"/>
                    <a:pt x="186" y="120"/>
                    <a:pt x="185" y="129"/>
                  </a:cubicBezTo>
                  <a:lnTo>
                    <a:pt x="37" y="129"/>
                  </a:lnTo>
                  <a:cubicBezTo>
                    <a:pt x="39" y="148"/>
                    <a:pt x="45" y="164"/>
                    <a:pt x="56" y="176"/>
                  </a:cubicBezTo>
                  <a:cubicBezTo>
                    <a:pt x="67" y="188"/>
                    <a:pt x="81" y="194"/>
                    <a:pt x="97" y="194"/>
                  </a:cubicBezTo>
                  <a:cubicBezTo>
                    <a:pt x="115" y="194"/>
                    <a:pt x="131" y="188"/>
                    <a:pt x="144" y="175"/>
                  </a:cubicBezTo>
                  <a:lnTo>
                    <a:pt x="166" y="200"/>
                  </a:lnTo>
                  <a:cubicBezTo>
                    <a:pt x="148" y="219"/>
                    <a:pt x="124" y="228"/>
                    <a:pt x="96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5E243ACA-F2F9-4FE5-B7CC-1E7FC4F527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985"/>
              <a:ext cx="104" cy="140"/>
            </a:xfrm>
            <a:custGeom>
              <a:avLst/>
              <a:gdLst>
                <a:gd name="T0" fmla="*/ 81 w 172"/>
                <a:gd name="T1" fmla="*/ 195 h 228"/>
                <a:gd name="T2" fmla="*/ 81 w 172"/>
                <a:gd name="T3" fmla="*/ 195 h 228"/>
                <a:gd name="T4" fmla="*/ 137 w 172"/>
                <a:gd name="T5" fmla="*/ 167 h 228"/>
                <a:gd name="T6" fmla="*/ 137 w 172"/>
                <a:gd name="T7" fmla="*/ 129 h 228"/>
                <a:gd name="T8" fmla="*/ 86 w 172"/>
                <a:gd name="T9" fmla="*/ 115 h 228"/>
                <a:gd name="T10" fmla="*/ 49 w 172"/>
                <a:gd name="T11" fmla="*/ 125 h 228"/>
                <a:gd name="T12" fmla="*/ 35 w 172"/>
                <a:gd name="T13" fmla="*/ 155 h 228"/>
                <a:gd name="T14" fmla="*/ 47 w 172"/>
                <a:gd name="T15" fmla="*/ 184 h 228"/>
                <a:gd name="T16" fmla="*/ 81 w 172"/>
                <a:gd name="T17" fmla="*/ 195 h 228"/>
                <a:gd name="T18" fmla="*/ 137 w 172"/>
                <a:gd name="T19" fmla="*/ 223 h 228"/>
                <a:gd name="T20" fmla="*/ 137 w 172"/>
                <a:gd name="T21" fmla="*/ 223 h 228"/>
                <a:gd name="T22" fmla="*/ 137 w 172"/>
                <a:gd name="T23" fmla="*/ 203 h 228"/>
                <a:gd name="T24" fmla="*/ 75 w 172"/>
                <a:gd name="T25" fmla="*/ 228 h 228"/>
                <a:gd name="T26" fmla="*/ 20 w 172"/>
                <a:gd name="T27" fmla="*/ 209 h 228"/>
                <a:gd name="T28" fmla="*/ 0 w 172"/>
                <a:gd name="T29" fmla="*/ 155 h 228"/>
                <a:gd name="T30" fmla="*/ 23 w 172"/>
                <a:gd name="T31" fmla="*/ 101 h 228"/>
                <a:gd name="T32" fmla="*/ 81 w 172"/>
                <a:gd name="T33" fmla="*/ 83 h 228"/>
                <a:gd name="T34" fmla="*/ 137 w 172"/>
                <a:gd name="T35" fmla="*/ 97 h 228"/>
                <a:gd name="T36" fmla="*/ 137 w 172"/>
                <a:gd name="T37" fmla="*/ 82 h 228"/>
                <a:gd name="T38" fmla="*/ 125 w 172"/>
                <a:gd name="T39" fmla="*/ 44 h 228"/>
                <a:gd name="T40" fmla="*/ 90 w 172"/>
                <a:gd name="T41" fmla="*/ 33 h 228"/>
                <a:gd name="T42" fmla="*/ 26 w 172"/>
                <a:gd name="T43" fmla="*/ 54 h 228"/>
                <a:gd name="T44" fmla="*/ 16 w 172"/>
                <a:gd name="T45" fmla="*/ 23 h 228"/>
                <a:gd name="T46" fmla="*/ 95 w 172"/>
                <a:gd name="T47" fmla="*/ 0 h 228"/>
                <a:gd name="T48" fmla="*/ 172 w 172"/>
                <a:gd name="T49" fmla="*/ 79 h 228"/>
                <a:gd name="T50" fmla="*/ 172 w 172"/>
                <a:gd name="T51" fmla="*/ 223 h 228"/>
                <a:gd name="T52" fmla="*/ 137 w 17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28">
                  <a:moveTo>
                    <a:pt x="81" y="195"/>
                  </a:moveTo>
                  <a:lnTo>
                    <a:pt x="81" y="195"/>
                  </a:lnTo>
                  <a:cubicBezTo>
                    <a:pt x="102" y="195"/>
                    <a:pt x="121" y="186"/>
                    <a:pt x="137" y="167"/>
                  </a:cubicBezTo>
                  <a:lnTo>
                    <a:pt x="137" y="129"/>
                  </a:lnTo>
                  <a:cubicBezTo>
                    <a:pt x="122" y="120"/>
                    <a:pt x="104" y="115"/>
                    <a:pt x="86" y="115"/>
                  </a:cubicBezTo>
                  <a:cubicBezTo>
                    <a:pt x="71" y="115"/>
                    <a:pt x="59" y="118"/>
                    <a:pt x="49" y="125"/>
                  </a:cubicBezTo>
                  <a:cubicBezTo>
                    <a:pt x="39" y="132"/>
                    <a:pt x="35" y="142"/>
                    <a:pt x="35" y="155"/>
                  </a:cubicBezTo>
                  <a:cubicBezTo>
                    <a:pt x="35" y="167"/>
                    <a:pt x="39" y="177"/>
                    <a:pt x="47" y="184"/>
                  </a:cubicBezTo>
                  <a:cubicBezTo>
                    <a:pt x="55" y="192"/>
                    <a:pt x="66" y="195"/>
                    <a:pt x="81" y="195"/>
                  </a:cubicBezTo>
                  <a:close/>
                  <a:moveTo>
                    <a:pt x="137" y="223"/>
                  </a:moveTo>
                  <a:lnTo>
                    <a:pt x="137" y="223"/>
                  </a:lnTo>
                  <a:lnTo>
                    <a:pt x="137" y="203"/>
                  </a:lnTo>
                  <a:cubicBezTo>
                    <a:pt x="119" y="220"/>
                    <a:pt x="99" y="228"/>
                    <a:pt x="75" y="228"/>
                  </a:cubicBezTo>
                  <a:cubicBezTo>
                    <a:pt x="52" y="228"/>
                    <a:pt x="34" y="222"/>
                    <a:pt x="20" y="209"/>
                  </a:cubicBezTo>
                  <a:cubicBezTo>
                    <a:pt x="7" y="197"/>
                    <a:pt x="0" y="178"/>
                    <a:pt x="0" y="155"/>
                  </a:cubicBezTo>
                  <a:cubicBezTo>
                    <a:pt x="0" y="131"/>
                    <a:pt x="7" y="113"/>
                    <a:pt x="23" y="101"/>
                  </a:cubicBezTo>
                  <a:cubicBezTo>
                    <a:pt x="39" y="89"/>
                    <a:pt x="58" y="83"/>
                    <a:pt x="81" y="83"/>
                  </a:cubicBezTo>
                  <a:cubicBezTo>
                    <a:pt x="102" y="83"/>
                    <a:pt x="121" y="88"/>
                    <a:pt x="137" y="97"/>
                  </a:cubicBezTo>
                  <a:lnTo>
                    <a:pt x="137" y="82"/>
                  </a:lnTo>
                  <a:cubicBezTo>
                    <a:pt x="137" y="64"/>
                    <a:pt x="133" y="51"/>
                    <a:pt x="125" y="44"/>
                  </a:cubicBezTo>
                  <a:cubicBezTo>
                    <a:pt x="117" y="36"/>
                    <a:pt x="105" y="33"/>
                    <a:pt x="90" y="33"/>
                  </a:cubicBezTo>
                  <a:cubicBezTo>
                    <a:pt x="68" y="33"/>
                    <a:pt x="47" y="40"/>
                    <a:pt x="26" y="54"/>
                  </a:cubicBezTo>
                  <a:lnTo>
                    <a:pt x="16" y="23"/>
                  </a:lnTo>
                  <a:cubicBezTo>
                    <a:pt x="39" y="8"/>
                    <a:pt x="65" y="0"/>
                    <a:pt x="95" y="0"/>
                  </a:cubicBezTo>
                  <a:cubicBezTo>
                    <a:pt x="146" y="0"/>
                    <a:pt x="172" y="27"/>
                    <a:pt x="172" y="79"/>
                  </a:cubicBezTo>
                  <a:lnTo>
                    <a:pt x="172" y="223"/>
                  </a:lnTo>
                  <a:lnTo>
                    <a:pt x="137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285DC50C-8622-49B7-9150-9A98CE91CF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1" y="1934"/>
              <a:ext cx="109" cy="191"/>
            </a:xfrm>
            <a:custGeom>
              <a:avLst/>
              <a:gdLst>
                <a:gd name="T0" fmla="*/ 95 w 181"/>
                <a:gd name="T1" fmla="*/ 278 h 312"/>
                <a:gd name="T2" fmla="*/ 95 w 181"/>
                <a:gd name="T3" fmla="*/ 278 h 312"/>
                <a:gd name="T4" fmla="*/ 144 w 181"/>
                <a:gd name="T5" fmla="*/ 248 h 312"/>
                <a:gd name="T6" fmla="*/ 144 w 181"/>
                <a:gd name="T7" fmla="*/ 146 h 312"/>
                <a:gd name="T8" fmla="*/ 95 w 181"/>
                <a:gd name="T9" fmla="*/ 118 h 312"/>
                <a:gd name="T10" fmla="*/ 52 w 181"/>
                <a:gd name="T11" fmla="*/ 139 h 312"/>
                <a:gd name="T12" fmla="*/ 37 w 181"/>
                <a:gd name="T13" fmla="*/ 198 h 312"/>
                <a:gd name="T14" fmla="*/ 53 w 181"/>
                <a:gd name="T15" fmla="*/ 255 h 312"/>
                <a:gd name="T16" fmla="*/ 95 w 181"/>
                <a:gd name="T17" fmla="*/ 278 h 312"/>
                <a:gd name="T18" fmla="*/ 89 w 181"/>
                <a:gd name="T19" fmla="*/ 312 h 312"/>
                <a:gd name="T20" fmla="*/ 89 w 181"/>
                <a:gd name="T21" fmla="*/ 312 h 312"/>
                <a:gd name="T22" fmla="*/ 24 w 181"/>
                <a:gd name="T23" fmla="*/ 281 h 312"/>
                <a:gd name="T24" fmla="*/ 0 w 181"/>
                <a:gd name="T25" fmla="*/ 198 h 312"/>
                <a:gd name="T26" fmla="*/ 24 w 181"/>
                <a:gd name="T27" fmla="*/ 115 h 312"/>
                <a:gd name="T28" fmla="*/ 89 w 181"/>
                <a:gd name="T29" fmla="*/ 84 h 312"/>
                <a:gd name="T30" fmla="*/ 144 w 181"/>
                <a:gd name="T31" fmla="*/ 105 h 312"/>
                <a:gd name="T32" fmla="*/ 144 w 181"/>
                <a:gd name="T33" fmla="*/ 17 h 312"/>
                <a:gd name="T34" fmla="*/ 181 w 181"/>
                <a:gd name="T35" fmla="*/ 0 h 312"/>
                <a:gd name="T36" fmla="*/ 181 w 181"/>
                <a:gd name="T37" fmla="*/ 307 h 312"/>
                <a:gd name="T38" fmla="*/ 144 w 181"/>
                <a:gd name="T39" fmla="*/ 307 h 312"/>
                <a:gd name="T40" fmla="*/ 144 w 181"/>
                <a:gd name="T41" fmla="*/ 290 h 312"/>
                <a:gd name="T42" fmla="*/ 89 w 181"/>
                <a:gd name="T4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312">
                  <a:moveTo>
                    <a:pt x="95" y="278"/>
                  </a:moveTo>
                  <a:lnTo>
                    <a:pt x="95" y="278"/>
                  </a:lnTo>
                  <a:cubicBezTo>
                    <a:pt x="116" y="278"/>
                    <a:pt x="133" y="268"/>
                    <a:pt x="144" y="248"/>
                  </a:cubicBezTo>
                  <a:lnTo>
                    <a:pt x="144" y="146"/>
                  </a:lnTo>
                  <a:cubicBezTo>
                    <a:pt x="133" y="128"/>
                    <a:pt x="116" y="118"/>
                    <a:pt x="95" y="118"/>
                  </a:cubicBezTo>
                  <a:cubicBezTo>
                    <a:pt x="76" y="118"/>
                    <a:pt x="62" y="125"/>
                    <a:pt x="52" y="139"/>
                  </a:cubicBezTo>
                  <a:cubicBezTo>
                    <a:pt x="42" y="153"/>
                    <a:pt x="37" y="172"/>
                    <a:pt x="37" y="198"/>
                  </a:cubicBezTo>
                  <a:cubicBezTo>
                    <a:pt x="37" y="221"/>
                    <a:pt x="42" y="240"/>
                    <a:pt x="53" y="255"/>
                  </a:cubicBezTo>
                  <a:cubicBezTo>
                    <a:pt x="63" y="270"/>
                    <a:pt x="77" y="278"/>
                    <a:pt x="95" y="278"/>
                  </a:cubicBezTo>
                  <a:close/>
                  <a:moveTo>
                    <a:pt x="89" y="312"/>
                  </a:moveTo>
                  <a:lnTo>
                    <a:pt x="89" y="312"/>
                  </a:lnTo>
                  <a:cubicBezTo>
                    <a:pt x="62" y="312"/>
                    <a:pt x="40" y="302"/>
                    <a:pt x="24" y="281"/>
                  </a:cubicBezTo>
                  <a:cubicBezTo>
                    <a:pt x="8" y="261"/>
                    <a:pt x="0" y="233"/>
                    <a:pt x="0" y="198"/>
                  </a:cubicBezTo>
                  <a:cubicBezTo>
                    <a:pt x="0" y="163"/>
                    <a:pt x="8" y="135"/>
                    <a:pt x="24" y="115"/>
                  </a:cubicBezTo>
                  <a:cubicBezTo>
                    <a:pt x="40" y="94"/>
                    <a:pt x="62" y="84"/>
                    <a:pt x="89" y="84"/>
                  </a:cubicBezTo>
                  <a:cubicBezTo>
                    <a:pt x="111" y="84"/>
                    <a:pt x="129" y="91"/>
                    <a:pt x="144" y="105"/>
                  </a:cubicBezTo>
                  <a:lnTo>
                    <a:pt x="144" y="17"/>
                  </a:lnTo>
                  <a:lnTo>
                    <a:pt x="181" y="0"/>
                  </a:lnTo>
                  <a:lnTo>
                    <a:pt x="181" y="307"/>
                  </a:lnTo>
                  <a:lnTo>
                    <a:pt x="144" y="307"/>
                  </a:lnTo>
                  <a:lnTo>
                    <a:pt x="144" y="290"/>
                  </a:lnTo>
                  <a:cubicBezTo>
                    <a:pt x="130" y="305"/>
                    <a:pt x="112" y="312"/>
                    <a:pt x="89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C5D33661-C546-4D4B-B1A3-635CFFA4A6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1936"/>
              <a:ext cx="28" cy="185"/>
            </a:xfrm>
            <a:custGeom>
              <a:avLst/>
              <a:gdLst>
                <a:gd name="T0" fmla="*/ 5 w 47"/>
                <a:gd name="T1" fmla="*/ 86 h 304"/>
                <a:gd name="T2" fmla="*/ 5 w 47"/>
                <a:gd name="T3" fmla="*/ 86 h 304"/>
                <a:gd name="T4" fmla="*/ 42 w 47"/>
                <a:gd name="T5" fmla="*/ 86 h 304"/>
                <a:gd name="T6" fmla="*/ 42 w 47"/>
                <a:gd name="T7" fmla="*/ 304 h 304"/>
                <a:gd name="T8" fmla="*/ 5 w 47"/>
                <a:gd name="T9" fmla="*/ 304 h 304"/>
                <a:gd name="T10" fmla="*/ 5 w 47"/>
                <a:gd name="T11" fmla="*/ 86 h 304"/>
                <a:gd name="T12" fmla="*/ 40 w 47"/>
                <a:gd name="T13" fmla="*/ 40 h 304"/>
                <a:gd name="T14" fmla="*/ 40 w 47"/>
                <a:gd name="T15" fmla="*/ 40 h 304"/>
                <a:gd name="T16" fmla="*/ 23 w 47"/>
                <a:gd name="T17" fmla="*/ 47 h 304"/>
                <a:gd name="T18" fmla="*/ 7 w 47"/>
                <a:gd name="T19" fmla="*/ 40 h 304"/>
                <a:gd name="T20" fmla="*/ 0 w 47"/>
                <a:gd name="T21" fmla="*/ 24 h 304"/>
                <a:gd name="T22" fmla="*/ 7 w 47"/>
                <a:gd name="T23" fmla="*/ 7 h 304"/>
                <a:gd name="T24" fmla="*/ 23 w 47"/>
                <a:gd name="T25" fmla="*/ 0 h 304"/>
                <a:gd name="T26" fmla="*/ 40 w 47"/>
                <a:gd name="T27" fmla="*/ 7 h 304"/>
                <a:gd name="T28" fmla="*/ 47 w 47"/>
                <a:gd name="T29" fmla="*/ 24 h 304"/>
                <a:gd name="T30" fmla="*/ 40 w 47"/>
                <a:gd name="T31" fmla="*/ 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4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4"/>
                  </a:lnTo>
                  <a:lnTo>
                    <a:pt x="5" y="304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5"/>
                    <a:pt x="30" y="47"/>
                    <a:pt x="23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2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2"/>
                    <a:pt x="47" y="17"/>
                    <a:pt x="47" y="24"/>
                  </a:cubicBezTo>
                  <a:cubicBezTo>
                    <a:pt x="47" y="30"/>
                    <a:pt x="44" y="36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C1D29CB-7EA7-4F0B-A49F-060CF17AD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985"/>
              <a:ext cx="103" cy="136"/>
            </a:xfrm>
            <a:custGeom>
              <a:avLst/>
              <a:gdLst>
                <a:gd name="T0" fmla="*/ 134 w 171"/>
                <a:gd name="T1" fmla="*/ 223 h 223"/>
                <a:gd name="T2" fmla="*/ 134 w 171"/>
                <a:gd name="T3" fmla="*/ 223 h 223"/>
                <a:gd name="T4" fmla="*/ 134 w 171"/>
                <a:gd name="T5" fmla="*/ 91 h 223"/>
                <a:gd name="T6" fmla="*/ 122 w 171"/>
                <a:gd name="T7" fmla="*/ 48 h 223"/>
                <a:gd name="T8" fmla="*/ 88 w 171"/>
                <a:gd name="T9" fmla="*/ 34 h 223"/>
                <a:gd name="T10" fmla="*/ 37 w 171"/>
                <a:gd name="T11" fmla="*/ 91 h 223"/>
                <a:gd name="T12" fmla="*/ 37 w 171"/>
                <a:gd name="T13" fmla="*/ 223 h 223"/>
                <a:gd name="T14" fmla="*/ 0 w 171"/>
                <a:gd name="T15" fmla="*/ 223 h 223"/>
                <a:gd name="T16" fmla="*/ 0 w 171"/>
                <a:gd name="T17" fmla="*/ 5 h 223"/>
                <a:gd name="T18" fmla="*/ 37 w 171"/>
                <a:gd name="T19" fmla="*/ 5 h 223"/>
                <a:gd name="T20" fmla="*/ 37 w 171"/>
                <a:gd name="T21" fmla="*/ 28 h 223"/>
                <a:gd name="T22" fmla="*/ 94 w 171"/>
                <a:gd name="T23" fmla="*/ 0 h 223"/>
                <a:gd name="T24" fmla="*/ 152 w 171"/>
                <a:gd name="T25" fmla="*/ 24 h 223"/>
                <a:gd name="T26" fmla="*/ 171 w 171"/>
                <a:gd name="T27" fmla="*/ 98 h 223"/>
                <a:gd name="T28" fmla="*/ 171 w 171"/>
                <a:gd name="T29" fmla="*/ 223 h 223"/>
                <a:gd name="T30" fmla="*/ 134 w 171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3">
                  <a:moveTo>
                    <a:pt x="134" y="223"/>
                  </a:moveTo>
                  <a:lnTo>
                    <a:pt x="134" y="223"/>
                  </a:lnTo>
                  <a:lnTo>
                    <a:pt x="134" y="91"/>
                  </a:lnTo>
                  <a:cubicBezTo>
                    <a:pt x="134" y="72"/>
                    <a:pt x="130" y="57"/>
                    <a:pt x="122" y="48"/>
                  </a:cubicBezTo>
                  <a:cubicBezTo>
                    <a:pt x="114" y="39"/>
                    <a:pt x="102" y="34"/>
                    <a:pt x="88" y="34"/>
                  </a:cubicBezTo>
                  <a:cubicBezTo>
                    <a:pt x="54" y="34"/>
                    <a:pt x="37" y="53"/>
                    <a:pt x="37" y="91"/>
                  </a:cubicBezTo>
                  <a:lnTo>
                    <a:pt x="37" y="223"/>
                  </a:lnTo>
                  <a:lnTo>
                    <a:pt x="0" y="223"/>
                  </a:lnTo>
                  <a:lnTo>
                    <a:pt x="0" y="5"/>
                  </a:lnTo>
                  <a:lnTo>
                    <a:pt x="37" y="5"/>
                  </a:lnTo>
                  <a:lnTo>
                    <a:pt x="37" y="28"/>
                  </a:lnTo>
                  <a:cubicBezTo>
                    <a:pt x="51" y="9"/>
                    <a:pt x="69" y="0"/>
                    <a:pt x="94" y="0"/>
                  </a:cubicBezTo>
                  <a:cubicBezTo>
                    <a:pt x="119" y="0"/>
                    <a:pt x="138" y="8"/>
                    <a:pt x="152" y="24"/>
                  </a:cubicBezTo>
                  <a:cubicBezTo>
                    <a:pt x="165" y="39"/>
                    <a:pt x="171" y="64"/>
                    <a:pt x="171" y="98"/>
                  </a:cubicBezTo>
                  <a:lnTo>
                    <a:pt x="171" y="223"/>
                  </a:lnTo>
                  <a:lnTo>
                    <a:pt x="134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D5F2813E-1B00-46EC-A540-CF619A348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1" y="1985"/>
              <a:ext cx="110" cy="190"/>
            </a:xfrm>
            <a:custGeom>
              <a:avLst/>
              <a:gdLst>
                <a:gd name="T0" fmla="*/ 97 w 182"/>
                <a:gd name="T1" fmla="*/ 194 h 311"/>
                <a:gd name="T2" fmla="*/ 97 w 182"/>
                <a:gd name="T3" fmla="*/ 194 h 311"/>
                <a:gd name="T4" fmla="*/ 124 w 182"/>
                <a:gd name="T5" fmla="*/ 185 h 311"/>
                <a:gd name="T6" fmla="*/ 145 w 182"/>
                <a:gd name="T7" fmla="*/ 163 h 311"/>
                <a:gd name="T8" fmla="*/ 145 w 182"/>
                <a:gd name="T9" fmla="*/ 63 h 311"/>
                <a:gd name="T10" fmla="*/ 124 w 182"/>
                <a:gd name="T11" fmla="*/ 43 h 311"/>
                <a:gd name="T12" fmla="*/ 97 w 182"/>
                <a:gd name="T13" fmla="*/ 34 h 311"/>
                <a:gd name="T14" fmla="*/ 53 w 182"/>
                <a:gd name="T15" fmla="*/ 55 h 311"/>
                <a:gd name="T16" fmla="*/ 38 w 182"/>
                <a:gd name="T17" fmla="*/ 114 h 311"/>
                <a:gd name="T18" fmla="*/ 54 w 182"/>
                <a:gd name="T19" fmla="*/ 172 h 311"/>
                <a:gd name="T20" fmla="*/ 97 w 182"/>
                <a:gd name="T21" fmla="*/ 194 h 311"/>
                <a:gd name="T22" fmla="*/ 80 w 182"/>
                <a:gd name="T23" fmla="*/ 311 h 311"/>
                <a:gd name="T24" fmla="*/ 80 w 182"/>
                <a:gd name="T25" fmla="*/ 311 h 311"/>
                <a:gd name="T26" fmla="*/ 62 w 182"/>
                <a:gd name="T27" fmla="*/ 282 h 311"/>
                <a:gd name="T28" fmla="*/ 127 w 182"/>
                <a:gd name="T29" fmla="*/ 266 h 311"/>
                <a:gd name="T30" fmla="*/ 145 w 182"/>
                <a:gd name="T31" fmla="*/ 228 h 311"/>
                <a:gd name="T32" fmla="*/ 145 w 182"/>
                <a:gd name="T33" fmla="*/ 202 h 311"/>
                <a:gd name="T34" fmla="*/ 89 w 182"/>
                <a:gd name="T35" fmla="*/ 228 h 311"/>
                <a:gd name="T36" fmla="*/ 26 w 182"/>
                <a:gd name="T37" fmla="*/ 198 h 311"/>
                <a:gd name="T38" fmla="*/ 0 w 182"/>
                <a:gd name="T39" fmla="*/ 114 h 311"/>
                <a:gd name="T40" fmla="*/ 25 w 182"/>
                <a:gd name="T41" fmla="*/ 31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6 h 311"/>
                <a:gd name="T48" fmla="*/ 182 w 182"/>
                <a:gd name="T49" fmla="*/ 6 h 311"/>
                <a:gd name="T50" fmla="*/ 182 w 182"/>
                <a:gd name="T51" fmla="*/ 214 h 311"/>
                <a:gd name="T52" fmla="*/ 156 w 182"/>
                <a:gd name="T53" fmla="*/ 286 h 311"/>
                <a:gd name="T54" fmla="*/ 80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7" y="194"/>
                  </a:moveTo>
                  <a:lnTo>
                    <a:pt x="97" y="194"/>
                  </a:lnTo>
                  <a:cubicBezTo>
                    <a:pt x="106" y="194"/>
                    <a:pt x="115" y="191"/>
                    <a:pt x="124" y="185"/>
                  </a:cubicBezTo>
                  <a:cubicBezTo>
                    <a:pt x="133" y="180"/>
                    <a:pt x="140" y="172"/>
                    <a:pt x="145" y="163"/>
                  </a:cubicBezTo>
                  <a:lnTo>
                    <a:pt x="145" y="63"/>
                  </a:lnTo>
                  <a:cubicBezTo>
                    <a:pt x="140" y="55"/>
                    <a:pt x="133" y="48"/>
                    <a:pt x="124" y="43"/>
                  </a:cubicBezTo>
                  <a:cubicBezTo>
                    <a:pt x="114" y="37"/>
                    <a:pt x="105" y="34"/>
                    <a:pt x="97" y="34"/>
                  </a:cubicBezTo>
                  <a:cubicBezTo>
                    <a:pt x="78" y="34"/>
                    <a:pt x="63" y="41"/>
                    <a:pt x="53" y="55"/>
                  </a:cubicBezTo>
                  <a:cubicBezTo>
                    <a:pt x="43" y="69"/>
                    <a:pt x="38" y="88"/>
                    <a:pt x="38" y="114"/>
                  </a:cubicBezTo>
                  <a:cubicBezTo>
                    <a:pt x="38" y="139"/>
                    <a:pt x="43" y="158"/>
                    <a:pt x="54" y="172"/>
                  </a:cubicBezTo>
                  <a:cubicBezTo>
                    <a:pt x="65" y="187"/>
                    <a:pt x="79" y="194"/>
                    <a:pt x="97" y="194"/>
                  </a:cubicBezTo>
                  <a:close/>
                  <a:moveTo>
                    <a:pt x="80" y="311"/>
                  </a:moveTo>
                  <a:lnTo>
                    <a:pt x="80" y="311"/>
                  </a:lnTo>
                  <a:lnTo>
                    <a:pt x="62" y="282"/>
                  </a:lnTo>
                  <a:cubicBezTo>
                    <a:pt x="93" y="280"/>
                    <a:pt x="115" y="275"/>
                    <a:pt x="127" y="266"/>
                  </a:cubicBezTo>
                  <a:cubicBezTo>
                    <a:pt x="139" y="257"/>
                    <a:pt x="145" y="244"/>
                    <a:pt x="145" y="228"/>
                  </a:cubicBezTo>
                  <a:lnTo>
                    <a:pt x="145" y="202"/>
                  </a:lnTo>
                  <a:cubicBezTo>
                    <a:pt x="133" y="219"/>
                    <a:pt x="114" y="228"/>
                    <a:pt x="89" y="228"/>
                  </a:cubicBezTo>
                  <a:cubicBezTo>
                    <a:pt x="64" y="228"/>
                    <a:pt x="42" y="218"/>
                    <a:pt x="26" y="198"/>
                  </a:cubicBezTo>
                  <a:cubicBezTo>
                    <a:pt x="9" y="178"/>
                    <a:pt x="0" y="150"/>
                    <a:pt x="0" y="114"/>
                  </a:cubicBezTo>
                  <a:cubicBezTo>
                    <a:pt x="0" y="79"/>
                    <a:pt x="9" y="51"/>
                    <a:pt x="25" y="31"/>
                  </a:cubicBezTo>
                  <a:cubicBezTo>
                    <a:pt x="42" y="11"/>
                    <a:pt x="63" y="0"/>
                    <a:pt x="90" y="0"/>
                  </a:cubicBezTo>
                  <a:cubicBezTo>
                    <a:pt x="113" y="0"/>
                    <a:pt x="131" y="8"/>
                    <a:pt x="145" y="23"/>
                  </a:cubicBezTo>
                  <a:lnTo>
                    <a:pt x="145" y="6"/>
                  </a:lnTo>
                  <a:lnTo>
                    <a:pt x="182" y="6"/>
                  </a:lnTo>
                  <a:lnTo>
                    <a:pt x="182" y="214"/>
                  </a:lnTo>
                  <a:cubicBezTo>
                    <a:pt x="182" y="247"/>
                    <a:pt x="174" y="271"/>
                    <a:pt x="156" y="286"/>
                  </a:cubicBezTo>
                  <a:cubicBezTo>
                    <a:pt x="138" y="301"/>
                    <a:pt x="113" y="309"/>
                    <a:pt x="80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9474E1C-3DB1-403E-BF37-F247D63AB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206"/>
              <a:ext cx="110" cy="182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3 h 298"/>
                <a:gd name="T10" fmla="*/ 184 w 184"/>
                <a:gd name="T11" fmla="*/ 263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3"/>
                  </a:lnTo>
                  <a:lnTo>
                    <a:pt x="184" y="263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D45070CE-EAEC-43B5-8078-345740CB1B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253"/>
              <a:ext cx="116" cy="139"/>
            </a:xfrm>
            <a:custGeom>
              <a:avLst/>
              <a:gdLst>
                <a:gd name="T0" fmla="*/ 53 w 192"/>
                <a:gd name="T1" fmla="*/ 172 h 228"/>
                <a:gd name="T2" fmla="*/ 53 w 192"/>
                <a:gd name="T3" fmla="*/ 172 h 228"/>
                <a:gd name="T4" fmla="*/ 96 w 192"/>
                <a:gd name="T5" fmla="*/ 193 h 228"/>
                <a:gd name="T6" fmla="*/ 139 w 192"/>
                <a:gd name="T7" fmla="*/ 172 h 228"/>
                <a:gd name="T8" fmla="*/ 154 w 192"/>
                <a:gd name="T9" fmla="*/ 113 h 228"/>
                <a:gd name="T10" fmla="*/ 139 w 192"/>
                <a:gd name="T11" fmla="*/ 55 h 228"/>
                <a:gd name="T12" fmla="*/ 96 w 192"/>
                <a:gd name="T13" fmla="*/ 34 h 228"/>
                <a:gd name="T14" fmla="*/ 53 w 192"/>
                <a:gd name="T15" fmla="*/ 55 h 228"/>
                <a:gd name="T16" fmla="*/ 37 w 192"/>
                <a:gd name="T17" fmla="*/ 114 h 228"/>
                <a:gd name="T18" fmla="*/ 53 w 192"/>
                <a:gd name="T19" fmla="*/ 172 h 228"/>
                <a:gd name="T20" fmla="*/ 166 w 192"/>
                <a:gd name="T21" fmla="*/ 197 h 228"/>
                <a:gd name="T22" fmla="*/ 166 w 192"/>
                <a:gd name="T23" fmla="*/ 197 h 228"/>
                <a:gd name="T24" fmla="*/ 96 w 192"/>
                <a:gd name="T25" fmla="*/ 228 h 228"/>
                <a:gd name="T26" fmla="*/ 26 w 192"/>
                <a:gd name="T27" fmla="*/ 197 h 228"/>
                <a:gd name="T28" fmla="*/ 0 w 192"/>
                <a:gd name="T29" fmla="*/ 114 h 228"/>
                <a:gd name="T30" fmla="*/ 26 w 192"/>
                <a:gd name="T31" fmla="*/ 30 h 228"/>
                <a:gd name="T32" fmla="*/ 96 w 192"/>
                <a:gd name="T33" fmla="*/ 0 h 228"/>
                <a:gd name="T34" fmla="*/ 166 w 192"/>
                <a:gd name="T35" fmla="*/ 30 h 228"/>
                <a:gd name="T36" fmla="*/ 192 w 192"/>
                <a:gd name="T37" fmla="*/ 113 h 228"/>
                <a:gd name="T38" fmla="*/ 166 w 192"/>
                <a:gd name="T39" fmla="*/ 19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28">
                  <a:moveTo>
                    <a:pt x="53" y="172"/>
                  </a:moveTo>
                  <a:lnTo>
                    <a:pt x="53" y="172"/>
                  </a:lnTo>
                  <a:cubicBezTo>
                    <a:pt x="63" y="186"/>
                    <a:pt x="77" y="193"/>
                    <a:pt x="96" y="193"/>
                  </a:cubicBezTo>
                  <a:cubicBezTo>
                    <a:pt x="114" y="193"/>
                    <a:pt x="129" y="186"/>
                    <a:pt x="139" y="172"/>
                  </a:cubicBezTo>
                  <a:cubicBezTo>
                    <a:pt x="149" y="158"/>
                    <a:pt x="154" y="138"/>
                    <a:pt x="154" y="113"/>
                  </a:cubicBezTo>
                  <a:cubicBezTo>
                    <a:pt x="154" y="89"/>
                    <a:pt x="149" y="69"/>
                    <a:pt x="139" y="55"/>
                  </a:cubicBezTo>
                  <a:cubicBezTo>
                    <a:pt x="129" y="41"/>
                    <a:pt x="114" y="34"/>
                    <a:pt x="96" y="34"/>
                  </a:cubicBezTo>
                  <a:cubicBezTo>
                    <a:pt x="77" y="34"/>
                    <a:pt x="63" y="41"/>
                    <a:pt x="53" y="55"/>
                  </a:cubicBezTo>
                  <a:cubicBezTo>
                    <a:pt x="42" y="69"/>
                    <a:pt x="37" y="89"/>
                    <a:pt x="37" y="114"/>
                  </a:cubicBezTo>
                  <a:cubicBezTo>
                    <a:pt x="37" y="139"/>
                    <a:pt x="42" y="158"/>
                    <a:pt x="53" y="172"/>
                  </a:cubicBezTo>
                  <a:close/>
                  <a:moveTo>
                    <a:pt x="166" y="197"/>
                  </a:moveTo>
                  <a:lnTo>
                    <a:pt x="166" y="197"/>
                  </a:lnTo>
                  <a:cubicBezTo>
                    <a:pt x="149" y="217"/>
                    <a:pt x="125" y="228"/>
                    <a:pt x="96" y="228"/>
                  </a:cubicBezTo>
                  <a:cubicBezTo>
                    <a:pt x="66" y="228"/>
                    <a:pt x="43" y="217"/>
                    <a:pt x="26" y="197"/>
                  </a:cubicBezTo>
                  <a:cubicBezTo>
                    <a:pt x="8" y="177"/>
                    <a:pt x="0" y="149"/>
                    <a:pt x="0" y="114"/>
                  </a:cubicBezTo>
                  <a:cubicBezTo>
                    <a:pt x="0" y="78"/>
                    <a:pt x="8" y="51"/>
                    <a:pt x="26" y="30"/>
                  </a:cubicBezTo>
                  <a:cubicBezTo>
                    <a:pt x="43" y="10"/>
                    <a:pt x="66" y="0"/>
                    <a:pt x="96" y="0"/>
                  </a:cubicBezTo>
                  <a:cubicBezTo>
                    <a:pt x="125" y="0"/>
                    <a:pt x="149" y="10"/>
                    <a:pt x="166" y="30"/>
                  </a:cubicBezTo>
                  <a:cubicBezTo>
                    <a:pt x="183" y="50"/>
                    <a:pt x="192" y="78"/>
                    <a:pt x="192" y="113"/>
                  </a:cubicBezTo>
                  <a:cubicBezTo>
                    <a:pt x="192" y="149"/>
                    <a:pt x="183" y="177"/>
                    <a:pt x="1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22DC4515-45E5-4427-9736-92E9850D53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53"/>
              <a:ext cx="110" cy="190"/>
            </a:xfrm>
            <a:custGeom>
              <a:avLst/>
              <a:gdLst>
                <a:gd name="T0" fmla="*/ 96 w 182"/>
                <a:gd name="T1" fmla="*/ 193 h 311"/>
                <a:gd name="T2" fmla="*/ 96 w 182"/>
                <a:gd name="T3" fmla="*/ 193 h 311"/>
                <a:gd name="T4" fmla="*/ 123 w 182"/>
                <a:gd name="T5" fmla="*/ 185 h 311"/>
                <a:gd name="T6" fmla="*/ 145 w 182"/>
                <a:gd name="T7" fmla="*/ 162 h 311"/>
                <a:gd name="T8" fmla="*/ 145 w 182"/>
                <a:gd name="T9" fmla="*/ 63 h 311"/>
                <a:gd name="T10" fmla="*/ 123 w 182"/>
                <a:gd name="T11" fmla="*/ 42 h 311"/>
                <a:gd name="T12" fmla="*/ 96 w 182"/>
                <a:gd name="T13" fmla="*/ 34 h 311"/>
                <a:gd name="T14" fmla="*/ 52 w 182"/>
                <a:gd name="T15" fmla="*/ 55 h 311"/>
                <a:gd name="T16" fmla="*/ 37 w 182"/>
                <a:gd name="T17" fmla="*/ 113 h 311"/>
                <a:gd name="T18" fmla="*/ 54 w 182"/>
                <a:gd name="T19" fmla="*/ 172 h 311"/>
                <a:gd name="T20" fmla="*/ 96 w 182"/>
                <a:gd name="T21" fmla="*/ 193 h 311"/>
                <a:gd name="T22" fmla="*/ 79 w 182"/>
                <a:gd name="T23" fmla="*/ 311 h 311"/>
                <a:gd name="T24" fmla="*/ 79 w 182"/>
                <a:gd name="T25" fmla="*/ 311 h 311"/>
                <a:gd name="T26" fmla="*/ 61 w 182"/>
                <a:gd name="T27" fmla="*/ 282 h 311"/>
                <a:gd name="T28" fmla="*/ 127 w 182"/>
                <a:gd name="T29" fmla="*/ 265 h 311"/>
                <a:gd name="T30" fmla="*/ 145 w 182"/>
                <a:gd name="T31" fmla="*/ 228 h 311"/>
                <a:gd name="T32" fmla="*/ 145 w 182"/>
                <a:gd name="T33" fmla="*/ 201 h 311"/>
                <a:gd name="T34" fmla="*/ 89 w 182"/>
                <a:gd name="T35" fmla="*/ 228 h 311"/>
                <a:gd name="T36" fmla="*/ 25 w 182"/>
                <a:gd name="T37" fmla="*/ 198 h 311"/>
                <a:gd name="T38" fmla="*/ 0 w 182"/>
                <a:gd name="T39" fmla="*/ 113 h 311"/>
                <a:gd name="T40" fmla="*/ 25 w 182"/>
                <a:gd name="T41" fmla="*/ 30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5 h 311"/>
                <a:gd name="T48" fmla="*/ 182 w 182"/>
                <a:gd name="T49" fmla="*/ 5 h 311"/>
                <a:gd name="T50" fmla="*/ 182 w 182"/>
                <a:gd name="T51" fmla="*/ 213 h 311"/>
                <a:gd name="T52" fmla="*/ 155 w 182"/>
                <a:gd name="T53" fmla="*/ 285 h 311"/>
                <a:gd name="T54" fmla="*/ 79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6" y="193"/>
                  </a:moveTo>
                  <a:lnTo>
                    <a:pt x="96" y="193"/>
                  </a:lnTo>
                  <a:cubicBezTo>
                    <a:pt x="105" y="193"/>
                    <a:pt x="114" y="190"/>
                    <a:pt x="123" y="185"/>
                  </a:cubicBezTo>
                  <a:cubicBezTo>
                    <a:pt x="132" y="179"/>
                    <a:pt x="139" y="172"/>
                    <a:pt x="145" y="162"/>
                  </a:cubicBezTo>
                  <a:lnTo>
                    <a:pt x="145" y="63"/>
                  </a:lnTo>
                  <a:cubicBezTo>
                    <a:pt x="140" y="54"/>
                    <a:pt x="133" y="47"/>
                    <a:pt x="123" y="42"/>
                  </a:cubicBezTo>
                  <a:cubicBezTo>
                    <a:pt x="114" y="37"/>
                    <a:pt x="105" y="34"/>
                    <a:pt x="96" y="34"/>
                  </a:cubicBezTo>
                  <a:cubicBezTo>
                    <a:pt x="77" y="34"/>
                    <a:pt x="62" y="41"/>
                    <a:pt x="52" y="55"/>
                  </a:cubicBezTo>
                  <a:cubicBezTo>
                    <a:pt x="42" y="68"/>
                    <a:pt x="37" y="88"/>
                    <a:pt x="37" y="113"/>
                  </a:cubicBezTo>
                  <a:cubicBezTo>
                    <a:pt x="37" y="138"/>
                    <a:pt x="43" y="158"/>
                    <a:pt x="54" y="172"/>
                  </a:cubicBezTo>
                  <a:cubicBezTo>
                    <a:pt x="64" y="186"/>
                    <a:pt x="79" y="193"/>
                    <a:pt x="96" y="193"/>
                  </a:cubicBezTo>
                  <a:close/>
                  <a:moveTo>
                    <a:pt x="79" y="311"/>
                  </a:moveTo>
                  <a:lnTo>
                    <a:pt x="79" y="311"/>
                  </a:lnTo>
                  <a:lnTo>
                    <a:pt x="61" y="282"/>
                  </a:lnTo>
                  <a:cubicBezTo>
                    <a:pt x="93" y="280"/>
                    <a:pt x="115" y="274"/>
                    <a:pt x="127" y="265"/>
                  </a:cubicBezTo>
                  <a:cubicBezTo>
                    <a:pt x="139" y="256"/>
                    <a:pt x="145" y="243"/>
                    <a:pt x="145" y="228"/>
                  </a:cubicBezTo>
                  <a:lnTo>
                    <a:pt x="145" y="201"/>
                  </a:lnTo>
                  <a:cubicBezTo>
                    <a:pt x="132" y="219"/>
                    <a:pt x="113" y="228"/>
                    <a:pt x="89" y="228"/>
                  </a:cubicBezTo>
                  <a:cubicBezTo>
                    <a:pt x="63" y="228"/>
                    <a:pt x="42" y="218"/>
                    <a:pt x="25" y="198"/>
                  </a:cubicBezTo>
                  <a:cubicBezTo>
                    <a:pt x="8" y="178"/>
                    <a:pt x="0" y="150"/>
                    <a:pt x="0" y="113"/>
                  </a:cubicBezTo>
                  <a:cubicBezTo>
                    <a:pt x="0" y="78"/>
                    <a:pt x="8" y="51"/>
                    <a:pt x="25" y="30"/>
                  </a:cubicBezTo>
                  <a:cubicBezTo>
                    <a:pt x="41" y="10"/>
                    <a:pt x="63" y="0"/>
                    <a:pt x="90" y="0"/>
                  </a:cubicBezTo>
                  <a:cubicBezTo>
                    <a:pt x="113" y="0"/>
                    <a:pt x="131" y="7"/>
                    <a:pt x="145" y="23"/>
                  </a:cubicBezTo>
                  <a:lnTo>
                    <a:pt x="145" y="5"/>
                  </a:lnTo>
                  <a:lnTo>
                    <a:pt x="182" y="5"/>
                  </a:lnTo>
                  <a:lnTo>
                    <a:pt x="182" y="213"/>
                  </a:lnTo>
                  <a:cubicBezTo>
                    <a:pt x="182" y="247"/>
                    <a:pt x="173" y="271"/>
                    <a:pt x="155" y="285"/>
                  </a:cubicBezTo>
                  <a:cubicBezTo>
                    <a:pt x="138" y="300"/>
                    <a:pt x="112" y="309"/>
                    <a:pt x="79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280C7014-98DF-4401-B8FE-1A98A372C4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3" y="35"/>
                    <a:pt x="0" y="30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19190D20-4BB4-4226-B9D8-B1D4A24EE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253"/>
              <a:ext cx="94" cy="139"/>
            </a:xfrm>
            <a:custGeom>
              <a:avLst/>
              <a:gdLst>
                <a:gd name="T0" fmla="*/ 78 w 156"/>
                <a:gd name="T1" fmla="*/ 228 h 228"/>
                <a:gd name="T2" fmla="*/ 78 w 156"/>
                <a:gd name="T3" fmla="*/ 228 h 228"/>
                <a:gd name="T4" fmla="*/ 34 w 156"/>
                <a:gd name="T5" fmla="*/ 218 h 228"/>
                <a:gd name="T6" fmla="*/ 0 w 156"/>
                <a:gd name="T7" fmla="*/ 191 h 228"/>
                <a:gd name="T8" fmla="*/ 26 w 156"/>
                <a:gd name="T9" fmla="*/ 168 h 228"/>
                <a:gd name="T10" fmla="*/ 79 w 156"/>
                <a:gd name="T11" fmla="*/ 194 h 228"/>
                <a:gd name="T12" fmla="*/ 109 w 156"/>
                <a:gd name="T13" fmla="*/ 187 h 228"/>
                <a:gd name="T14" fmla="*/ 120 w 156"/>
                <a:gd name="T15" fmla="*/ 167 h 228"/>
                <a:gd name="T16" fmla="*/ 112 w 156"/>
                <a:gd name="T17" fmla="*/ 148 h 228"/>
                <a:gd name="T18" fmla="*/ 95 w 156"/>
                <a:gd name="T19" fmla="*/ 136 h 228"/>
                <a:gd name="T20" fmla="*/ 70 w 156"/>
                <a:gd name="T21" fmla="*/ 125 h 228"/>
                <a:gd name="T22" fmla="*/ 20 w 156"/>
                <a:gd name="T23" fmla="*/ 98 h 228"/>
                <a:gd name="T24" fmla="*/ 3 w 156"/>
                <a:gd name="T25" fmla="*/ 57 h 228"/>
                <a:gd name="T26" fmla="*/ 23 w 156"/>
                <a:gd name="T27" fmla="*/ 15 h 228"/>
                <a:gd name="T28" fmla="*/ 76 w 156"/>
                <a:gd name="T29" fmla="*/ 0 h 228"/>
                <a:gd name="T30" fmla="*/ 149 w 156"/>
                <a:gd name="T31" fmla="*/ 33 h 228"/>
                <a:gd name="T32" fmla="*/ 124 w 156"/>
                <a:gd name="T33" fmla="*/ 54 h 228"/>
                <a:gd name="T34" fmla="*/ 75 w 156"/>
                <a:gd name="T35" fmla="*/ 33 h 228"/>
                <a:gd name="T36" fmla="*/ 49 w 156"/>
                <a:gd name="T37" fmla="*/ 39 h 228"/>
                <a:gd name="T38" fmla="*/ 39 w 156"/>
                <a:gd name="T39" fmla="*/ 57 h 228"/>
                <a:gd name="T40" fmla="*/ 42 w 156"/>
                <a:gd name="T41" fmla="*/ 69 h 228"/>
                <a:gd name="T42" fmla="*/ 54 w 156"/>
                <a:gd name="T43" fmla="*/ 79 h 228"/>
                <a:gd name="T44" fmla="*/ 67 w 156"/>
                <a:gd name="T45" fmla="*/ 86 h 228"/>
                <a:gd name="T46" fmla="*/ 85 w 156"/>
                <a:gd name="T47" fmla="*/ 93 h 228"/>
                <a:gd name="T48" fmla="*/ 138 w 156"/>
                <a:gd name="T49" fmla="*/ 122 h 228"/>
                <a:gd name="T50" fmla="*/ 156 w 156"/>
                <a:gd name="T51" fmla="*/ 166 h 228"/>
                <a:gd name="T52" fmla="*/ 135 w 156"/>
                <a:gd name="T53" fmla="*/ 211 h 228"/>
                <a:gd name="T54" fmla="*/ 78 w 156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28">
                  <a:moveTo>
                    <a:pt x="78" y="228"/>
                  </a:moveTo>
                  <a:lnTo>
                    <a:pt x="78" y="228"/>
                  </a:lnTo>
                  <a:cubicBezTo>
                    <a:pt x="63" y="228"/>
                    <a:pt x="48" y="224"/>
                    <a:pt x="34" y="218"/>
                  </a:cubicBezTo>
                  <a:cubicBezTo>
                    <a:pt x="20" y="211"/>
                    <a:pt x="8" y="202"/>
                    <a:pt x="0" y="191"/>
                  </a:cubicBezTo>
                  <a:lnTo>
                    <a:pt x="26" y="168"/>
                  </a:lnTo>
                  <a:cubicBezTo>
                    <a:pt x="42" y="186"/>
                    <a:pt x="60" y="194"/>
                    <a:pt x="79" y="194"/>
                  </a:cubicBezTo>
                  <a:cubicBezTo>
                    <a:pt x="91" y="194"/>
                    <a:pt x="101" y="192"/>
                    <a:pt x="109" y="187"/>
                  </a:cubicBezTo>
                  <a:cubicBezTo>
                    <a:pt x="116" y="183"/>
                    <a:pt x="120" y="176"/>
                    <a:pt x="120" y="167"/>
                  </a:cubicBezTo>
                  <a:cubicBezTo>
                    <a:pt x="120" y="160"/>
                    <a:pt x="117" y="154"/>
                    <a:pt x="112" y="148"/>
                  </a:cubicBezTo>
                  <a:cubicBezTo>
                    <a:pt x="106" y="143"/>
                    <a:pt x="101" y="139"/>
                    <a:pt x="95" y="136"/>
                  </a:cubicBezTo>
                  <a:cubicBezTo>
                    <a:pt x="89" y="133"/>
                    <a:pt x="81" y="130"/>
                    <a:pt x="70" y="125"/>
                  </a:cubicBezTo>
                  <a:cubicBezTo>
                    <a:pt x="48" y="117"/>
                    <a:pt x="31" y="108"/>
                    <a:pt x="20" y="98"/>
                  </a:cubicBezTo>
                  <a:cubicBezTo>
                    <a:pt x="8" y="88"/>
                    <a:pt x="3" y="74"/>
                    <a:pt x="3" y="57"/>
                  </a:cubicBezTo>
                  <a:cubicBezTo>
                    <a:pt x="3" y="40"/>
                    <a:pt x="10" y="26"/>
                    <a:pt x="23" y="15"/>
                  </a:cubicBezTo>
                  <a:cubicBezTo>
                    <a:pt x="37" y="5"/>
                    <a:pt x="55" y="0"/>
                    <a:pt x="76" y="0"/>
                  </a:cubicBezTo>
                  <a:cubicBezTo>
                    <a:pt x="106" y="0"/>
                    <a:pt x="131" y="11"/>
                    <a:pt x="149" y="33"/>
                  </a:cubicBezTo>
                  <a:lnTo>
                    <a:pt x="124" y="54"/>
                  </a:lnTo>
                  <a:cubicBezTo>
                    <a:pt x="110" y="40"/>
                    <a:pt x="94" y="33"/>
                    <a:pt x="75" y="33"/>
                  </a:cubicBezTo>
                  <a:cubicBezTo>
                    <a:pt x="64" y="33"/>
                    <a:pt x="56" y="35"/>
                    <a:pt x="49" y="39"/>
                  </a:cubicBezTo>
                  <a:cubicBezTo>
                    <a:pt x="43" y="44"/>
                    <a:pt x="39" y="50"/>
                    <a:pt x="39" y="57"/>
                  </a:cubicBezTo>
                  <a:cubicBezTo>
                    <a:pt x="39" y="62"/>
                    <a:pt x="40" y="65"/>
                    <a:pt x="42" y="69"/>
                  </a:cubicBezTo>
                  <a:cubicBezTo>
                    <a:pt x="45" y="73"/>
                    <a:pt x="48" y="76"/>
                    <a:pt x="54" y="79"/>
                  </a:cubicBezTo>
                  <a:cubicBezTo>
                    <a:pt x="59" y="82"/>
                    <a:pt x="64" y="84"/>
                    <a:pt x="67" y="86"/>
                  </a:cubicBezTo>
                  <a:cubicBezTo>
                    <a:pt x="70" y="88"/>
                    <a:pt x="76" y="90"/>
                    <a:pt x="85" y="93"/>
                  </a:cubicBezTo>
                  <a:cubicBezTo>
                    <a:pt x="108" y="102"/>
                    <a:pt x="126" y="111"/>
                    <a:pt x="138" y="122"/>
                  </a:cubicBezTo>
                  <a:cubicBezTo>
                    <a:pt x="150" y="132"/>
                    <a:pt x="156" y="147"/>
                    <a:pt x="156" y="166"/>
                  </a:cubicBezTo>
                  <a:cubicBezTo>
                    <a:pt x="156" y="185"/>
                    <a:pt x="149" y="200"/>
                    <a:pt x="135" y="211"/>
                  </a:cubicBezTo>
                  <a:cubicBezTo>
                    <a:pt x="121" y="222"/>
                    <a:pt x="102" y="228"/>
                    <a:pt x="78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40046F0B-AB0C-4897-8E95-3C21EC707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201"/>
              <a:ext cx="77" cy="191"/>
            </a:xfrm>
            <a:custGeom>
              <a:avLst/>
              <a:gdLst>
                <a:gd name="T0" fmla="*/ 81 w 127"/>
                <a:gd name="T1" fmla="*/ 313 h 313"/>
                <a:gd name="T2" fmla="*/ 81 w 127"/>
                <a:gd name="T3" fmla="*/ 313 h 313"/>
                <a:gd name="T4" fmla="*/ 35 w 127"/>
                <a:gd name="T5" fmla="*/ 261 h 313"/>
                <a:gd name="T6" fmla="*/ 35 w 127"/>
                <a:gd name="T7" fmla="*/ 122 h 313"/>
                <a:gd name="T8" fmla="*/ 0 w 127"/>
                <a:gd name="T9" fmla="*/ 122 h 313"/>
                <a:gd name="T10" fmla="*/ 0 w 127"/>
                <a:gd name="T11" fmla="*/ 90 h 313"/>
                <a:gd name="T12" fmla="*/ 35 w 127"/>
                <a:gd name="T13" fmla="*/ 90 h 313"/>
                <a:gd name="T14" fmla="*/ 35 w 127"/>
                <a:gd name="T15" fmla="*/ 18 h 313"/>
                <a:gd name="T16" fmla="*/ 72 w 127"/>
                <a:gd name="T17" fmla="*/ 0 h 313"/>
                <a:gd name="T18" fmla="*/ 72 w 127"/>
                <a:gd name="T19" fmla="*/ 90 h 313"/>
                <a:gd name="T20" fmla="*/ 126 w 127"/>
                <a:gd name="T21" fmla="*/ 90 h 313"/>
                <a:gd name="T22" fmla="*/ 126 w 127"/>
                <a:gd name="T23" fmla="*/ 122 h 313"/>
                <a:gd name="T24" fmla="*/ 72 w 127"/>
                <a:gd name="T25" fmla="*/ 122 h 313"/>
                <a:gd name="T26" fmla="*/ 72 w 127"/>
                <a:gd name="T27" fmla="*/ 248 h 313"/>
                <a:gd name="T28" fmla="*/ 77 w 127"/>
                <a:gd name="T29" fmla="*/ 270 h 313"/>
                <a:gd name="T30" fmla="*/ 94 w 127"/>
                <a:gd name="T31" fmla="*/ 278 h 313"/>
                <a:gd name="T32" fmla="*/ 127 w 127"/>
                <a:gd name="T33" fmla="*/ 267 h 313"/>
                <a:gd name="T34" fmla="*/ 123 w 127"/>
                <a:gd name="T35" fmla="*/ 303 h 313"/>
                <a:gd name="T36" fmla="*/ 81 w 12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313">
                  <a:moveTo>
                    <a:pt x="81" y="313"/>
                  </a:moveTo>
                  <a:lnTo>
                    <a:pt x="81" y="313"/>
                  </a:lnTo>
                  <a:cubicBezTo>
                    <a:pt x="50" y="313"/>
                    <a:pt x="35" y="295"/>
                    <a:pt x="35" y="261"/>
                  </a:cubicBezTo>
                  <a:lnTo>
                    <a:pt x="35" y="122"/>
                  </a:lnTo>
                  <a:lnTo>
                    <a:pt x="0" y="122"/>
                  </a:lnTo>
                  <a:lnTo>
                    <a:pt x="0" y="90"/>
                  </a:lnTo>
                  <a:lnTo>
                    <a:pt x="35" y="90"/>
                  </a:lnTo>
                  <a:lnTo>
                    <a:pt x="35" y="18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126" y="90"/>
                  </a:lnTo>
                  <a:lnTo>
                    <a:pt x="126" y="122"/>
                  </a:lnTo>
                  <a:lnTo>
                    <a:pt x="72" y="122"/>
                  </a:lnTo>
                  <a:lnTo>
                    <a:pt x="72" y="248"/>
                  </a:lnTo>
                  <a:cubicBezTo>
                    <a:pt x="72" y="258"/>
                    <a:pt x="73" y="265"/>
                    <a:pt x="77" y="270"/>
                  </a:cubicBezTo>
                  <a:cubicBezTo>
                    <a:pt x="80" y="276"/>
                    <a:pt x="86" y="278"/>
                    <a:pt x="94" y="278"/>
                  </a:cubicBezTo>
                  <a:cubicBezTo>
                    <a:pt x="104" y="278"/>
                    <a:pt x="115" y="274"/>
                    <a:pt x="127" y="267"/>
                  </a:cubicBezTo>
                  <a:lnTo>
                    <a:pt x="123" y="303"/>
                  </a:lnTo>
                  <a:cubicBezTo>
                    <a:pt x="110" y="309"/>
                    <a:pt x="96" y="313"/>
                    <a:pt x="81" y="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AE82D826-2DB9-4495-A15C-6FC545BD80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1"/>
                    <a:pt x="47" y="17"/>
                    <a:pt x="47" y="23"/>
                  </a:cubicBezTo>
                  <a:cubicBezTo>
                    <a:pt x="47" y="30"/>
                    <a:pt x="44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944E7CE0-EEE8-4ACA-B386-2D78C7D75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53"/>
              <a:ext cx="102" cy="139"/>
            </a:xfrm>
            <a:custGeom>
              <a:avLst/>
              <a:gdLst>
                <a:gd name="T0" fmla="*/ 90 w 170"/>
                <a:gd name="T1" fmla="*/ 228 h 228"/>
                <a:gd name="T2" fmla="*/ 90 w 170"/>
                <a:gd name="T3" fmla="*/ 228 h 228"/>
                <a:gd name="T4" fmla="*/ 24 w 170"/>
                <a:gd name="T5" fmla="*/ 198 h 228"/>
                <a:gd name="T6" fmla="*/ 0 w 170"/>
                <a:gd name="T7" fmla="*/ 114 h 228"/>
                <a:gd name="T8" fmla="*/ 25 w 170"/>
                <a:gd name="T9" fmla="*/ 30 h 228"/>
                <a:gd name="T10" fmla="*/ 92 w 170"/>
                <a:gd name="T11" fmla="*/ 0 h 228"/>
                <a:gd name="T12" fmla="*/ 168 w 170"/>
                <a:gd name="T13" fmla="*/ 50 h 228"/>
                <a:gd name="T14" fmla="*/ 133 w 170"/>
                <a:gd name="T15" fmla="*/ 63 h 228"/>
                <a:gd name="T16" fmla="*/ 92 w 170"/>
                <a:gd name="T17" fmla="*/ 34 h 228"/>
                <a:gd name="T18" fmla="*/ 52 w 170"/>
                <a:gd name="T19" fmla="*/ 55 h 228"/>
                <a:gd name="T20" fmla="*/ 38 w 170"/>
                <a:gd name="T21" fmla="*/ 114 h 228"/>
                <a:gd name="T22" fmla="*/ 52 w 170"/>
                <a:gd name="T23" fmla="*/ 172 h 228"/>
                <a:gd name="T24" fmla="*/ 91 w 170"/>
                <a:gd name="T25" fmla="*/ 193 h 228"/>
                <a:gd name="T26" fmla="*/ 135 w 170"/>
                <a:gd name="T27" fmla="*/ 160 h 228"/>
                <a:gd name="T28" fmla="*/ 170 w 170"/>
                <a:gd name="T29" fmla="*/ 172 h 228"/>
                <a:gd name="T30" fmla="*/ 141 w 170"/>
                <a:gd name="T31" fmla="*/ 213 h 228"/>
                <a:gd name="T32" fmla="*/ 90 w 170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28">
                  <a:moveTo>
                    <a:pt x="90" y="228"/>
                  </a:moveTo>
                  <a:lnTo>
                    <a:pt x="90" y="228"/>
                  </a:lnTo>
                  <a:cubicBezTo>
                    <a:pt x="63" y="228"/>
                    <a:pt x="41" y="218"/>
                    <a:pt x="24" y="198"/>
                  </a:cubicBezTo>
                  <a:cubicBezTo>
                    <a:pt x="8" y="178"/>
                    <a:pt x="0" y="150"/>
                    <a:pt x="0" y="114"/>
                  </a:cubicBezTo>
                  <a:cubicBezTo>
                    <a:pt x="0" y="78"/>
                    <a:pt x="8" y="50"/>
                    <a:pt x="25" y="30"/>
                  </a:cubicBezTo>
                  <a:cubicBezTo>
                    <a:pt x="41" y="10"/>
                    <a:pt x="63" y="0"/>
                    <a:pt x="92" y="0"/>
                  </a:cubicBezTo>
                  <a:cubicBezTo>
                    <a:pt x="131" y="0"/>
                    <a:pt x="156" y="17"/>
                    <a:pt x="168" y="50"/>
                  </a:cubicBezTo>
                  <a:lnTo>
                    <a:pt x="133" y="63"/>
                  </a:lnTo>
                  <a:cubicBezTo>
                    <a:pt x="126" y="44"/>
                    <a:pt x="112" y="34"/>
                    <a:pt x="92" y="34"/>
                  </a:cubicBezTo>
                  <a:cubicBezTo>
                    <a:pt x="74" y="34"/>
                    <a:pt x="61" y="41"/>
                    <a:pt x="52" y="55"/>
                  </a:cubicBezTo>
                  <a:cubicBezTo>
                    <a:pt x="43" y="69"/>
                    <a:pt x="38" y="89"/>
                    <a:pt x="38" y="114"/>
                  </a:cubicBezTo>
                  <a:cubicBezTo>
                    <a:pt x="38" y="139"/>
                    <a:pt x="43" y="158"/>
                    <a:pt x="52" y="172"/>
                  </a:cubicBezTo>
                  <a:cubicBezTo>
                    <a:pt x="61" y="186"/>
                    <a:pt x="74" y="193"/>
                    <a:pt x="91" y="193"/>
                  </a:cubicBezTo>
                  <a:cubicBezTo>
                    <a:pt x="114" y="193"/>
                    <a:pt x="129" y="182"/>
                    <a:pt x="135" y="160"/>
                  </a:cubicBezTo>
                  <a:lnTo>
                    <a:pt x="170" y="172"/>
                  </a:lnTo>
                  <a:cubicBezTo>
                    <a:pt x="165" y="190"/>
                    <a:pt x="155" y="203"/>
                    <a:pt x="141" y="213"/>
                  </a:cubicBezTo>
                  <a:cubicBezTo>
                    <a:pt x="127" y="223"/>
                    <a:pt x="111" y="228"/>
                    <a:pt x="90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C47F2282-07AC-4265-BDFE-E6ABBB5AC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253"/>
              <a:ext cx="94" cy="139"/>
            </a:xfrm>
            <a:custGeom>
              <a:avLst/>
              <a:gdLst>
                <a:gd name="T0" fmla="*/ 79 w 157"/>
                <a:gd name="T1" fmla="*/ 228 h 228"/>
                <a:gd name="T2" fmla="*/ 79 w 157"/>
                <a:gd name="T3" fmla="*/ 228 h 228"/>
                <a:gd name="T4" fmla="*/ 35 w 157"/>
                <a:gd name="T5" fmla="*/ 218 h 228"/>
                <a:gd name="T6" fmla="*/ 0 w 157"/>
                <a:gd name="T7" fmla="*/ 191 h 228"/>
                <a:gd name="T8" fmla="*/ 27 w 157"/>
                <a:gd name="T9" fmla="*/ 168 h 228"/>
                <a:gd name="T10" fmla="*/ 80 w 157"/>
                <a:gd name="T11" fmla="*/ 194 h 228"/>
                <a:gd name="T12" fmla="*/ 109 w 157"/>
                <a:gd name="T13" fmla="*/ 187 h 228"/>
                <a:gd name="T14" fmla="*/ 120 w 157"/>
                <a:gd name="T15" fmla="*/ 167 h 228"/>
                <a:gd name="T16" fmla="*/ 112 w 157"/>
                <a:gd name="T17" fmla="*/ 148 h 228"/>
                <a:gd name="T18" fmla="*/ 96 w 157"/>
                <a:gd name="T19" fmla="*/ 136 h 228"/>
                <a:gd name="T20" fmla="*/ 71 w 157"/>
                <a:gd name="T21" fmla="*/ 125 h 228"/>
                <a:gd name="T22" fmla="*/ 20 w 157"/>
                <a:gd name="T23" fmla="*/ 98 h 228"/>
                <a:gd name="T24" fmla="*/ 3 w 157"/>
                <a:gd name="T25" fmla="*/ 57 h 228"/>
                <a:gd name="T26" fmla="*/ 24 w 157"/>
                <a:gd name="T27" fmla="*/ 15 h 228"/>
                <a:gd name="T28" fmla="*/ 77 w 157"/>
                <a:gd name="T29" fmla="*/ 0 h 228"/>
                <a:gd name="T30" fmla="*/ 150 w 157"/>
                <a:gd name="T31" fmla="*/ 33 h 228"/>
                <a:gd name="T32" fmla="*/ 124 w 157"/>
                <a:gd name="T33" fmla="*/ 54 h 228"/>
                <a:gd name="T34" fmla="*/ 76 w 157"/>
                <a:gd name="T35" fmla="*/ 33 h 228"/>
                <a:gd name="T36" fmla="*/ 50 w 157"/>
                <a:gd name="T37" fmla="*/ 39 h 228"/>
                <a:gd name="T38" fmla="*/ 40 w 157"/>
                <a:gd name="T39" fmla="*/ 57 h 228"/>
                <a:gd name="T40" fmla="*/ 43 w 157"/>
                <a:gd name="T41" fmla="*/ 69 h 228"/>
                <a:gd name="T42" fmla="*/ 55 w 157"/>
                <a:gd name="T43" fmla="*/ 79 h 228"/>
                <a:gd name="T44" fmla="*/ 68 w 157"/>
                <a:gd name="T45" fmla="*/ 86 h 228"/>
                <a:gd name="T46" fmla="*/ 86 w 157"/>
                <a:gd name="T47" fmla="*/ 93 h 228"/>
                <a:gd name="T48" fmla="*/ 138 w 157"/>
                <a:gd name="T49" fmla="*/ 122 h 228"/>
                <a:gd name="T50" fmla="*/ 157 w 157"/>
                <a:gd name="T51" fmla="*/ 166 h 228"/>
                <a:gd name="T52" fmla="*/ 136 w 157"/>
                <a:gd name="T53" fmla="*/ 211 h 228"/>
                <a:gd name="T54" fmla="*/ 79 w 157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228">
                  <a:moveTo>
                    <a:pt x="79" y="228"/>
                  </a:moveTo>
                  <a:lnTo>
                    <a:pt x="79" y="228"/>
                  </a:lnTo>
                  <a:cubicBezTo>
                    <a:pt x="63" y="228"/>
                    <a:pt x="49" y="224"/>
                    <a:pt x="35" y="218"/>
                  </a:cubicBezTo>
                  <a:cubicBezTo>
                    <a:pt x="21" y="211"/>
                    <a:pt x="9" y="202"/>
                    <a:pt x="0" y="191"/>
                  </a:cubicBezTo>
                  <a:lnTo>
                    <a:pt x="27" y="168"/>
                  </a:lnTo>
                  <a:cubicBezTo>
                    <a:pt x="43" y="186"/>
                    <a:pt x="61" y="194"/>
                    <a:pt x="80" y="194"/>
                  </a:cubicBezTo>
                  <a:cubicBezTo>
                    <a:pt x="92" y="194"/>
                    <a:pt x="102" y="192"/>
                    <a:pt x="109" y="187"/>
                  </a:cubicBezTo>
                  <a:cubicBezTo>
                    <a:pt x="117" y="183"/>
                    <a:pt x="120" y="176"/>
                    <a:pt x="120" y="167"/>
                  </a:cubicBezTo>
                  <a:cubicBezTo>
                    <a:pt x="120" y="160"/>
                    <a:pt x="118" y="154"/>
                    <a:pt x="112" y="148"/>
                  </a:cubicBezTo>
                  <a:cubicBezTo>
                    <a:pt x="107" y="143"/>
                    <a:pt x="101" y="139"/>
                    <a:pt x="96" y="136"/>
                  </a:cubicBezTo>
                  <a:cubicBezTo>
                    <a:pt x="90" y="133"/>
                    <a:pt x="82" y="130"/>
                    <a:pt x="71" y="125"/>
                  </a:cubicBezTo>
                  <a:cubicBezTo>
                    <a:pt x="48" y="117"/>
                    <a:pt x="32" y="108"/>
                    <a:pt x="20" y="98"/>
                  </a:cubicBezTo>
                  <a:cubicBezTo>
                    <a:pt x="9" y="88"/>
                    <a:pt x="3" y="74"/>
                    <a:pt x="3" y="57"/>
                  </a:cubicBezTo>
                  <a:cubicBezTo>
                    <a:pt x="3" y="40"/>
                    <a:pt x="10" y="26"/>
                    <a:pt x="24" y="15"/>
                  </a:cubicBezTo>
                  <a:cubicBezTo>
                    <a:pt x="38" y="5"/>
                    <a:pt x="55" y="0"/>
                    <a:pt x="77" y="0"/>
                  </a:cubicBezTo>
                  <a:cubicBezTo>
                    <a:pt x="107" y="0"/>
                    <a:pt x="131" y="11"/>
                    <a:pt x="150" y="33"/>
                  </a:cubicBezTo>
                  <a:lnTo>
                    <a:pt x="124" y="54"/>
                  </a:lnTo>
                  <a:cubicBezTo>
                    <a:pt x="111" y="40"/>
                    <a:pt x="95" y="33"/>
                    <a:pt x="76" y="33"/>
                  </a:cubicBezTo>
                  <a:cubicBezTo>
                    <a:pt x="65" y="33"/>
                    <a:pt x="56" y="35"/>
                    <a:pt x="50" y="39"/>
                  </a:cubicBezTo>
                  <a:cubicBezTo>
                    <a:pt x="43" y="44"/>
                    <a:pt x="40" y="50"/>
                    <a:pt x="40" y="57"/>
                  </a:cubicBezTo>
                  <a:cubicBezTo>
                    <a:pt x="40" y="62"/>
                    <a:pt x="41" y="65"/>
                    <a:pt x="43" y="69"/>
                  </a:cubicBezTo>
                  <a:cubicBezTo>
                    <a:pt x="45" y="73"/>
                    <a:pt x="49" y="76"/>
                    <a:pt x="55" y="79"/>
                  </a:cubicBezTo>
                  <a:cubicBezTo>
                    <a:pt x="60" y="82"/>
                    <a:pt x="65" y="84"/>
                    <a:pt x="68" y="86"/>
                  </a:cubicBezTo>
                  <a:cubicBezTo>
                    <a:pt x="71" y="88"/>
                    <a:pt x="77" y="90"/>
                    <a:pt x="86" y="93"/>
                  </a:cubicBezTo>
                  <a:cubicBezTo>
                    <a:pt x="109" y="102"/>
                    <a:pt x="126" y="111"/>
                    <a:pt x="138" y="122"/>
                  </a:cubicBezTo>
                  <a:cubicBezTo>
                    <a:pt x="151" y="132"/>
                    <a:pt x="157" y="147"/>
                    <a:pt x="157" y="166"/>
                  </a:cubicBezTo>
                  <a:cubicBezTo>
                    <a:pt x="157" y="185"/>
                    <a:pt x="150" y="200"/>
                    <a:pt x="136" y="211"/>
                  </a:cubicBezTo>
                  <a:cubicBezTo>
                    <a:pt x="122" y="222"/>
                    <a:pt x="103" y="228"/>
                    <a:pt x="79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86967E05-A3CD-464E-8B20-CAB8A4894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940"/>
              <a:ext cx="240" cy="185"/>
            </a:xfrm>
            <a:custGeom>
              <a:avLst/>
              <a:gdLst>
                <a:gd name="T0" fmla="*/ 290 w 397"/>
                <a:gd name="T1" fmla="*/ 103 h 303"/>
                <a:gd name="T2" fmla="*/ 290 w 397"/>
                <a:gd name="T3" fmla="*/ 103 h 303"/>
                <a:gd name="T4" fmla="*/ 372 w 397"/>
                <a:gd name="T5" fmla="*/ 0 h 303"/>
                <a:gd name="T6" fmla="*/ 331 w 397"/>
                <a:gd name="T7" fmla="*/ 0 h 303"/>
                <a:gd name="T8" fmla="*/ 214 w 397"/>
                <a:gd name="T9" fmla="*/ 146 h 303"/>
                <a:gd name="T10" fmla="*/ 214 w 397"/>
                <a:gd name="T11" fmla="*/ 0 h 303"/>
                <a:gd name="T12" fmla="*/ 177 w 397"/>
                <a:gd name="T13" fmla="*/ 0 h 303"/>
                <a:gd name="T14" fmla="*/ 177 w 397"/>
                <a:gd name="T15" fmla="*/ 186 h 303"/>
                <a:gd name="T16" fmla="*/ 158 w 397"/>
                <a:gd name="T17" fmla="*/ 250 h 303"/>
                <a:gd name="T18" fmla="*/ 107 w 397"/>
                <a:gd name="T19" fmla="*/ 268 h 303"/>
                <a:gd name="T20" fmla="*/ 56 w 397"/>
                <a:gd name="T21" fmla="*/ 250 h 303"/>
                <a:gd name="T22" fmla="*/ 37 w 397"/>
                <a:gd name="T23" fmla="*/ 186 h 303"/>
                <a:gd name="T24" fmla="*/ 37 w 397"/>
                <a:gd name="T25" fmla="*/ 0 h 303"/>
                <a:gd name="T26" fmla="*/ 0 w 397"/>
                <a:gd name="T27" fmla="*/ 0 h 303"/>
                <a:gd name="T28" fmla="*/ 0 w 397"/>
                <a:gd name="T29" fmla="*/ 186 h 303"/>
                <a:gd name="T30" fmla="*/ 107 w 397"/>
                <a:gd name="T31" fmla="*/ 303 h 303"/>
                <a:gd name="T32" fmla="*/ 214 w 397"/>
                <a:gd name="T33" fmla="*/ 197 h 303"/>
                <a:gd name="T34" fmla="*/ 265 w 397"/>
                <a:gd name="T35" fmla="*/ 134 h 303"/>
                <a:gd name="T36" fmla="*/ 354 w 397"/>
                <a:gd name="T37" fmla="*/ 298 h 303"/>
                <a:gd name="T38" fmla="*/ 397 w 397"/>
                <a:gd name="T39" fmla="*/ 298 h 303"/>
                <a:gd name="T40" fmla="*/ 290 w 397"/>
                <a:gd name="T41" fmla="*/ 1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303">
                  <a:moveTo>
                    <a:pt x="290" y="103"/>
                  </a:moveTo>
                  <a:lnTo>
                    <a:pt x="290" y="103"/>
                  </a:lnTo>
                  <a:lnTo>
                    <a:pt x="372" y="0"/>
                  </a:lnTo>
                  <a:lnTo>
                    <a:pt x="331" y="0"/>
                  </a:lnTo>
                  <a:lnTo>
                    <a:pt x="214" y="146"/>
                  </a:lnTo>
                  <a:lnTo>
                    <a:pt x="214" y="0"/>
                  </a:lnTo>
                  <a:lnTo>
                    <a:pt x="177" y="0"/>
                  </a:lnTo>
                  <a:lnTo>
                    <a:pt x="177" y="186"/>
                  </a:lnTo>
                  <a:cubicBezTo>
                    <a:pt x="177" y="216"/>
                    <a:pt x="171" y="238"/>
                    <a:pt x="158" y="250"/>
                  </a:cubicBezTo>
                  <a:cubicBezTo>
                    <a:pt x="146" y="262"/>
                    <a:pt x="129" y="268"/>
                    <a:pt x="107" y="268"/>
                  </a:cubicBezTo>
                  <a:cubicBezTo>
                    <a:pt x="86" y="268"/>
                    <a:pt x="69" y="262"/>
                    <a:pt x="56" y="250"/>
                  </a:cubicBezTo>
                  <a:cubicBezTo>
                    <a:pt x="44" y="238"/>
                    <a:pt x="37" y="216"/>
                    <a:pt x="37" y="186"/>
                  </a:cubicBezTo>
                  <a:lnTo>
                    <a:pt x="37" y="0"/>
                  </a:lnTo>
                  <a:lnTo>
                    <a:pt x="0" y="0"/>
                  </a:lnTo>
                  <a:lnTo>
                    <a:pt x="0" y="186"/>
                  </a:lnTo>
                  <a:cubicBezTo>
                    <a:pt x="0" y="264"/>
                    <a:pt x="36" y="303"/>
                    <a:pt x="107" y="303"/>
                  </a:cubicBezTo>
                  <a:cubicBezTo>
                    <a:pt x="175" y="303"/>
                    <a:pt x="211" y="268"/>
                    <a:pt x="214" y="197"/>
                  </a:cubicBezTo>
                  <a:lnTo>
                    <a:pt x="265" y="134"/>
                  </a:lnTo>
                  <a:lnTo>
                    <a:pt x="354" y="298"/>
                  </a:lnTo>
                  <a:lnTo>
                    <a:pt x="397" y="298"/>
                  </a:lnTo>
                  <a:lnTo>
                    <a:pt x="290" y="1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4623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B1909-85AF-46E7-96DF-9463F73A0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9FF05-8C2F-4B95-B404-18ECCEB5D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720839"/>
            <a:ext cx="6192000" cy="4392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D8A7A-DD45-40EA-B659-082A74BD03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/>
          <a:lstStyle/>
          <a:p>
            <a:fld id="{1DF70A67-7B46-4994-A7F9-F71D28767E31}" type="datetime6">
              <a:rPr lang="en-GB" smtClean="0"/>
              <a:t>April 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6B459-2D50-458C-80B5-1C26A9F84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39F04-CB9E-4BA9-A6F4-71189717E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6869-B628-4395-96ED-AD53145CB3D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326961-0939-4F2E-BB71-14A4F6F1BC45}"/>
              </a:ext>
            </a:extLst>
          </p:cNvPr>
          <p:cNvCxnSpPr/>
          <p:nvPr userDrawn="1"/>
        </p:nvCxnSpPr>
        <p:spPr>
          <a:xfrm>
            <a:off x="719400" y="1389854"/>
            <a:ext cx="10753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4">
            <a:extLst>
              <a:ext uri="{FF2B5EF4-FFF2-40B4-BE49-F238E27FC236}">
                <a16:creationId xmlns:a16="http://schemas.microsoft.com/office/drawing/2014/main" id="{A327FB1A-E972-43A4-A394-0A8FA884839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08376" y="671717"/>
            <a:ext cx="1663200" cy="519750"/>
            <a:chOff x="2931" y="1877"/>
            <a:chExt cx="1821" cy="574"/>
          </a:xfrm>
          <a:solidFill>
            <a:schemeClr val="accent3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1AFB352-3226-441A-BA0D-5994BC707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178"/>
              <a:ext cx="300" cy="273"/>
            </a:xfrm>
            <a:custGeom>
              <a:avLst/>
              <a:gdLst>
                <a:gd name="T0" fmla="*/ 497 w 497"/>
                <a:gd name="T1" fmla="*/ 3 h 447"/>
                <a:gd name="T2" fmla="*/ 497 w 497"/>
                <a:gd name="T3" fmla="*/ 3 h 447"/>
                <a:gd name="T4" fmla="*/ 452 w 497"/>
                <a:gd name="T5" fmla="*/ 26 h 447"/>
                <a:gd name="T6" fmla="*/ 396 w 497"/>
                <a:gd name="T7" fmla="*/ 0 h 447"/>
                <a:gd name="T8" fmla="*/ 102 w 497"/>
                <a:gd name="T9" fmla="*/ 338 h 447"/>
                <a:gd name="T10" fmla="*/ 101 w 497"/>
                <a:gd name="T11" fmla="*/ 338 h 447"/>
                <a:gd name="T12" fmla="*/ 86 w 497"/>
                <a:gd name="T13" fmla="*/ 341 h 447"/>
                <a:gd name="T14" fmla="*/ 83 w 497"/>
                <a:gd name="T15" fmla="*/ 342 h 447"/>
                <a:gd name="T16" fmla="*/ 70 w 497"/>
                <a:gd name="T17" fmla="*/ 343 h 447"/>
                <a:gd name="T18" fmla="*/ 66 w 497"/>
                <a:gd name="T19" fmla="*/ 344 h 447"/>
                <a:gd name="T20" fmla="*/ 49 w 497"/>
                <a:gd name="T21" fmla="*/ 346 h 447"/>
                <a:gd name="T22" fmla="*/ 2 w 497"/>
                <a:gd name="T23" fmla="*/ 399 h 447"/>
                <a:gd name="T24" fmla="*/ 57 w 497"/>
                <a:gd name="T25" fmla="*/ 445 h 447"/>
                <a:gd name="T26" fmla="*/ 78 w 497"/>
                <a:gd name="T27" fmla="*/ 443 h 447"/>
                <a:gd name="T28" fmla="*/ 83 w 497"/>
                <a:gd name="T29" fmla="*/ 442 h 447"/>
                <a:gd name="T30" fmla="*/ 100 w 497"/>
                <a:gd name="T31" fmla="*/ 440 h 447"/>
                <a:gd name="T32" fmla="*/ 104 w 497"/>
                <a:gd name="T33" fmla="*/ 439 h 447"/>
                <a:gd name="T34" fmla="*/ 122 w 497"/>
                <a:gd name="T35" fmla="*/ 436 h 447"/>
                <a:gd name="T36" fmla="*/ 124 w 497"/>
                <a:gd name="T37" fmla="*/ 435 h 447"/>
                <a:gd name="T38" fmla="*/ 340 w 497"/>
                <a:gd name="T39" fmla="*/ 326 h 447"/>
                <a:gd name="T40" fmla="*/ 344 w 497"/>
                <a:gd name="T41" fmla="*/ 321 h 447"/>
                <a:gd name="T42" fmla="*/ 497 w 497"/>
                <a:gd name="T43" fmla="*/ 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447">
                  <a:moveTo>
                    <a:pt x="497" y="3"/>
                  </a:moveTo>
                  <a:lnTo>
                    <a:pt x="497" y="3"/>
                  </a:lnTo>
                  <a:cubicBezTo>
                    <a:pt x="486" y="16"/>
                    <a:pt x="470" y="25"/>
                    <a:pt x="452" y="26"/>
                  </a:cubicBezTo>
                  <a:cubicBezTo>
                    <a:pt x="429" y="28"/>
                    <a:pt x="408" y="17"/>
                    <a:pt x="396" y="0"/>
                  </a:cubicBezTo>
                  <a:cubicBezTo>
                    <a:pt x="385" y="165"/>
                    <a:pt x="264" y="303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96" y="339"/>
                    <a:pt x="91" y="340"/>
                    <a:pt x="86" y="341"/>
                  </a:cubicBezTo>
                  <a:cubicBezTo>
                    <a:pt x="85" y="341"/>
                    <a:pt x="84" y="341"/>
                    <a:pt x="83" y="342"/>
                  </a:cubicBezTo>
                  <a:cubicBezTo>
                    <a:pt x="79" y="342"/>
                    <a:pt x="74" y="343"/>
                    <a:pt x="70" y="343"/>
                  </a:cubicBezTo>
                  <a:cubicBezTo>
                    <a:pt x="68" y="344"/>
                    <a:pt x="67" y="344"/>
                    <a:pt x="66" y="344"/>
                  </a:cubicBezTo>
                  <a:cubicBezTo>
                    <a:pt x="60" y="345"/>
                    <a:pt x="55" y="345"/>
                    <a:pt x="49" y="346"/>
                  </a:cubicBezTo>
                  <a:cubicBezTo>
                    <a:pt x="21" y="348"/>
                    <a:pt x="0" y="371"/>
                    <a:pt x="2" y="399"/>
                  </a:cubicBezTo>
                  <a:cubicBezTo>
                    <a:pt x="4" y="426"/>
                    <a:pt x="29" y="447"/>
                    <a:pt x="57" y="445"/>
                  </a:cubicBezTo>
                  <a:cubicBezTo>
                    <a:pt x="64" y="445"/>
                    <a:pt x="71" y="444"/>
                    <a:pt x="78" y="443"/>
                  </a:cubicBezTo>
                  <a:cubicBezTo>
                    <a:pt x="80" y="443"/>
                    <a:pt x="81" y="443"/>
                    <a:pt x="83" y="442"/>
                  </a:cubicBezTo>
                  <a:cubicBezTo>
                    <a:pt x="88" y="442"/>
                    <a:pt x="94" y="441"/>
                    <a:pt x="100" y="440"/>
                  </a:cubicBezTo>
                  <a:cubicBezTo>
                    <a:pt x="101" y="440"/>
                    <a:pt x="102" y="440"/>
                    <a:pt x="104" y="439"/>
                  </a:cubicBezTo>
                  <a:cubicBezTo>
                    <a:pt x="110" y="438"/>
                    <a:pt x="116" y="437"/>
                    <a:pt x="122" y="436"/>
                  </a:cubicBezTo>
                  <a:cubicBezTo>
                    <a:pt x="123" y="436"/>
                    <a:pt x="123" y="436"/>
                    <a:pt x="124" y="435"/>
                  </a:cubicBezTo>
                  <a:cubicBezTo>
                    <a:pt x="204" y="418"/>
                    <a:pt x="278" y="381"/>
                    <a:pt x="340" y="326"/>
                  </a:cubicBezTo>
                  <a:cubicBezTo>
                    <a:pt x="342" y="324"/>
                    <a:pt x="343" y="323"/>
                    <a:pt x="344" y="321"/>
                  </a:cubicBezTo>
                  <a:cubicBezTo>
                    <a:pt x="433" y="241"/>
                    <a:pt x="490" y="127"/>
                    <a:pt x="49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2CC99C0-7AA0-4039-BF55-B8AE33377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877"/>
              <a:ext cx="299" cy="274"/>
            </a:xfrm>
            <a:custGeom>
              <a:avLst/>
              <a:gdLst>
                <a:gd name="T0" fmla="*/ 440 w 496"/>
                <a:gd name="T1" fmla="*/ 2 h 449"/>
                <a:gd name="T2" fmla="*/ 440 w 496"/>
                <a:gd name="T3" fmla="*/ 2 h 449"/>
                <a:gd name="T4" fmla="*/ 0 w 496"/>
                <a:gd name="T5" fmla="*/ 449 h 449"/>
                <a:gd name="T6" fmla="*/ 47 w 496"/>
                <a:gd name="T7" fmla="*/ 423 h 449"/>
                <a:gd name="T8" fmla="*/ 101 w 496"/>
                <a:gd name="T9" fmla="*/ 446 h 449"/>
                <a:gd name="T10" fmla="*/ 447 w 496"/>
                <a:gd name="T11" fmla="*/ 102 h 449"/>
                <a:gd name="T12" fmla="*/ 494 w 496"/>
                <a:gd name="T13" fmla="*/ 48 h 449"/>
                <a:gd name="T14" fmla="*/ 440 w 496"/>
                <a:gd name="T1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49">
                  <a:moveTo>
                    <a:pt x="440" y="2"/>
                  </a:moveTo>
                  <a:lnTo>
                    <a:pt x="440" y="2"/>
                  </a:lnTo>
                  <a:cubicBezTo>
                    <a:pt x="197" y="20"/>
                    <a:pt x="10" y="215"/>
                    <a:pt x="0" y="449"/>
                  </a:cubicBezTo>
                  <a:cubicBezTo>
                    <a:pt x="10" y="434"/>
                    <a:pt x="27" y="424"/>
                    <a:pt x="47" y="423"/>
                  </a:cubicBezTo>
                  <a:cubicBezTo>
                    <a:pt x="68" y="421"/>
                    <a:pt x="88" y="431"/>
                    <a:pt x="101" y="446"/>
                  </a:cubicBezTo>
                  <a:cubicBezTo>
                    <a:pt x="113" y="265"/>
                    <a:pt x="259" y="115"/>
                    <a:pt x="447" y="102"/>
                  </a:cubicBezTo>
                  <a:cubicBezTo>
                    <a:pt x="475" y="100"/>
                    <a:pt x="496" y="76"/>
                    <a:pt x="494" y="48"/>
                  </a:cubicBezTo>
                  <a:cubicBezTo>
                    <a:pt x="492" y="21"/>
                    <a:pt x="468" y="0"/>
                    <a:pt x="44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39268F1A-CCF0-435C-A936-FB6FA9D28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77"/>
              <a:ext cx="273" cy="299"/>
            </a:xfrm>
            <a:custGeom>
              <a:avLst/>
              <a:gdLst>
                <a:gd name="T0" fmla="*/ 0 w 453"/>
                <a:gd name="T1" fmla="*/ 0 h 490"/>
                <a:gd name="T2" fmla="*/ 0 w 453"/>
                <a:gd name="T3" fmla="*/ 0 h 490"/>
                <a:gd name="T4" fmla="*/ 26 w 453"/>
                <a:gd name="T5" fmla="*/ 46 h 490"/>
                <a:gd name="T6" fmla="*/ 1 w 453"/>
                <a:gd name="T7" fmla="*/ 100 h 490"/>
                <a:gd name="T8" fmla="*/ 350 w 453"/>
                <a:gd name="T9" fmla="*/ 442 h 490"/>
                <a:gd name="T10" fmla="*/ 404 w 453"/>
                <a:gd name="T11" fmla="*/ 488 h 490"/>
                <a:gd name="T12" fmla="*/ 451 w 453"/>
                <a:gd name="T13" fmla="*/ 435 h 490"/>
                <a:gd name="T14" fmla="*/ 0 w 453"/>
                <a:gd name="T1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490">
                  <a:moveTo>
                    <a:pt x="0" y="0"/>
                  </a:moveTo>
                  <a:lnTo>
                    <a:pt x="0" y="0"/>
                  </a:lnTo>
                  <a:cubicBezTo>
                    <a:pt x="14" y="11"/>
                    <a:pt x="24" y="27"/>
                    <a:pt x="26" y="46"/>
                  </a:cubicBezTo>
                  <a:cubicBezTo>
                    <a:pt x="27" y="68"/>
                    <a:pt x="17" y="88"/>
                    <a:pt x="1" y="100"/>
                  </a:cubicBezTo>
                  <a:cubicBezTo>
                    <a:pt x="185" y="112"/>
                    <a:pt x="336" y="256"/>
                    <a:pt x="350" y="442"/>
                  </a:cubicBezTo>
                  <a:cubicBezTo>
                    <a:pt x="352" y="470"/>
                    <a:pt x="377" y="490"/>
                    <a:pt x="404" y="488"/>
                  </a:cubicBezTo>
                  <a:cubicBezTo>
                    <a:pt x="432" y="486"/>
                    <a:pt x="453" y="462"/>
                    <a:pt x="451" y="435"/>
                  </a:cubicBezTo>
                  <a:cubicBezTo>
                    <a:pt x="433" y="196"/>
                    <a:pt x="237" y="12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5760FD40-356E-4B73-BCF4-45E36FF5C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151"/>
              <a:ext cx="275" cy="299"/>
            </a:xfrm>
            <a:custGeom>
              <a:avLst/>
              <a:gdLst>
                <a:gd name="T0" fmla="*/ 428 w 455"/>
                <a:gd name="T1" fmla="*/ 446 h 490"/>
                <a:gd name="T2" fmla="*/ 428 w 455"/>
                <a:gd name="T3" fmla="*/ 446 h 490"/>
                <a:gd name="T4" fmla="*/ 455 w 455"/>
                <a:gd name="T5" fmla="*/ 390 h 490"/>
                <a:gd name="T6" fmla="*/ 102 w 455"/>
                <a:gd name="T7" fmla="*/ 48 h 490"/>
                <a:gd name="T8" fmla="*/ 48 w 455"/>
                <a:gd name="T9" fmla="*/ 2 h 490"/>
                <a:gd name="T10" fmla="*/ 1 w 455"/>
                <a:gd name="T11" fmla="*/ 55 h 490"/>
                <a:gd name="T12" fmla="*/ 450 w 455"/>
                <a:gd name="T13" fmla="*/ 490 h 490"/>
                <a:gd name="T14" fmla="*/ 428 w 455"/>
                <a:gd name="T15" fmla="*/ 44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490">
                  <a:moveTo>
                    <a:pt x="428" y="446"/>
                  </a:moveTo>
                  <a:lnTo>
                    <a:pt x="428" y="446"/>
                  </a:lnTo>
                  <a:cubicBezTo>
                    <a:pt x="426" y="423"/>
                    <a:pt x="437" y="402"/>
                    <a:pt x="455" y="390"/>
                  </a:cubicBezTo>
                  <a:cubicBezTo>
                    <a:pt x="270" y="380"/>
                    <a:pt x="116" y="235"/>
                    <a:pt x="102" y="48"/>
                  </a:cubicBezTo>
                  <a:cubicBezTo>
                    <a:pt x="100" y="21"/>
                    <a:pt x="76" y="0"/>
                    <a:pt x="48" y="2"/>
                  </a:cubicBezTo>
                  <a:cubicBezTo>
                    <a:pt x="20" y="4"/>
                    <a:pt x="0" y="28"/>
                    <a:pt x="1" y="55"/>
                  </a:cubicBezTo>
                  <a:cubicBezTo>
                    <a:pt x="19" y="293"/>
                    <a:pt x="214" y="477"/>
                    <a:pt x="450" y="490"/>
                  </a:cubicBezTo>
                  <a:cubicBezTo>
                    <a:pt x="437" y="479"/>
                    <a:pt x="429" y="464"/>
                    <a:pt x="428" y="4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4DF0C088-41D0-4819-9EDD-63FD37676D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2100"/>
              <a:ext cx="125" cy="155"/>
            </a:xfrm>
            <a:custGeom>
              <a:avLst/>
              <a:gdLst>
                <a:gd name="T0" fmla="*/ 207 w 207"/>
                <a:gd name="T1" fmla="*/ 249 h 254"/>
                <a:gd name="T2" fmla="*/ 207 w 207"/>
                <a:gd name="T3" fmla="*/ 249 h 254"/>
                <a:gd name="T4" fmla="*/ 207 w 207"/>
                <a:gd name="T5" fmla="*/ 92 h 254"/>
                <a:gd name="T6" fmla="*/ 198 w 207"/>
                <a:gd name="T7" fmla="*/ 44 h 254"/>
                <a:gd name="T8" fmla="*/ 174 w 207"/>
                <a:gd name="T9" fmla="*/ 15 h 254"/>
                <a:gd name="T10" fmla="*/ 144 w 207"/>
                <a:gd name="T11" fmla="*/ 3 h 254"/>
                <a:gd name="T12" fmla="*/ 111 w 207"/>
                <a:gd name="T13" fmla="*/ 0 h 254"/>
                <a:gd name="T14" fmla="*/ 16 w 207"/>
                <a:gd name="T15" fmla="*/ 27 h 254"/>
                <a:gd name="T16" fmla="*/ 33 w 207"/>
                <a:gd name="T17" fmla="*/ 72 h 254"/>
                <a:gd name="T18" fmla="*/ 105 w 207"/>
                <a:gd name="T19" fmla="*/ 49 h 254"/>
                <a:gd name="T20" fmla="*/ 141 w 207"/>
                <a:gd name="T21" fmla="*/ 59 h 254"/>
                <a:gd name="T22" fmla="*/ 153 w 207"/>
                <a:gd name="T23" fmla="*/ 93 h 254"/>
                <a:gd name="T24" fmla="*/ 153 w 207"/>
                <a:gd name="T25" fmla="*/ 106 h 254"/>
                <a:gd name="T26" fmla="*/ 95 w 207"/>
                <a:gd name="T27" fmla="*/ 93 h 254"/>
                <a:gd name="T28" fmla="*/ 28 w 207"/>
                <a:gd name="T29" fmla="*/ 114 h 254"/>
                <a:gd name="T30" fmla="*/ 0 w 207"/>
                <a:gd name="T31" fmla="*/ 173 h 254"/>
                <a:gd name="T32" fmla="*/ 25 w 207"/>
                <a:gd name="T33" fmla="*/ 233 h 254"/>
                <a:gd name="T34" fmla="*/ 88 w 207"/>
                <a:gd name="T35" fmla="*/ 254 h 254"/>
                <a:gd name="T36" fmla="*/ 153 w 207"/>
                <a:gd name="T37" fmla="*/ 229 h 254"/>
                <a:gd name="T38" fmla="*/ 153 w 207"/>
                <a:gd name="T39" fmla="*/ 249 h 254"/>
                <a:gd name="T40" fmla="*/ 207 w 207"/>
                <a:gd name="T41" fmla="*/ 249 h 254"/>
                <a:gd name="T42" fmla="*/ 207 w 207"/>
                <a:gd name="T43" fmla="*/ 249 h 254"/>
                <a:gd name="T44" fmla="*/ 66 w 207"/>
                <a:gd name="T45" fmla="*/ 197 h 254"/>
                <a:gd name="T46" fmla="*/ 66 w 207"/>
                <a:gd name="T47" fmla="*/ 197 h 254"/>
                <a:gd name="T48" fmla="*/ 54 w 207"/>
                <a:gd name="T49" fmla="*/ 173 h 254"/>
                <a:gd name="T50" fmla="*/ 68 w 207"/>
                <a:gd name="T51" fmla="*/ 149 h 254"/>
                <a:gd name="T52" fmla="*/ 104 w 207"/>
                <a:gd name="T53" fmla="*/ 141 h 254"/>
                <a:gd name="T54" fmla="*/ 153 w 207"/>
                <a:gd name="T55" fmla="*/ 151 h 254"/>
                <a:gd name="T56" fmla="*/ 153 w 207"/>
                <a:gd name="T57" fmla="*/ 182 h 254"/>
                <a:gd name="T58" fmla="*/ 99 w 207"/>
                <a:gd name="T59" fmla="*/ 205 h 254"/>
                <a:gd name="T60" fmla="*/ 66 w 207"/>
                <a:gd name="T61" fmla="*/ 1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254">
                  <a:moveTo>
                    <a:pt x="207" y="249"/>
                  </a:moveTo>
                  <a:lnTo>
                    <a:pt x="207" y="249"/>
                  </a:lnTo>
                  <a:lnTo>
                    <a:pt x="207" y="92"/>
                  </a:lnTo>
                  <a:cubicBezTo>
                    <a:pt x="207" y="73"/>
                    <a:pt x="204" y="57"/>
                    <a:pt x="198" y="44"/>
                  </a:cubicBezTo>
                  <a:cubicBezTo>
                    <a:pt x="193" y="31"/>
                    <a:pt x="185" y="21"/>
                    <a:pt x="174" y="15"/>
                  </a:cubicBezTo>
                  <a:cubicBezTo>
                    <a:pt x="164" y="9"/>
                    <a:pt x="154" y="5"/>
                    <a:pt x="144" y="3"/>
                  </a:cubicBezTo>
                  <a:cubicBezTo>
                    <a:pt x="135" y="1"/>
                    <a:pt x="124" y="0"/>
                    <a:pt x="111" y="0"/>
                  </a:cubicBezTo>
                  <a:cubicBezTo>
                    <a:pt x="74" y="0"/>
                    <a:pt x="42" y="9"/>
                    <a:pt x="16" y="27"/>
                  </a:cubicBezTo>
                  <a:lnTo>
                    <a:pt x="33" y="72"/>
                  </a:lnTo>
                  <a:cubicBezTo>
                    <a:pt x="55" y="56"/>
                    <a:pt x="79" y="49"/>
                    <a:pt x="105" y="49"/>
                  </a:cubicBezTo>
                  <a:cubicBezTo>
                    <a:pt x="121" y="49"/>
                    <a:pt x="133" y="52"/>
                    <a:pt x="141" y="59"/>
                  </a:cubicBezTo>
                  <a:cubicBezTo>
                    <a:pt x="149" y="66"/>
                    <a:pt x="153" y="78"/>
                    <a:pt x="153" y="93"/>
                  </a:cubicBezTo>
                  <a:lnTo>
                    <a:pt x="153" y="106"/>
                  </a:lnTo>
                  <a:cubicBezTo>
                    <a:pt x="138" y="97"/>
                    <a:pt x="118" y="93"/>
                    <a:pt x="95" y="93"/>
                  </a:cubicBezTo>
                  <a:cubicBezTo>
                    <a:pt x="69" y="93"/>
                    <a:pt x="47" y="100"/>
                    <a:pt x="28" y="114"/>
                  </a:cubicBezTo>
                  <a:cubicBezTo>
                    <a:pt x="9" y="127"/>
                    <a:pt x="0" y="147"/>
                    <a:pt x="0" y="173"/>
                  </a:cubicBezTo>
                  <a:cubicBezTo>
                    <a:pt x="0" y="199"/>
                    <a:pt x="8" y="219"/>
                    <a:pt x="25" y="233"/>
                  </a:cubicBezTo>
                  <a:cubicBezTo>
                    <a:pt x="41" y="247"/>
                    <a:pt x="62" y="254"/>
                    <a:pt x="88" y="254"/>
                  </a:cubicBezTo>
                  <a:cubicBezTo>
                    <a:pt x="115" y="254"/>
                    <a:pt x="137" y="246"/>
                    <a:pt x="153" y="229"/>
                  </a:cubicBezTo>
                  <a:lnTo>
                    <a:pt x="153" y="249"/>
                  </a:lnTo>
                  <a:lnTo>
                    <a:pt x="207" y="249"/>
                  </a:lnTo>
                  <a:lnTo>
                    <a:pt x="207" y="249"/>
                  </a:lnTo>
                  <a:close/>
                  <a:moveTo>
                    <a:pt x="66" y="197"/>
                  </a:moveTo>
                  <a:lnTo>
                    <a:pt x="66" y="197"/>
                  </a:lnTo>
                  <a:cubicBezTo>
                    <a:pt x="58" y="191"/>
                    <a:pt x="54" y="183"/>
                    <a:pt x="54" y="173"/>
                  </a:cubicBezTo>
                  <a:cubicBezTo>
                    <a:pt x="54" y="162"/>
                    <a:pt x="59" y="154"/>
                    <a:pt x="68" y="149"/>
                  </a:cubicBezTo>
                  <a:cubicBezTo>
                    <a:pt x="77" y="143"/>
                    <a:pt x="89" y="141"/>
                    <a:pt x="104" y="141"/>
                  </a:cubicBezTo>
                  <a:cubicBezTo>
                    <a:pt x="123" y="141"/>
                    <a:pt x="139" y="144"/>
                    <a:pt x="153" y="151"/>
                  </a:cubicBezTo>
                  <a:lnTo>
                    <a:pt x="153" y="182"/>
                  </a:lnTo>
                  <a:cubicBezTo>
                    <a:pt x="138" y="198"/>
                    <a:pt x="120" y="205"/>
                    <a:pt x="99" y="205"/>
                  </a:cubicBezTo>
                  <a:cubicBezTo>
                    <a:pt x="84" y="205"/>
                    <a:pt x="73" y="202"/>
                    <a:pt x="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1E4A575-3938-4CDC-821F-5EBCCFA30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42"/>
              <a:ext cx="94" cy="213"/>
            </a:xfrm>
            <a:custGeom>
              <a:avLst/>
              <a:gdLst>
                <a:gd name="T0" fmla="*/ 149 w 155"/>
                <a:gd name="T1" fmla="*/ 338 h 349"/>
                <a:gd name="T2" fmla="*/ 149 w 155"/>
                <a:gd name="T3" fmla="*/ 338 h 349"/>
                <a:gd name="T4" fmla="*/ 155 w 155"/>
                <a:gd name="T5" fmla="*/ 288 h 349"/>
                <a:gd name="T6" fmla="*/ 117 w 155"/>
                <a:gd name="T7" fmla="*/ 299 h 349"/>
                <a:gd name="T8" fmla="*/ 97 w 155"/>
                <a:gd name="T9" fmla="*/ 276 h 349"/>
                <a:gd name="T10" fmla="*/ 97 w 155"/>
                <a:gd name="T11" fmla="*/ 149 h 349"/>
                <a:gd name="T12" fmla="*/ 153 w 155"/>
                <a:gd name="T13" fmla="*/ 149 h 349"/>
                <a:gd name="T14" fmla="*/ 153 w 155"/>
                <a:gd name="T15" fmla="*/ 101 h 349"/>
                <a:gd name="T16" fmla="*/ 97 w 155"/>
                <a:gd name="T17" fmla="*/ 101 h 349"/>
                <a:gd name="T18" fmla="*/ 97 w 155"/>
                <a:gd name="T19" fmla="*/ 0 h 349"/>
                <a:gd name="T20" fmla="*/ 41 w 155"/>
                <a:gd name="T21" fmla="*/ 27 h 349"/>
                <a:gd name="T22" fmla="*/ 41 w 155"/>
                <a:gd name="T23" fmla="*/ 101 h 349"/>
                <a:gd name="T24" fmla="*/ 0 w 155"/>
                <a:gd name="T25" fmla="*/ 101 h 349"/>
                <a:gd name="T26" fmla="*/ 0 w 155"/>
                <a:gd name="T27" fmla="*/ 149 h 349"/>
                <a:gd name="T28" fmla="*/ 41 w 155"/>
                <a:gd name="T29" fmla="*/ 149 h 349"/>
                <a:gd name="T30" fmla="*/ 41 w 155"/>
                <a:gd name="T31" fmla="*/ 287 h 349"/>
                <a:gd name="T32" fmla="*/ 98 w 155"/>
                <a:gd name="T33" fmla="*/ 349 h 349"/>
                <a:gd name="T34" fmla="*/ 149 w 155"/>
                <a:gd name="T35" fmla="*/ 3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349">
                  <a:moveTo>
                    <a:pt x="149" y="338"/>
                  </a:moveTo>
                  <a:lnTo>
                    <a:pt x="149" y="338"/>
                  </a:lnTo>
                  <a:lnTo>
                    <a:pt x="155" y="288"/>
                  </a:lnTo>
                  <a:cubicBezTo>
                    <a:pt x="142" y="296"/>
                    <a:pt x="130" y="299"/>
                    <a:pt x="117" y="299"/>
                  </a:cubicBezTo>
                  <a:cubicBezTo>
                    <a:pt x="104" y="299"/>
                    <a:pt x="97" y="292"/>
                    <a:pt x="97" y="276"/>
                  </a:cubicBezTo>
                  <a:lnTo>
                    <a:pt x="97" y="149"/>
                  </a:lnTo>
                  <a:lnTo>
                    <a:pt x="153" y="149"/>
                  </a:lnTo>
                  <a:lnTo>
                    <a:pt x="153" y="101"/>
                  </a:lnTo>
                  <a:lnTo>
                    <a:pt x="97" y="101"/>
                  </a:lnTo>
                  <a:lnTo>
                    <a:pt x="97" y="0"/>
                  </a:lnTo>
                  <a:lnTo>
                    <a:pt x="41" y="27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49"/>
                  </a:lnTo>
                  <a:lnTo>
                    <a:pt x="41" y="149"/>
                  </a:lnTo>
                  <a:lnTo>
                    <a:pt x="41" y="287"/>
                  </a:lnTo>
                  <a:cubicBezTo>
                    <a:pt x="41" y="329"/>
                    <a:pt x="60" y="349"/>
                    <a:pt x="98" y="349"/>
                  </a:cubicBezTo>
                  <a:cubicBezTo>
                    <a:pt x="118" y="349"/>
                    <a:pt x="135" y="346"/>
                    <a:pt x="149" y="3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47B28F9-4146-4C84-B0E6-3CD0E7431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045"/>
              <a:ext cx="90" cy="207"/>
            </a:xfrm>
            <a:custGeom>
              <a:avLst/>
              <a:gdLst>
                <a:gd name="T0" fmla="*/ 149 w 149"/>
                <a:gd name="T1" fmla="*/ 144 h 338"/>
                <a:gd name="T2" fmla="*/ 149 w 149"/>
                <a:gd name="T3" fmla="*/ 144 h 338"/>
                <a:gd name="T4" fmla="*/ 149 w 149"/>
                <a:gd name="T5" fmla="*/ 95 h 338"/>
                <a:gd name="T6" fmla="*/ 91 w 149"/>
                <a:gd name="T7" fmla="*/ 95 h 338"/>
                <a:gd name="T8" fmla="*/ 91 w 149"/>
                <a:gd name="T9" fmla="*/ 68 h 338"/>
                <a:gd name="T10" fmla="*/ 109 w 149"/>
                <a:gd name="T11" fmla="*/ 49 h 338"/>
                <a:gd name="T12" fmla="*/ 144 w 149"/>
                <a:gd name="T13" fmla="*/ 57 h 338"/>
                <a:gd name="T14" fmla="*/ 144 w 149"/>
                <a:gd name="T15" fmla="*/ 11 h 338"/>
                <a:gd name="T16" fmla="*/ 93 w 149"/>
                <a:gd name="T17" fmla="*/ 0 h 338"/>
                <a:gd name="T18" fmla="*/ 35 w 149"/>
                <a:gd name="T19" fmla="*/ 57 h 338"/>
                <a:gd name="T20" fmla="*/ 35 w 149"/>
                <a:gd name="T21" fmla="*/ 95 h 338"/>
                <a:gd name="T22" fmla="*/ 0 w 149"/>
                <a:gd name="T23" fmla="*/ 95 h 338"/>
                <a:gd name="T24" fmla="*/ 0 w 149"/>
                <a:gd name="T25" fmla="*/ 144 h 338"/>
                <a:gd name="T26" fmla="*/ 35 w 149"/>
                <a:gd name="T27" fmla="*/ 144 h 338"/>
                <a:gd name="T28" fmla="*/ 35 w 149"/>
                <a:gd name="T29" fmla="*/ 338 h 338"/>
                <a:gd name="T30" fmla="*/ 91 w 149"/>
                <a:gd name="T31" fmla="*/ 338 h 338"/>
                <a:gd name="T32" fmla="*/ 91 w 149"/>
                <a:gd name="T33" fmla="*/ 144 h 338"/>
                <a:gd name="T34" fmla="*/ 149 w 149"/>
                <a:gd name="T35" fmla="*/ 1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38">
                  <a:moveTo>
                    <a:pt x="149" y="144"/>
                  </a:moveTo>
                  <a:lnTo>
                    <a:pt x="149" y="144"/>
                  </a:lnTo>
                  <a:lnTo>
                    <a:pt x="149" y="95"/>
                  </a:lnTo>
                  <a:lnTo>
                    <a:pt x="91" y="95"/>
                  </a:lnTo>
                  <a:lnTo>
                    <a:pt x="91" y="68"/>
                  </a:lnTo>
                  <a:cubicBezTo>
                    <a:pt x="91" y="55"/>
                    <a:pt x="97" y="49"/>
                    <a:pt x="109" y="49"/>
                  </a:cubicBezTo>
                  <a:cubicBezTo>
                    <a:pt x="119" y="49"/>
                    <a:pt x="131" y="52"/>
                    <a:pt x="144" y="57"/>
                  </a:cubicBezTo>
                  <a:lnTo>
                    <a:pt x="144" y="11"/>
                  </a:lnTo>
                  <a:cubicBezTo>
                    <a:pt x="129" y="4"/>
                    <a:pt x="112" y="0"/>
                    <a:pt x="93" y="0"/>
                  </a:cubicBezTo>
                  <a:cubicBezTo>
                    <a:pt x="54" y="0"/>
                    <a:pt x="35" y="19"/>
                    <a:pt x="35" y="57"/>
                  </a:cubicBezTo>
                  <a:lnTo>
                    <a:pt x="35" y="95"/>
                  </a:lnTo>
                  <a:lnTo>
                    <a:pt x="0" y="95"/>
                  </a:lnTo>
                  <a:lnTo>
                    <a:pt x="0" y="144"/>
                  </a:lnTo>
                  <a:lnTo>
                    <a:pt x="35" y="144"/>
                  </a:lnTo>
                  <a:lnTo>
                    <a:pt x="35" y="338"/>
                  </a:lnTo>
                  <a:lnTo>
                    <a:pt x="91" y="338"/>
                  </a:lnTo>
                  <a:lnTo>
                    <a:pt x="91" y="144"/>
                  </a:lnTo>
                  <a:lnTo>
                    <a:pt x="149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A8D6C23-30E3-4914-8A84-550F7846D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940"/>
              <a:ext cx="110" cy="181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2 h 298"/>
                <a:gd name="T10" fmla="*/ 184 w 184"/>
                <a:gd name="T11" fmla="*/ 262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2"/>
                  </a:lnTo>
                  <a:lnTo>
                    <a:pt x="184" y="262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726DDA68-E73B-469E-AD24-23B9BFFBC9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1985"/>
              <a:ext cx="113" cy="140"/>
            </a:xfrm>
            <a:custGeom>
              <a:avLst/>
              <a:gdLst>
                <a:gd name="T0" fmla="*/ 37 w 186"/>
                <a:gd name="T1" fmla="*/ 97 h 228"/>
                <a:gd name="T2" fmla="*/ 37 w 186"/>
                <a:gd name="T3" fmla="*/ 97 h 228"/>
                <a:gd name="T4" fmla="*/ 149 w 186"/>
                <a:gd name="T5" fmla="*/ 97 h 228"/>
                <a:gd name="T6" fmla="*/ 133 w 186"/>
                <a:gd name="T7" fmla="*/ 48 h 228"/>
                <a:gd name="T8" fmla="*/ 96 w 186"/>
                <a:gd name="T9" fmla="*/ 33 h 228"/>
                <a:gd name="T10" fmla="*/ 55 w 186"/>
                <a:gd name="T11" fmla="*/ 49 h 228"/>
                <a:gd name="T12" fmla="*/ 37 w 186"/>
                <a:gd name="T13" fmla="*/ 97 h 228"/>
                <a:gd name="T14" fmla="*/ 96 w 186"/>
                <a:gd name="T15" fmla="*/ 228 h 228"/>
                <a:gd name="T16" fmla="*/ 96 w 186"/>
                <a:gd name="T17" fmla="*/ 228 h 228"/>
                <a:gd name="T18" fmla="*/ 26 w 186"/>
                <a:gd name="T19" fmla="*/ 196 h 228"/>
                <a:gd name="T20" fmla="*/ 0 w 186"/>
                <a:gd name="T21" fmla="*/ 114 h 228"/>
                <a:gd name="T22" fmla="*/ 26 w 186"/>
                <a:gd name="T23" fmla="*/ 31 h 228"/>
                <a:gd name="T24" fmla="*/ 96 w 186"/>
                <a:gd name="T25" fmla="*/ 0 h 228"/>
                <a:gd name="T26" fmla="*/ 161 w 186"/>
                <a:gd name="T27" fmla="*/ 27 h 228"/>
                <a:gd name="T28" fmla="*/ 186 w 186"/>
                <a:gd name="T29" fmla="*/ 104 h 228"/>
                <a:gd name="T30" fmla="*/ 185 w 186"/>
                <a:gd name="T31" fmla="*/ 129 h 228"/>
                <a:gd name="T32" fmla="*/ 37 w 186"/>
                <a:gd name="T33" fmla="*/ 129 h 228"/>
                <a:gd name="T34" fmla="*/ 56 w 186"/>
                <a:gd name="T35" fmla="*/ 176 h 228"/>
                <a:gd name="T36" fmla="*/ 97 w 186"/>
                <a:gd name="T37" fmla="*/ 194 h 228"/>
                <a:gd name="T38" fmla="*/ 144 w 186"/>
                <a:gd name="T39" fmla="*/ 175 h 228"/>
                <a:gd name="T40" fmla="*/ 166 w 186"/>
                <a:gd name="T41" fmla="*/ 200 h 228"/>
                <a:gd name="T42" fmla="*/ 96 w 18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8">
                  <a:moveTo>
                    <a:pt x="37" y="97"/>
                  </a:moveTo>
                  <a:lnTo>
                    <a:pt x="37" y="97"/>
                  </a:lnTo>
                  <a:lnTo>
                    <a:pt x="149" y="97"/>
                  </a:lnTo>
                  <a:cubicBezTo>
                    <a:pt x="148" y="75"/>
                    <a:pt x="143" y="58"/>
                    <a:pt x="133" y="48"/>
                  </a:cubicBezTo>
                  <a:cubicBezTo>
                    <a:pt x="122" y="38"/>
                    <a:pt x="110" y="33"/>
                    <a:pt x="96" y="33"/>
                  </a:cubicBezTo>
                  <a:cubicBezTo>
                    <a:pt x="79" y="33"/>
                    <a:pt x="66" y="38"/>
                    <a:pt x="55" y="49"/>
                  </a:cubicBezTo>
                  <a:cubicBezTo>
                    <a:pt x="44" y="60"/>
                    <a:pt x="38" y="76"/>
                    <a:pt x="37" y="97"/>
                  </a:cubicBezTo>
                  <a:close/>
                  <a:moveTo>
                    <a:pt x="96" y="228"/>
                  </a:moveTo>
                  <a:lnTo>
                    <a:pt x="96" y="228"/>
                  </a:lnTo>
                  <a:cubicBezTo>
                    <a:pt x="67" y="228"/>
                    <a:pt x="43" y="218"/>
                    <a:pt x="26" y="196"/>
                  </a:cubicBezTo>
                  <a:cubicBezTo>
                    <a:pt x="8" y="175"/>
                    <a:pt x="0" y="148"/>
                    <a:pt x="0" y="114"/>
                  </a:cubicBezTo>
                  <a:cubicBezTo>
                    <a:pt x="0" y="79"/>
                    <a:pt x="8" y="51"/>
                    <a:pt x="26" y="31"/>
                  </a:cubicBezTo>
                  <a:cubicBezTo>
                    <a:pt x="44" y="10"/>
                    <a:pt x="67" y="0"/>
                    <a:pt x="96" y="0"/>
                  </a:cubicBezTo>
                  <a:cubicBezTo>
                    <a:pt x="122" y="0"/>
                    <a:pt x="144" y="9"/>
                    <a:pt x="161" y="27"/>
                  </a:cubicBezTo>
                  <a:cubicBezTo>
                    <a:pt x="178" y="44"/>
                    <a:pt x="186" y="70"/>
                    <a:pt x="186" y="104"/>
                  </a:cubicBezTo>
                  <a:cubicBezTo>
                    <a:pt x="186" y="112"/>
                    <a:pt x="186" y="120"/>
                    <a:pt x="185" y="129"/>
                  </a:cubicBezTo>
                  <a:lnTo>
                    <a:pt x="37" y="129"/>
                  </a:lnTo>
                  <a:cubicBezTo>
                    <a:pt x="39" y="148"/>
                    <a:pt x="45" y="164"/>
                    <a:pt x="56" y="176"/>
                  </a:cubicBezTo>
                  <a:cubicBezTo>
                    <a:pt x="67" y="188"/>
                    <a:pt x="81" y="194"/>
                    <a:pt x="97" y="194"/>
                  </a:cubicBezTo>
                  <a:cubicBezTo>
                    <a:pt x="115" y="194"/>
                    <a:pt x="131" y="188"/>
                    <a:pt x="144" y="175"/>
                  </a:cubicBezTo>
                  <a:lnTo>
                    <a:pt x="166" y="200"/>
                  </a:lnTo>
                  <a:cubicBezTo>
                    <a:pt x="148" y="219"/>
                    <a:pt x="124" y="228"/>
                    <a:pt x="96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5E243ACA-F2F9-4FE5-B7CC-1E7FC4F527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985"/>
              <a:ext cx="104" cy="140"/>
            </a:xfrm>
            <a:custGeom>
              <a:avLst/>
              <a:gdLst>
                <a:gd name="T0" fmla="*/ 81 w 172"/>
                <a:gd name="T1" fmla="*/ 195 h 228"/>
                <a:gd name="T2" fmla="*/ 81 w 172"/>
                <a:gd name="T3" fmla="*/ 195 h 228"/>
                <a:gd name="T4" fmla="*/ 137 w 172"/>
                <a:gd name="T5" fmla="*/ 167 h 228"/>
                <a:gd name="T6" fmla="*/ 137 w 172"/>
                <a:gd name="T7" fmla="*/ 129 h 228"/>
                <a:gd name="T8" fmla="*/ 86 w 172"/>
                <a:gd name="T9" fmla="*/ 115 h 228"/>
                <a:gd name="T10" fmla="*/ 49 w 172"/>
                <a:gd name="T11" fmla="*/ 125 h 228"/>
                <a:gd name="T12" fmla="*/ 35 w 172"/>
                <a:gd name="T13" fmla="*/ 155 h 228"/>
                <a:gd name="T14" fmla="*/ 47 w 172"/>
                <a:gd name="T15" fmla="*/ 184 h 228"/>
                <a:gd name="T16" fmla="*/ 81 w 172"/>
                <a:gd name="T17" fmla="*/ 195 h 228"/>
                <a:gd name="T18" fmla="*/ 137 w 172"/>
                <a:gd name="T19" fmla="*/ 223 h 228"/>
                <a:gd name="T20" fmla="*/ 137 w 172"/>
                <a:gd name="T21" fmla="*/ 223 h 228"/>
                <a:gd name="T22" fmla="*/ 137 w 172"/>
                <a:gd name="T23" fmla="*/ 203 h 228"/>
                <a:gd name="T24" fmla="*/ 75 w 172"/>
                <a:gd name="T25" fmla="*/ 228 h 228"/>
                <a:gd name="T26" fmla="*/ 20 w 172"/>
                <a:gd name="T27" fmla="*/ 209 h 228"/>
                <a:gd name="T28" fmla="*/ 0 w 172"/>
                <a:gd name="T29" fmla="*/ 155 h 228"/>
                <a:gd name="T30" fmla="*/ 23 w 172"/>
                <a:gd name="T31" fmla="*/ 101 h 228"/>
                <a:gd name="T32" fmla="*/ 81 w 172"/>
                <a:gd name="T33" fmla="*/ 83 h 228"/>
                <a:gd name="T34" fmla="*/ 137 w 172"/>
                <a:gd name="T35" fmla="*/ 97 h 228"/>
                <a:gd name="T36" fmla="*/ 137 w 172"/>
                <a:gd name="T37" fmla="*/ 82 h 228"/>
                <a:gd name="T38" fmla="*/ 125 w 172"/>
                <a:gd name="T39" fmla="*/ 44 h 228"/>
                <a:gd name="T40" fmla="*/ 90 w 172"/>
                <a:gd name="T41" fmla="*/ 33 h 228"/>
                <a:gd name="T42" fmla="*/ 26 w 172"/>
                <a:gd name="T43" fmla="*/ 54 h 228"/>
                <a:gd name="T44" fmla="*/ 16 w 172"/>
                <a:gd name="T45" fmla="*/ 23 h 228"/>
                <a:gd name="T46" fmla="*/ 95 w 172"/>
                <a:gd name="T47" fmla="*/ 0 h 228"/>
                <a:gd name="T48" fmla="*/ 172 w 172"/>
                <a:gd name="T49" fmla="*/ 79 h 228"/>
                <a:gd name="T50" fmla="*/ 172 w 172"/>
                <a:gd name="T51" fmla="*/ 223 h 228"/>
                <a:gd name="T52" fmla="*/ 137 w 17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28">
                  <a:moveTo>
                    <a:pt x="81" y="195"/>
                  </a:moveTo>
                  <a:lnTo>
                    <a:pt x="81" y="195"/>
                  </a:lnTo>
                  <a:cubicBezTo>
                    <a:pt x="102" y="195"/>
                    <a:pt x="121" y="186"/>
                    <a:pt x="137" y="167"/>
                  </a:cubicBezTo>
                  <a:lnTo>
                    <a:pt x="137" y="129"/>
                  </a:lnTo>
                  <a:cubicBezTo>
                    <a:pt x="122" y="120"/>
                    <a:pt x="104" y="115"/>
                    <a:pt x="86" y="115"/>
                  </a:cubicBezTo>
                  <a:cubicBezTo>
                    <a:pt x="71" y="115"/>
                    <a:pt x="59" y="118"/>
                    <a:pt x="49" y="125"/>
                  </a:cubicBezTo>
                  <a:cubicBezTo>
                    <a:pt x="39" y="132"/>
                    <a:pt x="35" y="142"/>
                    <a:pt x="35" y="155"/>
                  </a:cubicBezTo>
                  <a:cubicBezTo>
                    <a:pt x="35" y="167"/>
                    <a:pt x="39" y="177"/>
                    <a:pt x="47" y="184"/>
                  </a:cubicBezTo>
                  <a:cubicBezTo>
                    <a:pt x="55" y="192"/>
                    <a:pt x="66" y="195"/>
                    <a:pt x="81" y="195"/>
                  </a:cubicBezTo>
                  <a:close/>
                  <a:moveTo>
                    <a:pt x="137" y="223"/>
                  </a:moveTo>
                  <a:lnTo>
                    <a:pt x="137" y="223"/>
                  </a:lnTo>
                  <a:lnTo>
                    <a:pt x="137" y="203"/>
                  </a:lnTo>
                  <a:cubicBezTo>
                    <a:pt x="119" y="220"/>
                    <a:pt x="99" y="228"/>
                    <a:pt x="75" y="228"/>
                  </a:cubicBezTo>
                  <a:cubicBezTo>
                    <a:pt x="52" y="228"/>
                    <a:pt x="34" y="222"/>
                    <a:pt x="20" y="209"/>
                  </a:cubicBezTo>
                  <a:cubicBezTo>
                    <a:pt x="7" y="197"/>
                    <a:pt x="0" y="178"/>
                    <a:pt x="0" y="155"/>
                  </a:cubicBezTo>
                  <a:cubicBezTo>
                    <a:pt x="0" y="131"/>
                    <a:pt x="7" y="113"/>
                    <a:pt x="23" y="101"/>
                  </a:cubicBezTo>
                  <a:cubicBezTo>
                    <a:pt x="39" y="89"/>
                    <a:pt x="58" y="83"/>
                    <a:pt x="81" y="83"/>
                  </a:cubicBezTo>
                  <a:cubicBezTo>
                    <a:pt x="102" y="83"/>
                    <a:pt x="121" y="88"/>
                    <a:pt x="137" y="97"/>
                  </a:cubicBezTo>
                  <a:lnTo>
                    <a:pt x="137" y="82"/>
                  </a:lnTo>
                  <a:cubicBezTo>
                    <a:pt x="137" y="64"/>
                    <a:pt x="133" y="51"/>
                    <a:pt x="125" y="44"/>
                  </a:cubicBezTo>
                  <a:cubicBezTo>
                    <a:pt x="117" y="36"/>
                    <a:pt x="105" y="33"/>
                    <a:pt x="90" y="33"/>
                  </a:cubicBezTo>
                  <a:cubicBezTo>
                    <a:pt x="68" y="33"/>
                    <a:pt x="47" y="40"/>
                    <a:pt x="26" y="54"/>
                  </a:cubicBezTo>
                  <a:lnTo>
                    <a:pt x="16" y="23"/>
                  </a:lnTo>
                  <a:cubicBezTo>
                    <a:pt x="39" y="8"/>
                    <a:pt x="65" y="0"/>
                    <a:pt x="95" y="0"/>
                  </a:cubicBezTo>
                  <a:cubicBezTo>
                    <a:pt x="146" y="0"/>
                    <a:pt x="172" y="27"/>
                    <a:pt x="172" y="79"/>
                  </a:cubicBezTo>
                  <a:lnTo>
                    <a:pt x="172" y="223"/>
                  </a:lnTo>
                  <a:lnTo>
                    <a:pt x="137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285DC50C-8622-49B7-9150-9A98CE91CF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1" y="1934"/>
              <a:ext cx="109" cy="191"/>
            </a:xfrm>
            <a:custGeom>
              <a:avLst/>
              <a:gdLst>
                <a:gd name="T0" fmla="*/ 95 w 181"/>
                <a:gd name="T1" fmla="*/ 278 h 312"/>
                <a:gd name="T2" fmla="*/ 95 w 181"/>
                <a:gd name="T3" fmla="*/ 278 h 312"/>
                <a:gd name="T4" fmla="*/ 144 w 181"/>
                <a:gd name="T5" fmla="*/ 248 h 312"/>
                <a:gd name="T6" fmla="*/ 144 w 181"/>
                <a:gd name="T7" fmla="*/ 146 h 312"/>
                <a:gd name="T8" fmla="*/ 95 w 181"/>
                <a:gd name="T9" fmla="*/ 118 h 312"/>
                <a:gd name="T10" fmla="*/ 52 w 181"/>
                <a:gd name="T11" fmla="*/ 139 h 312"/>
                <a:gd name="T12" fmla="*/ 37 w 181"/>
                <a:gd name="T13" fmla="*/ 198 h 312"/>
                <a:gd name="T14" fmla="*/ 53 w 181"/>
                <a:gd name="T15" fmla="*/ 255 h 312"/>
                <a:gd name="T16" fmla="*/ 95 w 181"/>
                <a:gd name="T17" fmla="*/ 278 h 312"/>
                <a:gd name="T18" fmla="*/ 89 w 181"/>
                <a:gd name="T19" fmla="*/ 312 h 312"/>
                <a:gd name="T20" fmla="*/ 89 w 181"/>
                <a:gd name="T21" fmla="*/ 312 h 312"/>
                <a:gd name="T22" fmla="*/ 24 w 181"/>
                <a:gd name="T23" fmla="*/ 281 h 312"/>
                <a:gd name="T24" fmla="*/ 0 w 181"/>
                <a:gd name="T25" fmla="*/ 198 h 312"/>
                <a:gd name="T26" fmla="*/ 24 w 181"/>
                <a:gd name="T27" fmla="*/ 115 h 312"/>
                <a:gd name="T28" fmla="*/ 89 w 181"/>
                <a:gd name="T29" fmla="*/ 84 h 312"/>
                <a:gd name="T30" fmla="*/ 144 w 181"/>
                <a:gd name="T31" fmla="*/ 105 h 312"/>
                <a:gd name="T32" fmla="*/ 144 w 181"/>
                <a:gd name="T33" fmla="*/ 17 h 312"/>
                <a:gd name="T34" fmla="*/ 181 w 181"/>
                <a:gd name="T35" fmla="*/ 0 h 312"/>
                <a:gd name="T36" fmla="*/ 181 w 181"/>
                <a:gd name="T37" fmla="*/ 307 h 312"/>
                <a:gd name="T38" fmla="*/ 144 w 181"/>
                <a:gd name="T39" fmla="*/ 307 h 312"/>
                <a:gd name="T40" fmla="*/ 144 w 181"/>
                <a:gd name="T41" fmla="*/ 290 h 312"/>
                <a:gd name="T42" fmla="*/ 89 w 181"/>
                <a:gd name="T4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312">
                  <a:moveTo>
                    <a:pt x="95" y="278"/>
                  </a:moveTo>
                  <a:lnTo>
                    <a:pt x="95" y="278"/>
                  </a:lnTo>
                  <a:cubicBezTo>
                    <a:pt x="116" y="278"/>
                    <a:pt x="133" y="268"/>
                    <a:pt x="144" y="248"/>
                  </a:cubicBezTo>
                  <a:lnTo>
                    <a:pt x="144" y="146"/>
                  </a:lnTo>
                  <a:cubicBezTo>
                    <a:pt x="133" y="128"/>
                    <a:pt x="116" y="118"/>
                    <a:pt x="95" y="118"/>
                  </a:cubicBezTo>
                  <a:cubicBezTo>
                    <a:pt x="76" y="118"/>
                    <a:pt x="62" y="125"/>
                    <a:pt x="52" y="139"/>
                  </a:cubicBezTo>
                  <a:cubicBezTo>
                    <a:pt x="42" y="153"/>
                    <a:pt x="37" y="172"/>
                    <a:pt x="37" y="198"/>
                  </a:cubicBezTo>
                  <a:cubicBezTo>
                    <a:pt x="37" y="221"/>
                    <a:pt x="42" y="240"/>
                    <a:pt x="53" y="255"/>
                  </a:cubicBezTo>
                  <a:cubicBezTo>
                    <a:pt x="63" y="270"/>
                    <a:pt x="77" y="278"/>
                    <a:pt x="95" y="278"/>
                  </a:cubicBezTo>
                  <a:close/>
                  <a:moveTo>
                    <a:pt x="89" y="312"/>
                  </a:moveTo>
                  <a:lnTo>
                    <a:pt x="89" y="312"/>
                  </a:lnTo>
                  <a:cubicBezTo>
                    <a:pt x="62" y="312"/>
                    <a:pt x="40" y="302"/>
                    <a:pt x="24" y="281"/>
                  </a:cubicBezTo>
                  <a:cubicBezTo>
                    <a:pt x="8" y="261"/>
                    <a:pt x="0" y="233"/>
                    <a:pt x="0" y="198"/>
                  </a:cubicBezTo>
                  <a:cubicBezTo>
                    <a:pt x="0" y="163"/>
                    <a:pt x="8" y="135"/>
                    <a:pt x="24" y="115"/>
                  </a:cubicBezTo>
                  <a:cubicBezTo>
                    <a:pt x="40" y="94"/>
                    <a:pt x="62" y="84"/>
                    <a:pt x="89" y="84"/>
                  </a:cubicBezTo>
                  <a:cubicBezTo>
                    <a:pt x="111" y="84"/>
                    <a:pt x="129" y="91"/>
                    <a:pt x="144" y="105"/>
                  </a:cubicBezTo>
                  <a:lnTo>
                    <a:pt x="144" y="17"/>
                  </a:lnTo>
                  <a:lnTo>
                    <a:pt x="181" y="0"/>
                  </a:lnTo>
                  <a:lnTo>
                    <a:pt x="181" y="307"/>
                  </a:lnTo>
                  <a:lnTo>
                    <a:pt x="144" y="307"/>
                  </a:lnTo>
                  <a:lnTo>
                    <a:pt x="144" y="290"/>
                  </a:lnTo>
                  <a:cubicBezTo>
                    <a:pt x="130" y="305"/>
                    <a:pt x="112" y="312"/>
                    <a:pt x="89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C5D33661-C546-4D4B-B1A3-635CFFA4A6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1936"/>
              <a:ext cx="28" cy="185"/>
            </a:xfrm>
            <a:custGeom>
              <a:avLst/>
              <a:gdLst>
                <a:gd name="T0" fmla="*/ 5 w 47"/>
                <a:gd name="T1" fmla="*/ 86 h 304"/>
                <a:gd name="T2" fmla="*/ 5 w 47"/>
                <a:gd name="T3" fmla="*/ 86 h 304"/>
                <a:gd name="T4" fmla="*/ 42 w 47"/>
                <a:gd name="T5" fmla="*/ 86 h 304"/>
                <a:gd name="T6" fmla="*/ 42 w 47"/>
                <a:gd name="T7" fmla="*/ 304 h 304"/>
                <a:gd name="T8" fmla="*/ 5 w 47"/>
                <a:gd name="T9" fmla="*/ 304 h 304"/>
                <a:gd name="T10" fmla="*/ 5 w 47"/>
                <a:gd name="T11" fmla="*/ 86 h 304"/>
                <a:gd name="T12" fmla="*/ 40 w 47"/>
                <a:gd name="T13" fmla="*/ 40 h 304"/>
                <a:gd name="T14" fmla="*/ 40 w 47"/>
                <a:gd name="T15" fmla="*/ 40 h 304"/>
                <a:gd name="T16" fmla="*/ 23 w 47"/>
                <a:gd name="T17" fmla="*/ 47 h 304"/>
                <a:gd name="T18" fmla="*/ 7 w 47"/>
                <a:gd name="T19" fmla="*/ 40 h 304"/>
                <a:gd name="T20" fmla="*/ 0 w 47"/>
                <a:gd name="T21" fmla="*/ 24 h 304"/>
                <a:gd name="T22" fmla="*/ 7 w 47"/>
                <a:gd name="T23" fmla="*/ 7 h 304"/>
                <a:gd name="T24" fmla="*/ 23 w 47"/>
                <a:gd name="T25" fmla="*/ 0 h 304"/>
                <a:gd name="T26" fmla="*/ 40 w 47"/>
                <a:gd name="T27" fmla="*/ 7 h 304"/>
                <a:gd name="T28" fmla="*/ 47 w 47"/>
                <a:gd name="T29" fmla="*/ 24 h 304"/>
                <a:gd name="T30" fmla="*/ 40 w 47"/>
                <a:gd name="T31" fmla="*/ 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4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4"/>
                  </a:lnTo>
                  <a:lnTo>
                    <a:pt x="5" y="304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5"/>
                    <a:pt x="30" y="47"/>
                    <a:pt x="23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2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2"/>
                    <a:pt x="47" y="17"/>
                    <a:pt x="47" y="24"/>
                  </a:cubicBezTo>
                  <a:cubicBezTo>
                    <a:pt x="47" y="30"/>
                    <a:pt x="44" y="36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C1D29CB-7EA7-4F0B-A49F-060CF17AD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985"/>
              <a:ext cx="103" cy="136"/>
            </a:xfrm>
            <a:custGeom>
              <a:avLst/>
              <a:gdLst>
                <a:gd name="T0" fmla="*/ 134 w 171"/>
                <a:gd name="T1" fmla="*/ 223 h 223"/>
                <a:gd name="T2" fmla="*/ 134 w 171"/>
                <a:gd name="T3" fmla="*/ 223 h 223"/>
                <a:gd name="T4" fmla="*/ 134 w 171"/>
                <a:gd name="T5" fmla="*/ 91 h 223"/>
                <a:gd name="T6" fmla="*/ 122 w 171"/>
                <a:gd name="T7" fmla="*/ 48 h 223"/>
                <a:gd name="T8" fmla="*/ 88 w 171"/>
                <a:gd name="T9" fmla="*/ 34 h 223"/>
                <a:gd name="T10" fmla="*/ 37 w 171"/>
                <a:gd name="T11" fmla="*/ 91 h 223"/>
                <a:gd name="T12" fmla="*/ 37 w 171"/>
                <a:gd name="T13" fmla="*/ 223 h 223"/>
                <a:gd name="T14" fmla="*/ 0 w 171"/>
                <a:gd name="T15" fmla="*/ 223 h 223"/>
                <a:gd name="T16" fmla="*/ 0 w 171"/>
                <a:gd name="T17" fmla="*/ 5 h 223"/>
                <a:gd name="T18" fmla="*/ 37 w 171"/>
                <a:gd name="T19" fmla="*/ 5 h 223"/>
                <a:gd name="T20" fmla="*/ 37 w 171"/>
                <a:gd name="T21" fmla="*/ 28 h 223"/>
                <a:gd name="T22" fmla="*/ 94 w 171"/>
                <a:gd name="T23" fmla="*/ 0 h 223"/>
                <a:gd name="T24" fmla="*/ 152 w 171"/>
                <a:gd name="T25" fmla="*/ 24 h 223"/>
                <a:gd name="T26" fmla="*/ 171 w 171"/>
                <a:gd name="T27" fmla="*/ 98 h 223"/>
                <a:gd name="T28" fmla="*/ 171 w 171"/>
                <a:gd name="T29" fmla="*/ 223 h 223"/>
                <a:gd name="T30" fmla="*/ 134 w 171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3">
                  <a:moveTo>
                    <a:pt x="134" y="223"/>
                  </a:moveTo>
                  <a:lnTo>
                    <a:pt x="134" y="223"/>
                  </a:lnTo>
                  <a:lnTo>
                    <a:pt x="134" y="91"/>
                  </a:lnTo>
                  <a:cubicBezTo>
                    <a:pt x="134" y="72"/>
                    <a:pt x="130" y="57"/>
                    <a:pt x="122" y="48"/>
                  </a:cubicBezTo>
                  <a:cubicBezTo>
                    <a:pt x="114" y="39"/>
                    <a:pt x="102" y="34"/>
                    <a:pt x="88" y="34"/>
                  </a:cubicBezTo>
                  <a:cubicBezTo>
                    <a:pt x="54" y="34"/>
                    <a:pt x="37" y="53"/>
                    <a:pt x="37" y="91"/>
                  </a:cubicBezTo>
                  <a:lnTo>
                    <a:pt x="37" y="223"/>
                  </a:lnTo>
                  <a:lnTo>
                    <a:pt x="0" y="223"/>
                  </a:lnTo>
                  <a:lnTo>
                    <a:pt x="0" y="5"/>
                  </a:lnTo>
                  <a:lnTo>
                    <a:pt x="37" y="5"/>
                  </a:lnTo>
                  <a:lnTo>
                    <a:pt x="37" y="28"/>
                  </a:lnTo>
                  <a:cubicBezTo>
                    <a:pt x="51" y="9"/>
                    <a:pt x="69" y="0"/>
                    <a:pt x="94" y="0"/>
                  </a:cubicBezTo>
                  <a:cubicBezTo>
                    <a:pt x="119" y="0"/>
                    <a:pt x="138" y="8"/>
                    <a:pt x="152" y="24"/>
                  </a:cubicBezTo>
                  <a:cubicBezTo>
                    <a:pt x="165" y="39"/>
                    <a:pt x="171" y="64"/>
                    <a:pt x="171" y="98"/>
                  </a:cubicBezTo>
                  <a:lnTo>
                    <a:pt x="171" y="223"/>
                  </a:lnTo>
                  <a:lnTo>
                    <a:pt x="134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D5F2813E-1B00-46EC-A540-CF619A348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1" y="1985"/>
              <a:ext cx="110" cy="190"/>
            </a:xfrm>
            <a:custGeom>
              <a:avLst/>
              <a:gdLst>
                <a:gd name="T0" fmla="*/ 97 w 182"/>
                <a:gd name="T1" fmla="*/ 194 h 311"/>
                <a:gd name="T2" fmla="*/ 97 w 182"/>
                <a:gd name="T3" fmla="*/ 194 h 311"/>
                <a:gd name="T4" fmla="*/ 124 w 182"/>
                <a:gd name="T5" fmla="*/ 185 h 311"/>
                <a:gd name="T6" fmla="*/ 145 w 182"/>
                <a:gd name="T7" fmla="*/ 163 h 311"/>
                <a:gd name="T8" fmla="*/ 145 w 182"/>
                <a:gd name="T9" fmla="*/ 63 h 311"/>
                <a:gd name="T10" fmla="*/ 124 w 182"/>
                <a:gd name="T11" fmla="*/ 43 h 311"/>
                <a:gd name="T12" fmla="*/ 97 w 182"/>
                <a:gd name="T13" fmla="*/ 34 h 311"/>
                <a:gd name="T14" fmla="*/ 53 w 182"/>
                <a:gd name="T15" fmla="*/ 55 h 311"/>
                <a:gd name="T16" fmla="*/ 38 w 182"/>
                <a:gd name="T17" fmla="*/ 114 h 311"/>
                <a:gd name="T18" fmla="*/ 54 w 182"/>
                <a:gd name="T19" fmla="*/ 172 h 311"/>
                <a:gd name="T20" fmla="*/ 97 w 182"/>
                <a:gd name="T21" fmla="*/ 194 h 311"/>
                <a:gd name="T22" fmla="*/ 80 w 182"/>
                <a:gd name="T23" fmla="*/ 311 h 311"/>
                <a:gd name="T24" fmla="*/ 80 w 182"/>
                <a:gd name="T25" fmla="*/ 311 h 311"/>
                <a:gd name="T26" fmla="*/ 62 w 182"/>
                <a:gd name="T27" fmla="*/ 282 h 311"/>
                <a:gd name="T28" fmla="*/ 127 w 182"/>
                <a:gd name="T29" fmla="*/ 266 h 311"/>
                <a:gd name="T30" fmla="*/ 145 w 182"/>
                <a:gd name="T31" fmla="*/ 228 h 311"/>
                <a:gd name="T32" fmla="*/ 145 w 182"/>
                <a:gd name="T33" fmla="*/ 202 h 311"/>
                <a:gd name="T34" fmla="*/ 89 w 182"/>
                <a:gd name="T35" fmla="*/ 228 h 311"/>
                <a:gd name="T36" fmla="*/ 26 w 182"/>
                <a:gd name="T37" fmla="*/ 198 h 311"/>
                <a:gd name="T38" fmla="*/ 0 w 182"/>
                <a:gd name="T39" fmla="*/ 114 h 311"/>
                <a:gd name="T40" fmla="*/ 25 w 182"/>
                <a:gd name="T41" fmla="*/ 31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6 h 311"/>
                <a:gd name="T48" fmla="*/ 182 w 182"/>
                <a:gd name="T49" fmla="*/ 6 h 311"/>
                <a:gd name="T50" fmla="*/ 182 w 182"/>
                <a:gd name="T51" fmla="*/ 214 h 311"/>
                <a:gd name="T52" fmla="*/ 156 w 182"/>
                <a:gd name="T53" fmla="*/ 286 h 311"/>
                <a:gd name="T54" fmla="*/ 80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7" y="194"/>
                  </a:moveTo>
                  <a:lnTo>
                    <a:pt x="97" y="194"/>
                  </a:lnTo>
                  <a:cubicBezTo>
                    <a:pt x="106" y="194"/>
                    <a:pt x="115" y="191"/>
                    <a:pt x="124" y="185"/>
                  </a:cubicBezTo>
                  <a:cubicBezTo>
                    <a:pt x="133" y="180"/>
                    <a:pt x="140" y="172"/>
                    <a:pt x="145" y="163"/>
                  </a:cubicBezTo>
                  <a:lnTo>
                    <a:pt x="145" y="63"/>
                  </a:lnTo>
                  <a:cubicBezTo>
                    <a:pt x="140" y="55"/>
                    <a:pt x="133" y="48"/>
                    <a:pt x="124" y="43"/>
                  </a:cubicBezTo>
                  <a:cubicBezTo>
                    <a:pt x="114" y="37"/>
                    <a:pt x="105" y="34"/>
                    <a:pt x="97" y="34"/>
                  </a:cubicBezTo>
                  <a:cubicBezTo>
                    <a:pt x="78" y="34"/>
                    <a:pt x="63" y="41"/>
                    <a:pt x="53" y="55"/>
                  </a:cubicBezTo>
                  <a:cubicBezTo>
                    <a:pt x="43" y="69"/>
                    <a:pt x="38" y="88"/>
                    <a:pt x="38" y="114"/>
                  </a:cubicBezTo>
                  <a:cubicBezTo>
                    <a:pt x="38" y="139"/>
                    <a:pt x="43" y="158"/>
                    <a:pt x="54" y="172"/>
                  </a:cubicBezTo>
                  <a:cubicBezTo>
                    <a:pt x="65" y="187"/>
                    <a:pt x="79" y="194"/>
                    <a:pt x="97" y="194"/>
                  </a:cubicBezTo>
                  <a:close/>
                  <a:moveTo>
                    <a:pt x="80" y="311"/>
                  </a:moveTo>
                  <a:lnTo>
                    <a:pt x="80" y="311"/>
                  </a:lnTo>
                  <a:lnTo>
                    <a:pt x="62" y="282"/>
                  </a:lnTo>
                  <a:cubicBezTo>
                    <a:pt x="93" y="280"/>
                    <a:pt x="115" y="275"/>
                    <a:pt x="127" y="266"/>
                  </a:cubicBezTo>
                  <a:cubicBezTo>
                    <a:pt x="139" y="257"/>
                    <a:pt x="145" y="244"/>
                    <a:pt x="145" y="228"/>
                  </a:cubicBezTo>
                  <a:lnTo>
                    <a:pt x="145" y="202"/>
                  </a:lnTo>
                  <a:cubicBezTo>
                    <a:pt x="133" y="219"/>
                    <a:pt x="114" y="228"/>
                    <a:pt x="89" y="228"/>
                  </a:cubicBezTo>
                  <a:cubicBezTo>
                    <a:pt x="64" y="228"/>
                    <a:pt x="42" y="218"/>
                    <a:pt x="26" y="198"/>
                  </a:cubicBezTo>
                  <a:cubicBezTo>
                    <a:pt x="9" y="178"/>
                    <a:pt x="0" y="150"/>
                    <a:pt x="0" y="114"/>
                  </a:cubicBezTo>
                  <a:cubicBezTo>
                    <a:pt x="0" y="79"/>
                    <a:pt x="9" y="51"/>
                    <a:pt x="25" y="31"/>
                  </a:cubicBezTo>
                  <a:cubicBezTo>
                    <a:pt x="42" y="11"/>
                    <a:pt x="63" y="0"/>
                    <a:pt x="90" y="0"/>
                  </a:cubicBezTo>
                  <a:cubicBezTo>
                    <a:pt x="113" y="0"/>
                    <a:pt x="131" y="8"/>
                    <a:pt x="145" y="23"/>
                  </a:cubicBezTo>
                  <a:lnTo>
                    <a:pt x="145" y="6"/>
                  </a:lnTo>
                  <a:lnTo>
                    <a:pt x="182" y="6"/>
                  </a:lnTo>
                  <a:lnTo>
                    <a:pt x="182" y="214"/>
                  </a:lnTo>
                  <a:cubicBezTo>
                    <a:pt x="182" y="247"/>
                    <a:pt x="174" y="271"/>
                    <a:pt x="156" y="286"/>
                  </a:cubicBezTo>
                  <a:cubicBezTo>
                    <a:pt x="138" y="301"/>
                    <a:pt x="113" y="309"/>
                    <a:pt x="80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9474E1C-3DB1-403E-BF37-F247D63AB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206"/>
              <a:ext cx="110" cy="182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3 h 298"/>
                <a:gd name="T10" fmla="*/ 184 w 184"/>
                <a:gd name="T11" fmla="*/ 263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3"/>
                  </a:lnTo>
                  <a:lnTo>
                    <a:pt x="184" y="263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D45070CE-EAEC-43B5-8078-345740CB1B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253"/>
              <a:ext cx="116" cy="139"/>
            </a:xfrm>
            <a:custGeom>
              <a:avLst/>
              <a:gdLst>
                <a:gd name="T0" fmla="*/ 53 w 192"/>
                <a:gd name="T1" fmla="*/ 172 h 228"/>
                <a:gd name="T2" fmla="*/ 53 w 192"/>
                <a:gd name="T3" fmla="*/ 172 h 228"/>
                <a:gd name="T4" fmla="*/ 96 w 192"/>
                <a:gd name="T5" fmla="*/ 193 h 228"/>
                <a:gd name="T6" fmla="*/ 139 w 192"/>
                <a:gd name="T7" fmla="*/ 172 h 228"/>
                <a:gd name="T8" fmla="*/ 154 w 192"/>
                <a:gd name="T9" fmla="*/ 113 h 228"/>
                <a:gd name="T10" fmla="*/ 139 w 192"/>
                <a:gd name="T11" fmla="*/ 55 h 228"/>
                <a:gd name="T12" fmla="*/ 96 w 192"/>
                <a:gd name="T13" fmla="*/ 34 h 228"/>
                <a:gd name="T14" fmla="*/ 53 w 192"/>
                <a:gd name="T15" fmla="*/ 55 h 228"/>
                <a:gd name="T16" fmla="*/ 37 w 192"/>
                <a:gd name="T17" fmla="*/ 114 h 228"/>
                <a:gd name="T18" fmla="*/ 53 w 192"/>
                <a:gd name="T19" fmla="*/ 172 h 228"/>
                <a:gd name="T20" fmla="*/ 166 w 192"/>
                <a:gd name="T21" fmla="*/ 197 h 228"/>
                <a:gd name="T22" fmla="*/ 166 w 192"/>
                <a:gd name="T23" fmla="*/ 197 h 228"/>
                <a:gd name="T24" fmla="*/ 96 w 192"/>
                <a:gd name="T25" fmla="*/ 228 h 228"/>
                <a:gd name="T26" fmla="*/ 26 w 192"/>
                <a:gd name="T27" fmla="*/ 197 h 228"/>
                <a:gd name="T28" fmla="*/ 0 w 192"/>
                <a:gd name="T29" fmla="*/ 114 h 228"/>
                <a:gd name="T30" fmla="*/ 26 w 192"/>
                <a:gd name="T31" fmla="*/ 30 h 228"/>
                <a:gd name="T32" fmla="*/ 96 w 192"/>
                <a:gd name="T33" fmla="*/ 0 h 228"/>
                <a:gd name="T34" fmla="*/ 166 w 192"/>
                <a:gd name="T35" fmla="*/ 30 h 228"/>
                <a:gd name="T36" fmla="*/ 192 w 192"/>
                <a:gd name="T37" fmla="*/ 113 h 228"/>
                <a:gd name="T38" fmla="*/ 166 w 192"/>
                <a:gd name="T39" fmla="*/ 19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28">
                  <a:moveTo>
                    <a:pt x="53" y="172"/>
                  </a:moveTo>
                  <a:lnTo>
                    <a:pt x="53" y="172"/>
                  </a:lnTo>
                  <a:cubicBezTo>
                    <a:pt x="63" y="186"/>
                    <a:pt x="77" y="193"/>
                    <a:pt x="96" y="193"/>
                  </a:cubicBezTo>
                  <a:cubicBezTo>
                    <a:pt x="114" y="193"/>
                    <a:pt x="129" y="186"/>
                    <a:pt x="139" y="172"/>
                  </a:cubicBezTo>
                  <a:cubicBezTo>
                    <a:pt x="149" y="158"/>
                    <a:pt x="154" y="138"/>
                    <a:pt x="154" y="113"/>
                  </a:cubicBezTo>
                  <a:cubicBezTo>
                    <a:pt x="154" y="89"/>
                    <a:pt x="149" y="69"/>
                    <a:pt x="139" y="55"/>
                  </a:cubicBezTo>
                  <a:cubicBezTo>
                    <a:pt x="129" y="41"/>
                    <a:pt x="114" y="34"/>
                    <a:pt x="96" y="34"/>
                  </a:cubicBezTo>
                  <a:cubicBezTo>
                    <a:pt x="77" y="34"/>
                    <a:pt x="63" y="41"/>
                    <a:pt x="53" y="55"/>
                  </a:cubicBezTo>
                  <a:cubicBezTo>
                    <a:pt x="42" y="69"/>
                    <a:pt x="37" y="89"/>
                    <a:pt x="37" y="114"/>
                  </a:cubicBezTo>
                  <a:cubicBezTo>
                    <a:pt x="37" y="139"/>
                    <a:pt x="42" y="158"/>
                    <a:pt x="53" y="172"/>
                  </a:cubicBezTo>
                  <a:close/>
                  <a:moveTo>
                    <a:pt x="166" y="197"/>
                  </a:moveTo>
                  <a:lnTo>
                    <a:pt x="166" y="197"/>
                  </a:lnTo>
                  <a:cubicBezTo>
                    <a:pt x="149" y="217"/>
                    <a:pt x="125" y="228"/>
                    <a:pt x="96" y="228"/>
                  </a:cubicBezTo>
                  <a:cubicBezTo>
                    <a:pt x="66" y="228"/>
                    <a:pt x="43" y="217"/>
                    <a:pt x="26" y="197"/>
                  </a:cubicBezTo>
                  <a:cubicBezTo>
                    <a:pt x="8" y="177"/>
                    <a:pt x="0" y="149"/>
                    <a:pt x="0" y="114"/>
                  </a:cubicBezTo>
                  <a:cubicBezTo>
                    <a:pt x="0" y="78"/>
                    <a:pt x="8" y="51"/>
                    <a:pt x="26" y="30"/>
                  </a:cubicBezTo>
                  <a:cubicBezTo>
                    <a:pt x="43" y="10"/>
                    <a:pt x="66" y="0"/>
                    <a:pt x="96" y="0"/>
                  </a:cubicBezTo>
                  <a:cubicBezTo>
                    <a:pt x="125" y="0"/>
                    <a:pt x="149" y="10"/>
                    <a:pt x="166" y="30"/>
                  </a:cubicBezTo>
                  <a:cubicBezTo>
                    <a:pt x="183" y="50"/>
                    <a:pt x="192" y="78"/>
                    <a:pt x="192" y="113"/>
                  </a:cubicBezTo>
                  <a:cubicBezTo>
                    <a:pt x="192" y="149"/>
                    <a:pt x="183" y="177"/>
                    <a:pt x="1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22DC4515-45E5-4427-9736-92E9850D53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53"/>
              <a:ext cx="110" cy="190"/>
            </a:xfrm>
            <a:custGeom>
              <a:avLst/>
              <a:gdLst>
                <a:gd name="T0" fmla="*/ 96 w 182"/>
                <a:gd name="T1" fmla="*/ 193 h 311"/>
                <a:gd name="T2" fmla="*/ 96 w 182"/>
                <a:gd name="T3" fmla="*/ 193 h 311"/>
                <a:gd name="T4" fmla="*/ 123 w 182"/>
                <a:gd name="T5" fmla="*/ 185 h 311"/>
                <a:gd name="T6" fmla="*/ 145 w 182"/>
                <a:gd name="T7" fmla="*/ 162 h 311"/>
                <a:gd name="T8" fmla="*/ 145 w 182"/>
                <a:gd name="T9" fmla="*/ 63 h 311"/>
                <a:gd name="T10" fmla="*/ 123 w 182"/>
                <a:gd name="T11" fmla="*/ 42 h 311"/>
                <a:gd name="T12" fmla="*/ 96 w 182"/>
                <a:gd name="T13" fmla="*/ 34 h 311"/>
                <a:gd name="T14" fmla="*/ 52 w 182"/>
                <a:gd name="T15" fmla="*/ 55 h 311"/>
                <a:gd name="T16" fmla="*/ 37 w 182"/>
                <a:gd name="T17" fmla="*/ 113 h 311"/>
                <a:gd name="T18" fmla="*/ 54 w 182"/>
                <a:gd name="T19" fmla="*/ 172 h 311"/>
                <a:gd name="T20" fmla="*/ 96 w 182"/>
                <a:gd name="T21" fmla="*/ 193 h 311"/>
                <a:gd name="T22" fmla="*/ 79 w 182"/>
                <a:gd name="T23" fmla="*/ 311 h 311"/>
                <a:gd name="T24" fmla="*/ 79 w 182"/>
                <a:gd name="T25" fmla="*/ 311 h 311"/>
                <a:gd name="T26" fmla="*/ 61 w 182"/>
                <a:gd name="T27" fmla="*/ 282 h 311"/>
                <a:gd name="T28" fmla="*/ 127 w 182"/>
                <a:gd name="T29" fmla="*/ 265 h 311"/>
                <a:gd name="T30" fmla="*/ 145 w 182"/>
                <a:gd name="T31" fmla="*/ 228 h 311"/>
                <a:gd name="T32" fmla="*/ 145 w 182"/>
                <a:gd name="T33" fmla="*/ 201 h 311"/>
                <a:gd name="T34" fmla="*/ 89 w 182"/>
                <a:gd name="T35" fmla="*/ 228 h 311"/>
                <a:gd name="T36" fmla="*/ 25 w 182"/>
                <a:gd name="T37" fmla="*/ 198 h 311"/>
                <a:gd name="T38" fmla="*/ 0 w 182"/>
                <a:gd name="T39" fmla="*/ 113 h 311"/>
                <a:gd name="T40" fmla="*/ 25 w 182"/>
                <a:gd name="T41" fmla="*/ 30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5 h 311"/>
                <a:gd name="T48" fmla="*/ 182 w 182"/>
                <a:gd name="T49" fmla="*/ 5 h 311"/>
                <a:gd name="T50" fmla="*/ 182 w 182"/>
                <a:gd name="T51" fmla="*/ 213 h 311"/>
                <a:gd name="T52" fmla="*/ 155 w 182"/>
                <a:gd name="T53" fmla="*/ 285 h 311"/>
                <a:gd name="T54" fmla="*/ 79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6" y="193"/>
                  </a:moveTo>
                  <a:lnTo>
                    <a:pt x="96" y="193"/>
                  </a:lnTo>
                  <a:cubicBezTo>
                    <a:pt x="105" y="193"/>
                    <a:pt x="114" y="190"/>
                    <a:pt x="123" y="185"/>
                  </a:cubicBezTo>
                  <a:cubicBezTo>
                    <a:pt x="132" y="179"/>
                    <a:pt x="139" y="172"/>
                    <a:pt x="145" y="162"/>
                  </a:cubicBezTo>
                  <a:lnTo>
                    <a:pt x="145" y="63"/>
                  </a:lnTo>
                  <a:cubicBezTo>
                    <a:pt x="140" y="54"/>
                    <a:pt x="133" y="47"/>
                    <a:pt x="123" y="42"/>
                  </a:cubicBezTo>
                  <a:cubicBezTo>
                    <a:pt x="114" y="37"/>
                    <a:pt x="105" y="34"/>
                    <a:pt x="96" y="34"/>
                  </a:cubicBezTo>
                  <a:cubicBezTo>
                    <a:pt x="77" y="34"/>
                    <a:pt x="62" y="41"/>
                    <a:pt x="52" y="55"/>
                  </a:cubicBezTo>
                  <a:cubicBezTo>
                    <a:pt x="42" y="68"/>
                    <a:pt x="37" y="88"/>
                    <a:pt x="37" y="113"/>
                  </a:cubicBezTo>
                  <a:cubicBezTo>
                    <a:pt x="37" y="138"/>
                    <a:pt x="43" y="158"/>
                    <a:pt x="54" y="172"/>
                  </a:cubicBezTo>
                  <a:cubicBezTo>
                    <a:pt x="64" y="186"/>
                    <a:pt x="79" y="193"/>
                    <a:pt x="96" y="193"/>
                  </a:cubicBezTo>
                  <a:close/>
                  <a:moveTo>
                    <a:pt x="79" y="311"/>
                  </a:moveTo>
                  <a:lnTo>
                    <a:pt x="79" y="311"/>
                  </a:lnTo>
                  <a:lnTo>
                    <a:pt x="61" y="282"/>
                  </a:lnTo>
                  <a:cubicBezTo>
                    <a:pt x="93" y="280"/>
                    <a:pt x="115" y="274"/>
                    <a:pt x="127" y="265"/>
                  </a:cubicBezTo>
                  <a:cubicBezTo>
                    <a:pt x="139" y="256"/>
                    <a:pt x="145" y="243"/>
                    <a:pt x="145" y="228"/>
                  </a:cubicBezTo>
                  <a:lnTo>
                    <a:pt x="145" y="201"/>
                  </a:lnTo>
                  <a:cubicBezTo>
                    <a:pt x="132" y="219"/>
                    <a:pt x="113" y="228"/>
                    <a:pt x="89" y="228"/>
                  </a:cubicBezTo>
                  <a:cubicBezTo>
                    <a:pt x="63" y="228"/>
                    <a:pt x="42" y="218"/>
                    <a:pt x="25" y="198"/>
                  </a:cubicBezTo>
                  <a:cubicBezTo>
                    <a:pt x="8" y="178"/>
                    <a:pt x="0" y="150"/>
                    <a:pt x="0" y="113"/>
                  </a:cubicBezTo>
                  <a:cubicBezTo>
                    <a:pt x="0" y="78"/>
                    <a:pt x="8" y="51"/>
                    <a:pt x="25" y="30"/>
                  </a:cubicBezTo>
                  <a:cubicBezTo>
                    <a:pt x="41" y="10"/>
                    <a:pt x="63" y="0"/>
                    <a:pt x="90" y="0"/>
                  </a:cubicBezTo>
                  <a:cubicBezTo>
                    <a:pt x="113" y="0"/>
                    <a:pt x="131" y="7"/>
                    <a:pt x="145" y="23"/>
                  </a:cubicBezTo>
                  <a:lnTo>
                    <a:pt x="145" y="5"/>
                  </a:lnTo>
                  <a:lnTo>
                    <a:pt x="182" y="5"/>
                  </a:lnTo>
                  <a:lnTo>
                    <a:pt x="182" y="213"/>
                  </a:lnTo>
                  <a:cubicBezTo>
                    <a:pt x="182" y="247"/>
                    <a:pt x="173" y="271"/>
                    <a:pt x="155" y="285"/>
                  </a:cubicBezTo>
                  <a:cubicBezTo>
                    <a:pt x="138" y="300"/>
                    <a:pt x="112" y="309"/>
                    <a:pt x="79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280C7014-98DF-4401-B8FE-1A98A372C4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3" y="35"/>
                    <a:pt x="0" y="30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19190D20-4BB4-4226-B9D8-B1D4A24EE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253"/>
              <a:ext cx="94" cy="139"/>
            </a:xfrm>
            <a:custGeom>
              <a:avLst/>
              <a:gdLst>
                <a:gd name="T0" fmla="*/ 78 w 156"/>
                <a:gd name="T1" fmla="*/ 228 h 228"/>
                <a:gd name="T2" fmla="*/ 78 w 156"/>
                <a:gd name="T3" fmla="*/ 228 h 228"/>
                <a:gd name="T4" fmla="*/ 34 w 156"/>
                <a:gd name="T5" fmla="*/ 218 h 228"/>
                <a:gd name="T6" fmla="*/ 0 w 156"/>
                <a:gd name="T7" fmla="*/ 191 h 228"/>
                <a:gd name="T8" fmla="*/ 26 w 156"/>
                <a:gd name="T9" fmla="*/ 168 h 228"/>
                <a:gd name="T10" fmla="*/ 79 w 156"/>
                <a:gd name="T11" fmla="*/ 194 h 228"/>
                <a:gd name="T12" fmla="*/ 109 w 156"/>
                <a:gd name="T13" fmla="*/ 187 h 228"/>
                <a:gd name="T14" fmla="*/ 120 w 156"/>
                <a:gd name="T15" fmla="*/ 167 h 228"/>
                <a:gd name="T16" fmla="*/ 112 w 156"/>
                <a:gd name="T17" fmla="*/ 148 h 228"/>
                <a:gd name="T18" fmla="*/ 95 w 156"/>
                <a:gd name="T19" fmla="*/ 136 h 228"/>
                <a:gd name="T20" fmla="*/ 70 w 156"/>
                <a:gd name="T21" fmla="*/ 125 h 228"/>
                <a:gd name="T22" fmla="*/ 20 w 156"/>
                <a:gd name="T23" fmla="*/ 98 h 228"/>
                <a:gd name="T24" fmla="*/ 3 w 156"/>
                <a:gd name="T25" fmla="*/ 57 h 228"/>
                <a:gd name="T26" fmla="*/ 23 w 156"/>
                <a:gd name="T27" fmla="*/ 15 h 228"/>
                <a:gd name="T28" fmla="*/ 76 w 156"/>
                <a:gd name="T29" fmla="*/ 0 h 228"/>
                <a:gd name="T30" fmla="*/ 149 w 156"/>
                <a:gd name="T31" fmla="*/ 33 h 228"/>
                <a:gd name="T32" fmla="*/ 124 w 156"/>
                <a:gd name="T33" fmla="*/ 54 h 228"/>
                <a:gd name="T34" fmla="*/ 75 w 156"/>
                <a:gd name="T35" fmla="*/ 33 h 228"/>
                <a:gd name="T36" fmla="*/ 49 w 156"/>
                <a:gd name="T37" fmla="*/ 39 h 228"/>
                <a:gd name="T38" fmla="*/ 39 w 156"/>
                <a:gd name="T39" fmla="*/ 57 h 228"/>
                <a:gd name="T40" fmla="*/ 42 w 156"/>
                <a:gd name="T41" fmla="*/ 69 h 228"/>
                <a:gd name="T42" fmla="*/ 54 w 156"/>
                <a:gd name="T43" fmla="*/ 79 h 228"/>
                <a:gd name="T44" fmla="*/ 67 w 156"/>
                <a:gd name="T45" fmla="*/ 86 h 228"/>
                <a:gd name="T46" fmla="*/ 85 w 156"/>
                <a:gd name="T47" fmla="*/ 93 h 228"/>
                <a:gd name="T48" fmla="*/ 138 w 156"/>
                <a:gd name="T49" fmla="*/ 122 h 228"/>
                <a:gd name="T50" fmla="*/ 156 w 156"/>
                <a:gd name="T51" fmla="*/ 166 h 228"/>
                <a:gd name="T52" fmla="*/ 135 w 156"/>
                <a:gd name="T53" fmla="*/ 211 h 228"/>
                <a:gd name="T54" fmla="*/ 78 w 156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28">
                  <a:moveTo>
                    <a:pt x="78" y="228"/>
                  </a:moveTo>
                  <a:lnTo>
                    <a:pt x="78" y="228"/>
                  </a:lnTo>
                  <a:cubicBezTo>
                    <a:pt x="63" y="228"/>
                    <a:pt x="48" y="224"/>
                    <a:pt x="34" y="218"/>
                  </a:cubicBezTo>
                  <a:cubicBezTo>
                    <a:pt x="20" y="211"/>
                    <a:pt x="8" y="202"/>
                    <a:pt x="0" y="191"/>
                  </a:cubicBezTo>
                  <a:lnTo>
                    <a:pt x="26" y="168"/>
                  </a:lnTo>
                  <a:cubicBezTo>
                    <a:pt x="42" y="186"/>
                    <a:pt x="60" y="194"/>
                    <a:pt x="79" y="194"/>
                  </a:cubicBezTo>
                  <a:cubicBezTo>
                    <a:pt x="91" y="194"/>
                    <a:pt x="101" y="192"/>
                    <a:pt x="109" y="187"/>
                  </a:cubicBezTo>
                  <a:cubicBezTo>
                    <a:pt x="116" y="183"/>
                    <a:pt x="120" y="176"/>
                    <a:pt x="120" y="167"/>
                  </a:cubicBezTo>
                  <a:cubicBezTo>
                    <a:pt x="120" y="160"/>
                    <a:pt x="117" y="154"/>
                    <a:pt x="112" y="148"/>
                  </a:cubicBezTo>
                  <a:cubicBezTo>
                    <a:pt x="106" y="143"/>
                    <a:pt x="101" y="139"/>
                    <a:pt x="95" y="136"/>
                  </a:cubicBezTo>
                  <a:cubicBezTo>
                    <a:pt x="89" y="133"/>
                    <a:pt x="81" y="130"/>
                    <a:pt x="70" y="125"/>
                  </a:cubicBezTo>
                  <a:cubicBezTo>
                    <a:pt x="48" y="117"/>
                    <a:pt x="31" y="108"/>
                    <a:pt x="20" y="98"/>
                  </a:cubicBezTo>
                  <a:cubicBezTo>
                    <a:pt x="8" y="88"/>
                    <a:pt x="3" y="74"/>
                    <a:pt x="3" y="57"/>
                  </a:cubicBezTo>
                  <a:cubicBezTo>
                    <a:pt x="3" y="40"/>
                    <a:pt x="10" y="26"/>
                    <a:pt x="23" y="15"/>
                  </a:cubicBezTo>
                  <a:cubicBezTo>
                    <a:pt x="37" y="5"/>
                    <a:pt x="55" y="0"/>
                    <a:pt x="76" y="0"/>
                  </a:cubicBezTo>
                  <a:cubicBezTo>
                    <a:pt x="106" y="0"/>
                    <a:pt x="131" y="11"/>
                    <a:pt x="149" y="33"/>
                  </a:cubicBezTo>
                  <a:lnTo>
                    <a:pt x="124" y="54"/>
                  </a:lnTo>
                  <a:cubicBezTo>
                    <a:pt x="110" y="40"/>
                    <a:pt x="94" y="33"/>
                    <a:pt x="75" y="33"/>
                  </a:cubicBezTo>
                  <a:cubicBezTo>
                    <a:pt x="64" y="33"/>
                    <a:pt x="56" y="35"/>
                    <a:pt x="49" y="39"/>
                  </a:cubicBezTo>
                  <a:cubicBezTo>
                    <a:pt x="43" y="44"/>
                    <a:pt x="39" y="50"/>
                    <a:pt x="39" y="57"/>
                  </a:cubicBezTo>
                  <a:cubicBezTo>
                    <a:pt x="39" y="62"/>
                    <a:pt x="40" y="65"/>
                    <a:pt x="42" y="69"/>
                  </a:cubicBezTo>
                  <a:cubicBezTo>
                    <a:pt x="45" y="73"/>
                    <a:pt x="48" y="76"/>
                    <a:pt x="54" y="79"/>
                  </a:cubicBezTo>
                  <a:cubicBezTo>
                    <a:pt x="59" y="82"/>
                    <a:pt x="64" y="84"/>
                    <a:pt x="67" y="86"/>
                  </a:cubicBezTo>
                  <a:cubicBezTo>
                    <a:pt x="70" y="88"/>
                    <a:pt x="76" y="90"/>
                    <a:pt x="85" y="93"/>
                  </a:cubicBezTo>
                  <a:cubicBezTo>
                    <a:pt x="108" y="102"/>
                    <a:pt x="126" y="111"/>
                    <a:pt x="138" y="122"/>
                  </a:cubicBezTo>
                  <a:cubicBezTo>
                    <a:pt x="150" y="132"/>
                    <a:pt x="156" y="147"/>
                    <a:pt x="156" y="166"/>
                  </a:cubicBezTo>
                  <a:cubicBezTo>
                    <a:pt x="156" y="185"/>
                    <a:pt x="149" y="200"/>
                    <a:pt x="135" y="211"/>
                  </a:cubicBezTo>
                  <a:cubicBezTo>
                    <a:pt x="121" y="222"/>
                    <a:pt x="102" y="228"/>
                    <a:pt x="78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40046F0B-AB0C-4897-8E95-3C21EC707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201"/>
              <a:ext cx="77" cy="191"/>
            </a:xfrm>
            <a:custGeom>
              <a:avLst/>
              <a:gdLst>
                <a:gd name="T0" fmla="*/ 81 w 127"/>
                <a:gd name="T1" fmla="*/ 313 h 313"/>
                <a:gd name="T2" fmla="*/ 81 w 127"/>
                <a:gd name="T3" fmla="*/ 313 h 313"/>
                <a:gd name="T4" fmla="*/ 35 w 127"/>
                <a:gd name="T5" fmla="*/ 261 h 313"/>
                <a:gd name="T6" fmla="*/ 35 w 127"/>
                <a:gd name="T7" fmla="*/ 122 h 313"/>
                <a:gd name="T8" fmla="*/ 0 w 127"/>
                <a:gd name="T9" fmla="*/ 122 h 313"/>
                <a:gd name="T10" fmla="*/ 0 w 127"/>
                <a:gd name="T11" fmla="*/ 90 h 313"/>
                <a:gd name="T12" fmla="*/ 35 w 127"/>
                <a:gd name="T13" fmla="*/ 90 h 313"/>
                <a:gd name="T14" fmla="*/ 35 w 127"/>
                <a:gd name="T15" fmla="*/ 18 h 313"/>
                <a:gd name="T16" fmla="*/ 72 w 127"/>
                <a:gd name="T17" fmla="*/ 0 h 313"/>
                <a:gd name="T18" fmla="*/ 72 w 127"/>
                <a:gd name="T19" fmla="*/ 90 h 313"/>
                <a:gd name="T20" fmla="*/ 126 w 127"/>
                <a:gd name="T21" fmla="*/ 90 h 313"/>
                <a:gd name="T22" fmla="*/ 126 w 127"/>
                <a:gd name="T23" fmla="*/ 122 h 313"/>
                <a:gd name="T24" fmla="*/ 72 w 127"/>
                <a:gd name="T25" fmla="*/ 122 h 313"/>
                <a:gd name="T26" fmla="*/ 72 w 127"/>
                <a:gd name="T27" fmla="*/ 248 h 313"/>
                <a:gd name="T28" fmla="*/ 77 w 127"/>
                <a:gd name="T29" fmla="*/ 270 h 313"/>
                <a:gd name="T30" fmla="*/ 94 w 127"/>
                <a:gd name="T31" fmla="*/ 278 h 313"/>
                <a:gd name="T32" fmla="*/ 127 w 127"/>
                <a:gd name="T33" fmla="*/ 267 h 313"/>
                <a:gd name="T34" fmla="*/ 123 w 127"/>
                <a:gd name="T35" fmla="*/ 303 h 313"/>
                <a:gd name="T36" fmla="*/ 81 w 12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313">
                  <a:moveTo>
                    <a:pt x="81" y="313"/>
                  </a:moveTo>
                  <a:lnTo>
                    <a:pt x="81" y="313"/>
                  </a:lnTo>
                  <a:cubicBezTo>
                    <a:pt x="50" y="313"/>
                    <a:pt x="35" y="295"/>
                    <a:pt x="35" y="261"/>
                  </a:cubicBezTo>
                  <a:lnTo>
                    <a:pt x="35" y="122"/>
                  </a:lnTo>
                  <a:lnTo>
                    <a:pt x="0" y="122"/>
                  </a:lnTo>
                  <a:lnTo>
                    <a:pt x="0" y="90"/>
                  </a:lnTo>
                  <a:lnTo>
                    <a:pt x="35" y="90"/>
                  </a:lnTo>
                  <a:lnTo>
                    <a:pt x="35" y="18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126" y="90"/>
                  </a:lnTo>
                  <a:lnTo>
                    <a:pt x="126" y="122"/>
                  </a:lnTo>
                  <a:lnTo>
                    <a:pt x="72" y="122"/>
                  </a:lnTo>
                  <a:lnTo>
                    <a:pt x="72" y="248"/>
                  </a:lnTo>
                  <a:cubicBezTo>
                    <a:pt x="72" y="258"/>
                    <a:pt x="73" y="265"/>
                    <a:pt x="77" y="270"/>
                  </a:cubicBezTo>
                  <a:cubicBezTo>
                    <a:pt x="80" y="276"/>
                    <a:pt x="86" y="278"/>
                    <a:pt x="94" y="278"/>
                  </a:cubicBezTo>
                  <a:cubicBezTo>
                    <a:pt x="104" y="278"/>
                    <a:pt x="115" y="274"/>
                    <a:pt x="127" y="267"/>
                  </a:cubicBezTo>
                  <a:lnTo>
                    <a:pt x="123" y="303"/>
                  </a:lnTo>
                  <a:cubicBezTo>
                    <a:pt x="110" y="309"/>
                    <a:pt x="96" y="313"/>
                    <a:pt x="81" y="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AE82D826-2DB9-4495-A15C-6FC545BD80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1"/>
                    <a:pt x="47" y="17"/>
                    <a:pt x="47" y="23"/>
                  </a:cubicBezTo>
                  <a:cubicBezTo>
                    <a:pt x="47" y="30"/>
                    <a:pt x="44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944E7CE0-EEE8-4ACA-B386-2D78C7D75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53"/>
              <a:ext cx="102" cy="139"/>
            </a:xfrm>
            <a:custGeom>
              <a:avLst/>
              <a:gdLst>
                <a:gd name="T0" fmla="*/ 90 w 170"/>
                <a:gd name="T1" fmla="*/ 228 h 228"/>
                <a:gd name="T2" fmla="*/ 90 w 170"/>
                <a:gd name="T3" fmla="*/ 228 h 228"/>
                <a:gd name="T4" fmla="*/ 24 w 170"/>
                <a:gd name="T5" fmla="*/ 198 h 228"/>
                <a:gd name="T6" fmla="*/ 0 w 170"/>
                <a:gd name="T7" fmla="*/ 114 h 228"/>
                <a:gd name="T8" fmla="*/ 25 w 170"/>
                <a:gd name="T9" fmla="*/ 30 h 228"/>
                <a:gd name="T10" fmla="*/ 92 w 170"/>
                <a:gd name="T11" fmla="*/ 0 h 228"/>
                <a:gd name="T12" fmla="*/ 168 w 170"/>
                <a:gd name="T13" fmla="*/ 50 h 228"/>
                <a:gd name="T14" fmla="*/ 133 w 170"/>
                <a:gd name="T15" fmla="*/ 63 h 228"/>
                <a:gd name="T16" fmla="*/ 92 w 170"/>
                <a:gd name="T17" fmla="*/ 34 h 228"/>
                <a:gd name="T18" fmla="*/ 52 w 170"/>
                <a:gd name="T19" fmla="*/ 55 h 228"/>
                <a:gd name="T20" fmla="*/ 38 w 170"/>
                <a:gd name="T21" fmla="*/ 114 h 228"/>
                <a:gd name="T22" fmla="*/ 52 w 170"/>
                <a:gd name="T23" fmla="*/ 172 h 228"/>
                <a:gd name="T24" fmla="*/ 91 w 170"/>
                <a:gd name="T25" fmla="*/ 193 h 228"/>
                <a:gd name="T26" fmla="*/ 135 w 170"/>
                <a:gd name="T27" fmla="*/ 160 h 228"/>
                <a:gd name="T28" fmla="*/ 170 w 170"/>
                <a:gd name="T29" fmla="*/ 172 h 228"/>
                <a:gd name="T30" fmla="*/ 141 w 170"/>
                <a:gd name="T31" fmla="*/ 213 h 228"/>
                <a:gd name="T32" fmla="*/ 90 w 170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28">
                  <a:moveTo>
                    <a:pt x="90" y="228"/>
                  </a:moveTo>
                  <a:lnTo>
                    <a:pt x="90" y="228"/>
                  </a:lnTo>
                  <a:cubicBezTo>
                    <a:pt x="63" y="228"/>
                    <a:pt x="41" y="218"/>
                    <a:pt x="24" y="198"/>
                  </a:cubicBezTo>
                  <a:cubicBezTo>
                    <a:pt x="8" y="178"/>
                    <a:pt x="0" y="150"/>
                    <a:pt x="0" y="114"/>
                  </a:cubicBezTo>
                  <a:cubicBezTo>
                    <a:pt x="0" y="78"/>
                    <a:pt x="8" y="50"/>
                    <a:pt x="25" y="30"/>
                  </a:cubicBezTo>
                  <a:cubicBezTo>
                    <a:pt x="41" y="10"/>
                    <a:pt x="63" y="0"/>
                    <a:pt x="92" y="0"/>
                  </a:cubicBezTo>
                  <a:cubicBezTo>
                    <a:pt x="131" y="0"/>
                    <a:pt x="156" y="17"/>
                    <a:pt x="168" y="50"/>
                  </a:cubicBezTo>
                  <a:lnTo>
                    <a:pt x="133" y="63"/>
                  </a:lnTo>
                  <a:cubicBezTo>
                    <a:pt x="126" y="44"/>
                    <a:pt x="112" y="34"/>
                    <a:pt x="92" y="34"/>
                  </a:cubicBezTo>
                  <a:cubicBezTo>
                    <a:pt x="74" y="34"/>
                    <a:pt x="61" y="41"/>
                    <a:pt x="52" y="55"/>
                  </a:cubicBezTo>
                  <a:cubicBezTo>
                    <a:pt x="43" y="69"/>
                    <a:pt x="38" y="89"/>
                    <a:pt x="38" y="114"/>
                  </a:cubicBezTo>
                  <a:cubicBezTo>
                    <a:pt x="38" y="139"/>
                    <a:pt x="43" y="158"/>
                    <a:pt x="52" y="172"/>
                  </a:cubicBezTo>
                  <a:cubicBezTo>
                    <a:pt x="61" y="186"/>
                    <a:pt x="74" y="193"/>
                    <a:pt x="91" y="193"/>
                  </a:cubicBezTo>
                  <a:cubicBezTo>
                    <a:pt x="114" y="193"/>
                    <a:pt x="129" y="182"/>
                    <a:pt x="135" y="160"/>
                  </a:cubicBezTo>
                  <a:lnTo>
                    <a:pt x="170" y="172"/>
                  </a:lnTo>
                  <a:cubicBezTo>
                    <a:pt x="165" y="190"/>
                    <a:pt x="155" y="203"/>
                    <a:pt x="141" y="213"/>
                  </a:cubicBezTo>
                  <a:cubicBezTo>
                    <a:pt x="127" y="223"/>
                    <a:pt x="111" y="228"/>
                    <a:pt x="90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C47F2282-07AC-4265-BDFE-E6ABBB5AC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253"/>
              <a:ext cx="94" cy="139"/>
            </a:xfrm>
            <a:custGeom>
              <a:avLst/>
              <a:gdLst>
                <a:gd name="T0" fmla="*/ 79 w 157"/>
                <a:gd name="T1" fmla="*/ 228 h 228"/>
                <a:gd name="T2" fmla="*/ 79 w 157"/>
                <a:gd name="T3" fmla="*/ 228 h 228"/>
                <a:gd name="T4" fmla="*/ 35 w 157"/>
                <a:gd name="T5" fmla="*/ 218 h 228"/>
                <a:gd name="T6" fmla="*/ 0 w 157"/>
                <a:gd name="T7" fmla="*/ 191 h 228"/>
                <a:gd name="T8" fmla="*/ 27 w 157"/>
                <a:gd name="T9" fmla="*/ 168 h 228"/>
                <a:gd name="T10" fmla="*/ 80 w 157"/>
                <a:gd name="T11" fmla="*/ 194 h 228"/>
                <a:gd name="T12" fmla="*/ 109 w 157"/>
                <a:gd name="T13" fmla="*/ 187 h 228"/>
                <a:gd name="T14" fmla="*/ 120 w 157"/>
                <a:gd name="T15" fmla="*/ 167 h 228"/>
                <a:gd name="T16" fmla="*/ 112 w 157"/>
                <a:gd name="T17" fmla="*/ 148 h 228"/>
                <a:gd name="T18" fmla="*/ 96 w 157"/>
                <a:gd name="T19" fmla="*/ 136 h 228"/>
                <a:gd name="T20" fmla="*/ 71 w 157"/>
                <a:gd name="T21" fmla="*/ 125 h 228"/>
                <a:gd name="T22" fmla="*/ 20 w 157"/>
                <a:gd name="T23" fmla="*/ 98 h 228"/>
                <a:gd name="T24" fmla="*/ 3 w 157"/>
                <a:gd name="T25" fmla="*/ 57 h 228"/>
                <a:gd name="T26" fmla="*/ 24 w 157"/>
                <a:gd name="T27" fmla="*/ 15 h 228"/>
                <a:gd name="T28" fmla="*/ 77 w 157"/>
                <a:gd name="T29" fmla="*/ 0 h 228"/>
                <a:gd name="T30" fmla="*/ 150 w 157"/>
                <a:gd name="T31" fmla="*/ 33 h 228"/>
                <a:gd name="T32" fmla="*/ 124 w 157"/>
                <a:gd name="T33" fmla="*/ 54 h 228"/>
                <a:gd name="T34" fmla="*/ 76 w 157"/>
                <a:gd name="T35" fmla="*/ 33 h 228"/>
                <a:gd name="T36" fmla="*/ 50 w 157"/>
                <a:gd name="T37" fmla="*/ 39 h 228"/>
                <a:gd name="T38" fmla="*/ 40 w 157"/>
                <a:gd name="T39" fmla="*/ 57 h 228"/>
                <a:gd name="T40" fmla="*/ 43 w 157"/>
                <a:gd name="T41" fmla="*/ 69 h 228"/>
                <a:gd name="T42" fmla="*/ 55 w 157"/>
                <a:gd name="T43" fmla="*/ 79 h 228"/>
                <a:gd name="T44" fmla="*/ 68 w 157"/>
                <a:gd name="T45" fmla="*/ 86 h 228"/>
                <a:gd name="T46" fmla="*/ 86 w 157"/>
                <a:gd name="T47" fmla="*/ 93 h 228"/>
                <a:gd name="T48" fmla="*/ 138 w 157"/>
                <a:gd name="T49" fmla="*/ 122 h 228"/>
                <a:gd name="T50" fmla="*/ 157 w 157"/>
                <a:gd name="T51" fmla="*/ 166 h 228"/>
                <a:gd name="T52" fmla="*/ 136 w 157"/>
                <a:gd name="T53" fmla="*/ 211 h 228"/>
                <a:gd name="T54" fmla="*/ 79 w 157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228">
                  <a:moveTo>
                    <a:pt x="79" y="228"/>
                  </a:moveTo>
                  <a:lnTo>
                    <a:pt x="79" y="228"/>
                  </a:lnTo>
                  <a:cubicBezTo>
                    <a:pt x="63" y="228"/>
                    <a:pt x="49" y="224"/>
                    <a:pt x="35" y="218"/>
                  </a:cubicBezTo>
                  <a:cubicBezTo>
                    <a:pt x="21" y="211"/>
                    <a:pt x="9" y="202"/>
                    <a:pt x="0" y="191"/>
                  </a:cubicBezTo>
                  <a:lnTo>
                    <a:pt x="27" y="168"/>
                  </a:lnTo>
                  <a:cubicBezTo>
                    <a:pt x="43" y="186"/>
                    <a:pt x="61" y="194"/>
                    <a:pt x="80" y="194"/>
                  </a:cubicBezTo>
                  <a:cubicBezTo>
                    <a:pt x="92" y="194"/>
                    <a:pt x="102" y="192"/>
                    <a:pt x="109" y="187"/>
                  </a:cubicBezTo>
                  <a:cubicBezTo>
                    <a:pt x="117" y="183"/>
                    <a:pt x="120" y="176"/>
                    <a:pt x="120" y="167"/>
                  </a:cubicBezTo>
                  <a:cubicBezTo>
                    <a:pt x="120" y="160"/>
                    <a:pt x="118" y="154"/>
                    <a:pt x="112" y="148"/>
                  </a:cubicBezTo>
                  <a:cubicBezTo>
                    <a:pt x="107" y="143"/>
                    <a:pt x="101" y="139"/>
                    <a:pt x="96" y="136"/>
                  </a:cubicBezTo>
                  <a:cubicBezTo>
                    <a:pt x="90" y="133"/>
                    <a:pt x="82" y="130"/>
                    <a:pt x="71" y="125"/>
                  </a:cubicBezTo>
                  <a:cubicBezTo>
                    <a:pt x="48" y="117"/>
                    <a:pt x="32" y="108"/>
                    <a:pt x="20" y="98"/>
                  </a:cubicBezTo>
                  <a:cubicBezTo>
                    <a:pt x="9" y="88"/>
                    <a:pt x="3" y="74"/>
                    <a:pt x="3" y="57"/>
                  </a:cubicBezTo>
                  <a:cubicBezTo>
                    <a:pt x="3" y="40"/>
                    <a:pt x="10" y="26"/>
                    <a:pt x="24" y="15"/>
                  </a:cubicBezTo>
                  <a:cubicBezTo>
                    <a:pt x="38" y="5"/>
                    <a:pt x="55" y="0"/>
                    <a:pt x="77" y="0"/>
                  </a:cubicBezTo>
                  <a:cubicBezTo>
                    <a:pt x="107" y="0"/>
                    <a:pt x="131" y="11"/>
                    <a:pt x="150" y="33"/>
                  </a:cubicBezTo>
                  <a:lnTo>
                    <a:pt x="124" y="54"/>
                  </a:lnTo>
                  <a:cubicBezTo>
                    <a:pt x="111" y="40"/>
                    <a:pt x="95" y="33"/>
                    <a:pt x="76" y="33"/>
                  </a:cubicBezTo>
                  <a:cubicBezTo>
                    <a:pt x="65" y="33"/>
                    <a:pt x="56" y="35"/>
                    <a:pt x="50" y="39"/>
                  </a:cubicBezTo>
                  <a:cubicBezTo>
                    <a:pt x="43" y="44"/>
                    <a:pt x="40" y="50"/>
                    <a:pt x="40" y="57"/>
                  </a:cubicBezTo>
                  <a:cubicBezTo>
                    <a:pt x="40" y="62"/>
                    <a:pt x="41" y="65"/>
                    <a:pt x="43" y="69"/>
                  </a:cubicBezTo>
                  <a:cubicBezTo>
                    <a:pt x="45" y="73"/>
                    <a:pt x="49" y="76"/>
                    <a:pt x="55" y="79"/>
                  </a:cubicBezTo>
                  <a:cubicBezTo>
                    <a:pt x="60" y="82"/>
                    <a:pt x="65" y="84"/>
                    <a:pt x="68" y="86"/>
                  </a:cubicBezTo>
                  <a:cubicBezTo>
                    <a:pt x="71" y="88"/>
                    <a:pt x="77" y="90"/>
                    <a:pt x="86" y="93"/>
                  </a:cubicBezTo>
                  <a:cubicBezTo>
                    <a:pt x="109" y="102"/>
                    <a:pt x="126" y="111"/>
                    <a:pt x="138" y="122"/>
                  </a:cubicBezTo>
                  <a:cubicBezTo>
                    <a:pt x="151" y="132"/>
                    <a:pt x="157" y="147"/>
                    <a:pt x="157" y="166"/>
                  </a:cubicBezTo>
                  <a:cubicBezTo>
                    <a:pt x="157" y="185"/>
                    <a:pt x="150" y="200"/>
                    <a:pt x="136" y="211"/>
                  </a:cubicBezTo>
                  <a:cubicBezTo>
                    <a:pt x="122" y="222"/>
                    <a:pt x="103" y="228"/>
                    <a:pt x="79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86967E05-A3CD-464E-8B20-CAB8A4894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940"/>
              <a:ext cx="240" cy="185"/>
            </a:xfrm>
            <a:custGeom>
              <a:avLst/>
              <a:gdLst>
                <a:gd name="T0" fmla="*/ 290 w 397"/>
                <a:gd name="T1" fmla="*/ 103 h 303"/>
                <a:gd name="T2" fmla="*/ 290 w 397"/>
                <a:gd name="T3" fmla="*/ 103 h 303"/>
                <a:gd name="T4" fmla="*/ 372 w 397"/>
                <a:gd name="T5" fmla="*/ 0 h 303"/>
                <a:gd name="T6" fmla="*/ 331 w 397"/>
                <a:gd name="T7" fmla="*/ 0 h 303"/>
                <a:gd name="T8" fmla="*/ 214 w 397"/>
                <a:gd name="T9" fmla="*/ 146 h 303"/>
                <a:gd name="T10" fmla="*/ 214 w 397"/>
                <a:gd name="T11" fmla="*/ 0 h 303"/>
                <a:gd name="T12" fmla="*/ 177 w 397"/>
                <a:gd name="T13" fmla="*/ 0 h 303"/>
                <a:gd name="T14" fmla="*/ 177 w 397"/>
                <a:gd name="T15" fmla="*/ 186 h 303"/>
                <a:gd name="T16" fmla="*/ 158 w 397"/>
                <a:gd name="T17" fmla="*/ 250 h 303"/>
                <a:gd name="T18" fmla="*/ 107 w 397"/>
                <a:gd name="T19" fmla="*/ 268 h 303"/>
                <a:gd name="T20" fmla="*/ 56 w 397"/>
                <a:gd name="T21" fmla="*/ 250 h 303"/>
                <a:gd name="T22" fmla="*/ 37 w 397"/>
                <a:gd name="T23" fmla="*/ 186 h 303"/>
                <a:gd name="T24" fmla="*/ 37 w 397"/>
                <a:gd name="T25" fmla="*/ 0 h 303"/>
                <a:gd name="T26" fmla="*/ 0 w 397"/>
                <a:gd name="T27" fmla="*/ 0 h 303"/>
                <a:gd name="T28" fmla="*/ 0 w 397"/>
                <a:gd name="T29" fmla="*/ 186 h 303"/>
                <a:gd name="T30" fmla="*/ 107 w 397"/>
                <a:gd name="T31" fmla="*/ 303 h 303"/>
                <a:gd name="T32" fmla="*/ 214 w 397"/>
                <a:gd name="T33" fmla="*/ 197 h 303"/>
                <a:gd name="T34" fmla="*/ 265 w 397"/>
                <a:gd name="T35" fmla="*/ 134 h 303"/>
                <a:gd name="T36" fmla="*/ 354 w 397"/>
                <a:gd name="T37" fmla="*/ 298 h 303"/>
                <a:gd name="T38" fmla="*/ 397 w 397"/>
                <a:gd name="T39" fmla="*/ 298 h 303"/>
                <a:gd name="T40" fmla="*/ 290 w 397"/>
                <a:gd name="T41" fmla="*/ 1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303">
                  <a:moveTo>
                    <a:pt x="290" y="103"/>
                  </a:moveTo>
                  <a:lnTo>
                    <a:pt x="290" y="103"/>
                  </a:lnTo>
                  <a:lnTo>
                    <a:pt x="372" y="0"/>
                  </a:lnTo>
                  <a:lnTo>
                    <a:pt x="331" y="0"/>
                  </a:lnTo>
                  <a:lnTo>
                    <a:pt x="214" y="146"/>
                  </a:lnTo>
                  <a:lnTo>
                    <a:pt x="214" y="0"/>
                  </a:lnTo>
                  <a:lnTo>
                    <a:pt x="177" y="0"/>
                  </a:lnTo>
                  <a:lnTo>
                    <a:pt x="177" y="186"/>
                  </a:lnTo>
                  <a:cubicBezTo>
                    <a:pt x="177" y="216"/>
                    <a:pt x="171" y="238"/>
                    <a:pt x="158" y="250"/>
                  </a:cubicBezTo>
                  <a:cubicBezTo>
                    <a:pt x="146" y="262"/>
                    <a:pt x="129" y="268"/>
                    <a:pt x="107" y="268"/>
                  </a:cubicBezTo>
                  <a:cubicBezTo>
                    <a:pt x="86" y="268"/>
                    <a:pt x="69" y="262"/>
                    <a:pt x="56" y="250"/>
                  </a:cubicBezTo>
                  <a:cubicBezTo>
                    <a:pt x="44" y="238"/>
                    <a:pt x="37" y="216"/>
                    <a:pt x="37" y="186"/>
                  </a:cubicBezTo>
                  <a:lnTo>
                    <a:pt x="37" y="0"/>
                  </a:lnTo>
                  <a:lnTo>
                    <a:pt x="0" y="0"/>
                  </a:lnTo>
                  <a:lnTo>
                    <a:pt x="0" y="186"/>
                  </a:lnTo>
                  <a:cubicBezTo>
                    <a:pt x="0" y="264"/>
                    <a:pt x="36" y="303"/>
                    <a:pt x="107" y="303"/>
                  </a:cubicBezTo>
                  <a:cubicBezTo>
                    <a:pt x="175" y="303"/>
                    <a:pt x="211" y="268"/>
                    <a:pt x="214" y="197"/>
                  </a:cubicBezTo>
                  <a:lnTo>
                    <a:pt x="265" y="134"/>
                  </a:lnTo>
                  <a:lnTo>
                    <a:pt x="354" y="298"/>
                  </a:lnTo>
                  <a:lnTo>
                    <a:pt x="397" y="298"/>
                  </a:lnTo>
                  <a:lnTo>
                    <a:pt x="290" y="1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5B8BD674-0BEC-49E2-BF3C-1ADABF772F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05199" y="1720800"/>
            <a:ext cx="4068000" cy="4392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318441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8200" y="6492876"/>
            <a:ext cx="2743200" cy="1538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1D9A-7E60-4A60-8BC9-E9C6E37706E2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40980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15388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A72C16-D8C6-4026-BFFB-317B80BE4324}" type="datetimeFigureOut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04/04/2019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1538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15388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4C854-5079-429E-AE87-79460652D3C8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119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879431"/>
          </a:xfrm>
          <a:prstGeom prst="rect">
            <a:avLst/>
          </a:prstGeom>
          <a:solidFill>
            <a:srgbClr val="13A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n>
                <a:noFill/>
              </a:ln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3" y="879431"/>
            <a:ext cx="12192000" cy="4956208"/>
          </a:xfrm>
          <a:prstGeom prst="rect">
            <a:avLst/>
          </a:prstGeom>
          <a:ln>
            <a:noFill/>
          </a:ln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254812" y="5959615"/>
            <a:ext cx="6438423" cy="71846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 baseline="0">
                <a:solidFill>
                  <a:srgbClr val="32323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8188F8A-2D97-4B4F-AC0C-316AB3EEDF4A}"/>
              </a:ext>
            </a:extLst>
          </p:cNvPr>
          <p:cNvGrpSpPr/>
          <p:nvPr userDrawn="1"/>
        </p:nvGrpSpPr>
        <p:grpSpPr>
          <a:xfrm>
            <a:off x="9057194" y="5832553"/>
            <a:ext cx="3134806" cy="972587"/>
            <a:chOff x="5681747" y="3746112"/>
            <a:chExt cx="4267570" cy="1798476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179669" y="4840079"/>
              <a:ext cx="3308829" cy="64800"/>
            </a:xfrm>
            <a:prstGeom prst="rect">
              <a:avLst/>
            </a:prstGeom>
            <a:solidFill>
              <a:srgbClr val="13AB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A01E5A5-0797-457E-B36C-499BDC32B7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681747" y="3746112"/>
              <a:ext cx="4267570" cy="1798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5630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6987838" cy="879431"/>
          </a:xfrm>
          <a:prstGeom prst="rect">
            <a:avLst/>
          </a:prstGeom>
          <a:solidFill>
            <a:srgbClr val="13A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n>
                <a:noFill/>
              </a:ln>
            </a:endParaRPr>
          </a:p>
        </p:txBody>
      </p:sp>
      <p:sp>
        <p:nvSpPr>
          <p:cNvPr id="5" name="Right Triangle 4"/>
          <p:cNvSpPr/>
          <p:nvPr userDrawn="1"/>
        </p:nvSpPr>
        <p:spPr>
          <a:xfrm flipH="1">
            <a:off x="6096000" y="-9091"/>
            <a:ext cx="891838" cy="888522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7" name="Rectangle 6"/>
          <p:cNvSpPr/>
          <p:nvPr userDrawn="1"/>
        </p:nvSpPr>
        <p:spPr>
          <a:xfrm>
            <a:off x="6987838" y="1"/>
            <a:ext cx="5214779" cy="8794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9878498" y="564311"/>
            <a:ext cx="1905231" cy="36000"/>
          </a:xfrm>
          <a:prstGeom prst="rect">
            <a:avLst/>
          </a:prstGeom>
          <a:solidFill>
            <a:srgbClr val="13A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124729" y="-88992"/>
            <a:ext cx="6438423" cy="88852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in </a:t>
            </a:r>
            <a:r>
              <a:rPr lang="en-US" dirty="0" err="1"/>
              <a:t>Futura</a:t>
            </a:r>
            <a:r>
              <a:rPr lang="en-US" dirty="0"/>
              <a:t> PT Light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3529" y="1157177"/>
            <a:ext cx="6300822" cy="6249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>
                <a:solidFill>
                  <a:srgbClr val="343434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idx="13" hasCustomPrompt="1"/>
          </p:nvPr>
        </p:nvSpPr>
        <p:spPr>
          <a:xfrm>
            <a:off x="193528" y="2059826"/>
            <a:ext cx="2921790" cy="717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 b="1">
                <a:solidFill>
                  <a:srgbClr val="5A5A5A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HEADERS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4" hasCustomPrompt="1"/>
          </p:nvPr>
        </p:nvSpPr>
        <p:spPr>
          <a:xfrm>
            <a:off x="193529" y="2928219"/>
            <a:ext cx="2369697" cy="42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rgbClr val="5A5A5A"/>
                </a:solidFill>
                <a:latin typeface="+mj-lt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79D24C-EB8B-4FD0-BCAE-DD31D76321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95227" y="49658"/>
            <a:ext cx="2446114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07492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6987838" cy="879431"/>
          </a:xfrm>
          <a:prstGeom prst="rect">
            <a:avLst/>
          </a:prstGeom>
          <a:solidFill>
            <a:srgbClr val="13A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n>
                <a:noFill/>
              </a:ln>
            </a:endParaRPr>
          </a:p>
        </p:txBody>
      </p:sp>
      <p:sp>
        <p:nvSpPr>
          <p:cNvPr id="5" name="Right Triangle 4"/>
          <p:cNvSpPr/>
          <p:nvPr userDrawn="1"/>
        </p:nvSpPr>
        <p:spPr>
          <a:xfrm flipH="1">
            <a:off x="6096000" y="-9091"/>
            <a:ext cx="891838" cy="888522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7" name="Rectangle 6"/>
          <p:cNvSpPr/>
          <p:nvPr userDrawn="1"/>
        </p:nvSpPr>
        <p:spPr>
          <a:xfrm>
            <a:off x="6987838" y="1"/>
            <a:ext cx="5214779" cy="8794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9737232" y="128163"/>
            <a:ext cx="220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262626"/>
                </a:solidFill>
                <a:latin typeface="Zurich BlkEx BT" panose="020B0807040502030204" pitchFamily="34" charset="0"/>
              </a:rPr>
              <a:t>Quartix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9878498" y="564311"/>
            <a:ext cx="1905231" cy="36000"/>
          </a:xfrm>
          <a:prstGeom prst="rect">
            <a:avLst/>
          </a:prstGeom>
          <a:solidFill>
            <a:srgbClr val="13A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124729" y="-88992"/>
            <a:ext cx="6438423" cy="88852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in </a:t>
            </a:r>
            <a:r>
              <a:rPr lang="en-US" dirty="0" err="1"/>
              <a:t>Futura</a:t>
            </a:r>
            <a:r>
              <a:rPr lang="en-US" dirty="0"/>
              <a:t> PT Light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3529" y="1157177"/>
            <a:ext cx="6300822" cy="6249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>
                <a:solidFill>
                  <a:srgbClr val="343434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idx="13" hasCustomPrompt="1"/>
          </p:nvPr>
        </p:nvSpPr>
        <p:spPr>
          <a:xfrm>
            <a:off x="193528" y="2059826"/>
            <a:ext cx="2921790" cy="717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 b="1">
                <a:solidFill>
                  <a:srgbClr val="5A5A5A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HEADERS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4" hasCustomPrompt="1"/>
          </p:nvPr>
        </p:nvSpPr>
        <p:spPr>
          <a:xfrm>
            <a:off x="193529" y="2928219"/>
            <a:ext cx="2369697" cy="42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rgbClr val="5A5A5A"/>
                </a:solidFill>
                <a:latin typeface="+mj-lt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08673754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D329D-9C92-4D14-9137-628BA0624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9400" y="6350000"/>
            <a:ext cx="8520076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B6085F-971E-4769-9536-3586F755D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746251"/>
            <a:ext cx="8676000" cy="36933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C3E54-A1EC-44E0-AC16-3AAA04AC4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400" y="1720839"/>
            <a:ext cx="10753200" cy="439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A7F95-B6E0-4403-8D84-CCD46FFAE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3A5E8-6638-4B31-9845-9F4338CD87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600" y="6350000"/>
            <a:ext cx="432000" cy="15388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4186869-B628-4395-96ED-AD53145CB3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624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Overpass Light" panose="00000400000000000000" pitchFamily="2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360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360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lphaL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85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artix.net/insurance-telematics/measuring-accident-risk-on-rural-roads.php#qpwYJfGu64Y__960__540__vi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8E692-D9C3-4DF4-B161-EB290E9D2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6200" y="2300931"/>
            <a:ext cx="6505629" cy="1520298"/>
          </a:xfrm>
        </p:spPr>
        <p:txBody>
          <a:bodyPr/>
          <a:lstStyle/>
          <a:p>
            <a:r>
              <a:rPr lang="en-GB" b="1" dirty="0">
                <a:latin typeface="Overpass Light" panose="000004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Blast of Innovation</a:t>
            </a: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6309252-0148-41E7-89D6-5F5E6AF846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6200" y="4620127"/>
            <a:ext cx="6206400" cy="1384995"/>
          </a:xfrm>
        </p:spPr>
        <p:txBody>
          <a:bodyPr/>
          <a:lstStyle/>
          <a:p>
            <a:r>
              <a:rPr lang="en-GB" sz="4200" dirty="0">
                <a:solidFill>
                  <a:srgbClr val="FF0000"/>
                </a:solidFill>
                <a:latin typeface="Overpass Light" panose="00000400000000000000" pitchFamily="2" charset="0"/>
              </a:rPr>
              <a:t>Andy Edwards </a:t>
            </a:r>
          </a:p>
          <a:p>
            <a:r>
              <a:rPr lang="en-GB" sz="2400" dirty="0">
                <a:solidFill>
                  <a:srgbClr val="FF0000"/>
                </a:solidFill>
                <a:latin typeface="Overpass Light" panose="00000400000000000000" pitchFamily="2" charset="0"/>
              </a:rPr>
              <a:t>Regional Sales Manager (North)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Overpass Light" panose="00000400000000000000" pitchFamily="2" charset="0"/>
              </a:rPr>
              <a:t>Quartix</a:t>
            </a:r>
            <a:r>
              <a:rPr lang="en-US" sz="2400" dirty="0">
                <a:solidFill>
                  <a:srgbClr val="FF0000"/>
                </a:solidFill>
                <a:latin typeface="Overpass Light" panose="00000400000000000000" pitchFamily="2" charset="0"/>
              </a:rPr>
              <a:t> </a:t>
            </a:r>
            <a:endParaRPr lang="en-GB" sz="2400" dirty="0">
              <a:solidFill>
                <a:srgbClr val="FF0000"/>
              </a:solidFill>
              <a:latin typeface="Overpas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14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410" y="6022731"/>
            <a:ext cx="5525552" cy="548844"/>
          </a:xfrm>
        </p:spPr>
        <p:txBody>
          <a:bodyPr/>
          <a:lstStyle/>
          <a:p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Andy Edwards, Regional Sales Manager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77F088-7A0B-439F-94BB-79717D66F942}"/>
              </a:ext>
            </a:extLst>
          </p:cNvPr>
          <p:cNvSpPr/>
          <p:nvPr/>
        </p:nvSpPr>
        <p:spPr>
          <a:xfrm>
            <a:off x="1262111" y="1237504"/>
            <a:ext cx="9678033" cy="2514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49B66"/>
              </a:buClr>
              <a:buSzTx/>
              <a:buFontTx/>
              <a:buNone/>
              <a:tabLst/>
              <a:defRPr/>
            </a:pPr>
            <a:r>
              <a:rPr kumimoji="0" lang="en-GB" alt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‘Blast of Innovation’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49B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Safe Speed Database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49B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Driver Engagement Report</a:t>
            </a:r>
          </a:p>
        </p:txBody>
      </p:sp>
    </p:spTree>
    <p:extLst>
      <p:ext uri="{BB962C8B-B14F-4D97-AF65-F5344CB8AC3E}">
        <p14:creationId xmlns:p14="http://schemas.microsoft.com/office/powerpoint/2010/main" val="3930611773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405" y="123091"/>
            <a:ext cx="5231219" cy="651007"/>
          </a:xfrm>
        </p:spPr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D21985CF-B6B4-4825-99E1-34D7B8C8A693}"/>
              </a:ext>
            </a:extLst>
          </p:cNvPr>
          <p:cNvSpPr txBox="1">
            <a:spLocks/>
          </p:cNvSpPr>
          <p:nvPr/>
        </p:nvSpPr>
        <p:spPr>
          <a:xfrm>
            <a:off x="5065974" y="5145662"/>
            <a:ext cx="867930" cy="3134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rgbClr val="5A5A5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cs typeface="+mn-cs"/>
              </a:rPr>
              <a:t>Telematics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C65C1734-4FF5-4614-B45A-FCA5E62803B2}"/>
              </a:ext>
            </a:extLst>
          </p:cNvPr>
          <p:cNvSpPr txBox="1">
            <a:spLocks/>
          </p:cNvSpPr>
          <p:nvPr/>
        </p:nvSpPr>
        <p:spPr>
          <a:xfrm>
            <a:off x="5065975" y="6196900"/>
            <a:ext cx="946303" cy="2983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rgbClr val="5A5A5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cs typeface="+mn-cs"/>
              </a:rPr>
              <a:t>Applications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63B81ADF-80A8-4B27-AAD1-8FA022871012}"/>
              </a:ext>
            </a:extLst>
          </p:cNvPr>
          <p:cNvSpPr txBox="1">
            <a:spLocks/>
          </p:cNvSpPr>
          <p:nvPr/>
        </p:nvSpPr>
        <p:spPr>
          <a:xfrm>
            <a:off x="1635393" y="6056634"/>
            <a:ext cx="1141162" cy="42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rgbClr val="5A5A5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cs typeface="+mn-cs"/>
              </a:rPr>
              <a:t>Database &amp; Systems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8D5FE1C-C013-40B6-8F7B-F6F625FB12ED}"/>
              </a:ext>
            </a:extLst>
          </p:cNvPr>
          <p:cNvSpPr txBox="1"/>
          <p:nvPr/>
        </p:nvSpPr>
        <p:spPr>
          <a:xfrm>
            <a:off x="10693648" y="649221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0E7E66-72F2-4062-8F94-7AF3CD7847A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0280060-3084-462B-BE02-2B508E12678E}"/>
              </a:ext>
            </a:extLst>
          </p:cNvPr>
          <p:cNvGrpSpPr/>
          <p:nvPr/>
        </p:nvGrpSpPr>
        <p:grpSpPr>
          <a:xfrm>
            <a:off x="6842388" y="2038234"/>
            <a:ext cx="3569193" cy="2892536"/>
            <a:chOff x="6426200" y="7007225"/>
            <a:chExt cx="2882900" cy="1649413"/>
          </a:xfrm>
        </p:grpSpPr>
        <p:grpSp>
          <p:nvGrpSpPr>
            <p:cNvPr id="47" name="Group 14">
              <a:extLst>
                <a:ext uri="{FF2B5EF4-FFF2-40B4-BE49-F238E27FC236}">
                  <a16:creationId xmlns:a16="http://schemas.microsoft.com/office/drawing/2014/main" id="{CD3B3982-9F85-466B-8822-56B33A97E9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26200" y="7127875"/>
              <a:ext cx="1614488" cy="1528763"/>
              <a:chOff x="6536871" y="7018509"/>
              <a:chExt cx="2211695" cy="2014198"/>
            </a:xfrm>
          </p:grpSpPr>
          <p:pic>
            <p:nvPicPr>
              <p:cNvPr id="53" name="Picture 52" descr="uk_blank_map.png">
                <a:extLst>
                  <a:ext uri="{FF2B5EF4-FFF2-40B4-BE49-F238E27FC236}">
                    <a16:creationId xmlns:a16="http://schemas.microsoft.com/office/drawing/2014/main" id="{62AE1160-8887-48C3-B159-593FBD7F07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>
              <a:xfrm>
                <a:off x="6536871" y="7018509"/>
                <a:ext cx="1790915" cy="2014198"/>
              </a:xfrm>
              <a:prstGeom prst="rect">
                <a:avLst/>
              </a:prstGeom>
              <a:effectLst>
                <a:outerShdw blurRad="101600" dist="1016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4" name="Picture 80" descr="Map_pin-quartix.png">
                <a:extLst>
                  <a:ext uri="{FF2B5EF4-FFF2-40B4-BE49-F238E27FC236}">
                    <a16:creationId xmlns:a16="http://schemas.microsoft.com/office/drawing/2014/main" id="{4E682596-F348-4D5A-8D97-E5421EE955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15295" y="8133776"/>
                <a:ext cx="210024" cy="2464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" name="Picture 81" descr="Map_pin-quartix.png">
                <a:extLst>
                  <a:ext uri="{FF2B5EF4-FFF2-40B4-BE49-F238E27FC236}">
                    <a16:creationId xmlns:a16="http://schemas.microsoft.com/office/drawing/2014/main" id="{2698660C-3CDB-4FC8-B069-AE90125AF3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62975" y="8374888"/>
                <a:ext cx="210024" cy="2464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" name="Picture 82" descr="Map_pin-quartix.png">
                <a:extLst>
                  <a:ext uri="{FF2B5EF4-FFF2-40B4-BE49-F238E27FC236}">
                    <a16:creationId xmlns:a16="http://schemas.microsoft.com/office/drawing/2014/main" id="{46CAA367-D58E-49FF-8831-5528401592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27720" y="8133776"/>
                <a:ext cx="210024" cy="2464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" name="Picture 83" descr="Map_pin-quartix.png">
                <a:extLst>
                  <a:ext uri="{FF2B5EF4-FFF2-40B4-BE49-F238E27FC236}">
                    <a16:creationId xmlns:a16="http://schemas.microsoft.com/office/drawing/2014/main" id="{9DE50F72-89D5-4A93-9CD5-62F430551A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48808" y="8515639"/>
                <a:ext cx="210024" cy="2464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89" descr="Map_pin-quartix.png">
                <a:extLst>
                  <a:ext uri="{FF2B5EF4-FFF2-40B4-BE49-F238E27FC236}">
                    <a16:creationId xmlns:a16="http://schemas.microsoft.com/office/drawing/2014/main" id="{4290E8C2-11F0-46B0-9634-D448D08C4A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38542" y="7693959"/>
                <a:ext cx="210024" cy="2464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9" name="Picture 31" descr="usa-grey.png">
              <a:extLst>
                <a:ext uri="{FF2B5EF4-FFF2-40B4-BE49-F238E27FC236}">
                  <a16:creationId xmlns:a16="http://schemas.microsoft.com/office/drawing/2014/main" id="{6B5E5A72-2806-4A1B-93CB-7CB3076C3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0213" y="7007225"/>
              <a:ext cx="1258887" cy="839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82" descr="Map_pin-quartix.png">
              <a:extLst>
                <a:ext uri="{FF2B5EF4-FFF2-40B4-BE49-F238E27FC236}">
                  <a16:creationId xmlns:a16="http://schemas.microsoft.com/office/drawing/2014/main" id="{ACFAACE1-1CF8-4B7D-8639-27FE1C248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4913" y="7294563"/>
              <a:ext cx="1524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2" descr="http://www.france-pub.com/maps/france-outline-1000.jpg">
              <a:extLst>
                <a:ext uri="{FF2B5EF4-FFF2-40B4-BE49-F238E27FC236}">
                  <a16:creationId xmlns:a16="http://schemas.microsoft.com/office/drawing/2014/main" id="{B90F5584-A9A6-44BB-B0F5-9BE69F5F7B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/>
            </a:blip>
            <a:srcRect/>
            <a:stretch>
              <a:fillRect/>
            </a:stretch>
          </p:blipFill>
          <p:spPr bwMode="auto">
            <a:xfrm flipV="1">
              <a:off x="7629964" y="7536188"/>
              <a:ext cx="523433" cy="490980"/>
            </a:xfrm>
            <a:prstGeom prst="rect">
              <a:avLst/>
            </a:prstGeom>
            <a:noFill/>
            <a:effectLst>
              <a:outerShdw blurRad="101600" dist="1016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2" name="Picture 82" descr="Map_pin-quartix.png">
              <a:extLst>
                <a:ext uri="{FF2B5EF4-FFF2-40B4-BE49-F238E27FC236}">
                  <a16:creationId xmlns:a16="http://schemas.microsoft.com/office/drawing/2014/main" id="{D18218B9-4671-431C-B901-D3D2AA70A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7585075"/>
              <a:ext cx="153988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092957B-96A3-4292-9534-52D2EC638914}"/>
              </a:ext>
            </a:extLst>
          </p:cNvPr>
          <p:cNvSpPr/>
          <p:nvPr/>
        </p:nvSpPr>
        <p:spPr>
          <a:xfrm>
            <a:off x="311260" y="1199498"/>
            <a:ext cx="5295329" cy="5254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49B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Established in 2001, Quartix is one of the UK’s leading suppliers of subscription based vehicle tracking systems, software and services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49B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Strong growth in revenue, profitability and cash generation, financial strength to fund further growth in both the UK and selected overseas markets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49B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13,000 clients, installing an average of 6,000 units per month in 2018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49B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technology developed, owned and managed in-house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49B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System is renowned for its ease of use, reliability and exceptional after sales service 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3506C79-9B7F-42CC-A415-23F8BDF2B1E6}"/>
              </a:ext>
            </a:extLst>
          </p:cNvPr>
          <p:cNvSpPr/>
          <p:nvPr/>
        </p:nvSpPr>
        <p:spPr>
          <a:xfrm>
            <a:off x="6973265" y="1316862"/>
            <a:ext cx="3546088" cy="671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Operating across six locations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three territories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E7721B6A-2372-44AC-BB9C-A7F624EB06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210" y="5214767"/>
            <a:ext cx="1254661" cy="627331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750F1D5F-1236-4F6E-88DF-872FDBE6CED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94" y="5202338"/>
            <a:ext cx="1322621" cy="66131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75AF47CF-722A-4767-BBD7-B4EC91BEEEF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459" y="5198569"/>
            <a:ext cx="1287057" cy="643529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CB29C689-24C9-452A-8B59-05185EA08086}"/>
              </a:ext>
            </a:extLst>
          </p:cNvPr>
          <p:cNvSpPr txBox="1"/>
          <p:nvPr/>
        </p:nvSpPr>
        <p:spPr>
          <a:xfrm>
            <a:off x="7996282" y="5904382"/>
            <a:ext cx="1310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www.quartix.fr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www.quartix.eu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8D64124-41BC-49A6-90B8-0134EC162339}"/>
              </a:ext>
            </a:extLst>
          </p:cNvPr>
          <p:cNvSpPr txBox="1"/>
          <p:nvPr/>
        </p:nvSpPr>
        <p:spPr>
          <a:xfrm>
            <a:off x="6309134" y="5904382"/>
            <a:ext cx="1618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www.quartix.co.uk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www.quartix.net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9C6B16-FE80-4547-B8F5-20EDBA004850}"/>
              </a:ext>
            </a:extLst>
          </p:cNvPr>
          <p:cNvSpPr/>
          <p:nvPr/>
        </p:nvSpPr>
        <p:spPr>
          <a:xfrm>
            <a:off x="9404702" y="5884410"/>
            <a:ext cx="15585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 charset="0"/>
              </a:rPr>
              <a:t>www.quartix.com</a:t>
            </a:r>
          </a:p>
          <a:p>
            <a:pPr marL="0" marR="0" lvl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 charset="0"/>
              </a:rPr>
              <a:t>www.quartix.us</a:t>
            </a:r>
          </a:p>
        </p:txBody>
      </p:sp>
    </p:spTree>
    <p:extLst>
      <p:ext uri="{BB962C8B-B14F-4D97-AF65-F5344CB8AC3E}">
        <p14:creationId xmlns:p14="http://schemas.microsoft.com/office/powerpoint/2010/main" val="402946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731" y="-156587"/>
            <a:ext cx="6438423" cy="888522"/>
          </a:xfrm>
        </p:spPr>
        <p:txBody>
          <a:bodyPr/>
          <a:lstStyle/>
          <a:p>
            <a:r>
              <a:rPr lang="en-GB" dirty="0"/>
              <a:t>The Safe Speed Database</a:t>
            </a:r>
            <a:endParaRPr lang="en-GB" sz="1400" dirty="0"/>
          </a:p>
        </p:txBody>
      </p:sp>
      <p:sp>
        <p:nvSpPr>
          <p:cNvPr id="124" name="TextBox 123">
            <a:hlinkClick r:id="rId3"/>
            <a:extLst>
              <a:ext uri="{FF2B5EF4-FFF2-40B4-BE49-F238E27FC236}">
                <a16:creationId xmlns:a16="http://schemas.microsoft.com/office/drawing/2014/main" id="{F71B7732-1D61-4A6C-9774-49BEE085CB98}"/>
              </a:ext>
            </a:extLst>
          </p:cNvPr>
          <p:cNvSpPr txBox="1"/>
          <p:nvPr/>
        </p:nvSpPr>
        <p:spPr>
          <a:xfrm>
            <a:off x="7255501" y="5821433"/>
            <a:ext cx="744902" cy="627636"/>
          </a:xfrm>
          <a:prstGeom prst="rect">
            <a:avLst/>
          </a:prstGeom>
          <a:noFill/>
          <a:effectLst/>
        </p:spPr>
        <p:txBody>
          <a:bodyPr wrap="square" lIns="118649" tIns="59323" rIns="118649" bIns="59323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Gungsuh" panose="02030600000101010101" pitchFamily="18" charset="-127"/>
                <a:cs typeface="+mn-cs"/>
              </a:rPr>
              <a:t>Watch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Gungsuh" panose="02030600000101010101" pitchFamily="18" charset="-127"/>
                <a:cs typeface="+mn-cs"/>
              </a:rPr>
              <a:t>video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Gungsuh" panose="02030600000101010101" pitchFamily="18" charset="-127"/>
                <a:cs typeface="+mn-cs"/>
              </a:rPr>
              <a:t>(02:44)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295D2E11-8C91-4007-8CE8-A055474FFB7F}"/>
              </a:ext>
            </a:extLst>
          </p:cNvPr>
          <p:cNvSpPr txBox="1"/>
          <p:nvPr/>
        </p:nvSpPr>
        <p:spPr>
          <a:xfrm>
            <a:off x="10693648" y="649221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0E7E66-72F2-4062-8F94-7AF3CD7847A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8" descr="Image result for queens enterprise awards for innovation 2018">
            <a:extLst>
              <a:ext uri="{FF2B5EF4-FFF2-40B4-BE49-F238E27FC236}">
                <a16:creationId xmlns:a16="http://schemas.microsoft.com/office/drawing/2014/main" id="{58833BC4-AC4A-4216-86BC-D0F7619C54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84"/>
          <a:stretch/>
        </p:blipFill>
        <p:spPr bwMode="auto">
          <a:xfrm>
            <a:off x="8000403" y="1132584"/>
            <a:ext cx="2099514" cy="167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ABF5570-F05D-4AEF-A81C-CE3F4128DAAD}"/>
              </a:ext>
            </a:extLst>
          </p:cNvPr>
          <p:cNvSpPr/>
          <p:nvPr/>
        </p:nvSpPr>
        <p:spPr>
          <a:xfrm>
            <a:off x="266600" y="1023423"/>
            <a:ext cx="5750269" cy="5103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49B66"/>
              </a:buClr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49B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Unique database developed by Quartix in partnership with insurance partners to help save lives and reduce loss ratios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49B66"/>
              </a:buClr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49B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More than 30 million data points collated each day from vehicles tracked by Quartix, each data point on every journey is assessed against both speed limit and relative speed distribution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49B66"/>
              </a:buClr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49B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Encourages a change in driver behaviour to maintain appropriate speeds in the context of each road which is often well below the road speed limit</a:t>
            </a:r>
          </a:p>
        </p:txBody>
      </p:sp>
      <p:pic>
        <p:nvPicPr>
          <p:cNvPr id="24" name="Picture 23" descr="P1000739.jpg">
            <a:extLst>
              <a:ext uri="{FF2B5EF4-FFF2-40B4-BE49-F238E27FC236}">
                <a16:creationId xmlns:a16="http://schemas.microsoft.com/office/drawing/2014/main" id="{52B43567-E1C4-4FFC-9709-4E467F0BC752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6838" y="3065504"/>
            <a:ext cx="5275385" cy="3124281"/>
          </a:xfrm>
          <a:prstGeom prst="rect">
            <a:avLst/>
          </a:pr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867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729" y="105508"/>
            <a:ext cx="6438423" cy="694022"/>
          </a:xfrm>
        </p:spPr>
        <p:txBody>
          <a:bodyPr/>
          <a:lstStyle/>
          <a:p>
            <a:r>
              <a:rPr lang="en-GB" dirty="0"/>
              <a:t>Driver Engagement Report</a:t>
            </a:r>
            <a:endParaRPr lang="en-GB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4E0277-9732-46C1-8636-F8EAA291A7ED}"/>
              </a:ext>
            </a:extLst>
          </p:cNvPr>
          <p:cNvSpPr txBox="1"/>
          <p:nvPr/>
        </p:nvSpPr>
        <p:spPr>
          <a:xfrm>
            <a:off x="10693648" y="649221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0E7E66-72F2-4062-8F94-7AF3CD7847A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86DCCC-BBE8-45A0-A1B8-5AD475376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745" y="1217728"/>
            <a:ext cx="5488155" cy="49837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D6404E9-8059-49BE-815E-2406FB404F07}"/>
              </a:ext>
            </a:extLst>
          </p:cNvPr>
          <p:cNvSpPr/>
          <p:nvPr/>
        </p:nvSpPr>
        <p:spPr>
          <a:xfrm>
            <a:off x="542192" y="950033"/>
            <a:ext cx="5093677" cy="5192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49B66"/>
              </a:buClr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49B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Driver behaviour feedback without an in cab distraction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49B66"/>
              </a:buClr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49B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Manage risk by identifying dangerous drivers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49B66"/>
              </a:buClr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49B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Modify behaviour in helping drivers understand their own performance to improve safety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49B66"/>
              </a:buClr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71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C1C593-9396-445B-910B-FBC9FC44322C}"/>
              </a:ext>
            </a:extLst>
          </p:cNvPr>
          <p:cNvSpPr/>
          <p:nvPr/>
        </p:nvSpPr>
        <p:spPr>
          <a:xfrm>
            <a:off x="1425956" y="1281541"/>
            <a:ext cx="9340089" cy="1263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49B66"/>
              </a:buClr>
              <a:buSzTx/>
              <a:buFontTx/>
              <a:buNone/>
              <a:tabLst/>
              <a:defRPr/>
            </a:pPr>
            <a:r>
              <a:rPr kumimoji="0" lang="en-GB" alt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 for your time and please visit our stand for more information   </a:t>
            </a:r>
          </a:p>
        </p:txBody>
      </p:sp>
    </p:spTree>
    <p:extLst>
      <p:ext uri="{BB962C8B-B14F-4D97-AF65-F5344CB8AC3E}">
        <p14:creationId xmlns:p14="http://schemas.microsoft.com/office/powerpoint/2010/main" val="2686201772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FTA">
  <a:themeElements>
    <a:clrScheme name="FTA">
      <a:dk1>
        <a:srgbClr val="000000"/>
      </a:dk1>
      <a:lt1>
        <a:sysClr val="window" lastClr="FFFFFF"/>
      </a:lt1>
      <a:dk2>
        <a:srgbClr val="595959"/>
      </a:dk2>
      <a:lt2>
        <a:srgbClr val="D8D8D8"/>
      </a:lt2>
      <a:accent1>
        <a:srgbClr val="090041"/>
      </a:accent1>
      <a:accent2>
        <a:srgbClr val="008CFF"/>
      </a:accent2>
      <a:accent3>
        <a:srgbClr val="FF0000"/>
      </a:accent3>
      <a:accent4>
        <a:srgbClr val="E1EBFF"/>
      </a:accent4>
      <a:accent5>
        <a:srgbClr val="FFFFFF"/>
      </a:accent5>
      <a:accent6>
        <a:srgbClr val="FFFFFF"/>
      </a:accent6>
      <a:hlink>
        <a:srgbClr val="090041"/>
      </a:hlink>
      <a:folHlink>
        <a:srgbClr val="FF0000"/>
      </a:folHlink>
    </a:clrScheme>
    <a:fontScheme name="Custom 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Green 10%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3AB5B"/>
      </a:accent1>
      <a:accent2>
        <a:srgbClr val="40BC7C"/>
      </a:accent2>
      <a:accent3>
        <a:srgbClr val="71CD9D"/>
      </a:accent3>
      <a:accent4>
        <a:srgbClr val="A1DDBD"/>
      </a:accent4>
      <a:accent5>
        <a:srgbClr val="D0EEDE"/>
      </a:accent5>
      <a:accent6>
        <a:srgbClr val="E6F6E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137BE291-10C0-448E-8FAE-E5E2AA2F4324}" vid="{9136242D-8AB3-4C7F-8F1C-2EF94A1648D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</Words>
  <Application>Microsoft Office PowerPoint</Application>
  <PresentationFormat>Widescreen</PresentationFormat>
  <Paragraphs>51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Gungsuh</vt:lpstr>
      <vt:lpstr>Arial</vt:lpstr>
      <vt:lpstr>Calibri</vt:lpstr>
      <vt:lpstr>Calibri Light</vt:lpstr>
      <vt:lpstr>Helvetica Light</vt:lpstr>
      <vt:lpstr>Overpass Light</vt:lpstr>
      <vt:lpstr>Roboto Light</vt:lpstr>
      <vt:lpstr>Verdana</vt:lpstr>
      <vt:lpstr>Zurich BlkEx BT</vt:lpstr>
      <vt:lpstr>FTA</vt:lpstr>
      <vt:lpstr>1_Office Theme</vt:lpstr>
      <vt:lpstr>Blast of Innovation     </vt:lpstr>
      <vt:lpstr>Andy Edwards, Regional Sales Manager </vt:lpstr>
      <vt:lpstr>Background</vt:lpstr>
      <vt:lpstr>The Safe Speed Database</vt:lpstr>
      <vt:lpstr>Driver Engagement Report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Blast of Innovation     </dc:title>
  <dc:creator>Aimee Redmond</dc:creator>
  <cp:lastModifiedBy>Aimee Redmond</cp:lastModifiedBy>
  <cp:revision>1</cp:revision>
  <dcterms:created xsi:type="dcterms:W3CDTF">2019-04-04T10:29:16Z</dcterms:created>
  <dcterms:modified xsi:type="dcterms:W3CDTF">2019-04-04T10:29:25Z</dcterms:modified>
</cp:coreProperties>
</file>