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9"/>
  </p:notesMasterIdLst>
  <p:sldIdLst>
    <p:sldId id="812" r:id="rId3"/>
    <p:sldId id="280" r:id="rId4"/>
    <p:sldId id="281" r:id="rId5"/>
    <p:sldId id="284" r:id="rId6"/>
    <p:sldId id="285" r:id="rId7"/>
    <p:sldId id="28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2C252-BB36-457C-BB3B-1A2860D51E3B}" type="datetimeFigureOut">
              <a:rPr lang="en-GB" smtClean="0"/>
              <a:t>04/04/2019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DDE08-0F53-4FBC-9A7F-EC5E170BD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22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7E5E6-6AEB-4AC4-A8E4-54AD299BDC9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066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160" descr="A close up of a metal fence&#10;&#10;Description generated with high confidence">
            <a:extLst>
              <a:ext uri="{FF2B5EF4-FFF2-40B4-BE49-F238E27FC236}">
                <a16:creationId xmlns:a16="http://schemas.microsoft.com/office/drawing/2014/main" id="{A0E1A658-D280-4ABB-86C5-54313CBBFA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846" y="0"/>
            <a:ext cx="5274906" cy="6864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57FC1A-D1D7-41DF-9C38-132EB0022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7271" y="3071725"/>
            <a:ext cx="6205329" cy="2896402"/>
          </a:xfrm>
          <a:noFill/>
        </p:spPr>
        <p:txBody>
          <a:bodyPr anchor="t" anchorCtr="0">
            <a:noAutofit/>
          </a:bodyPr>
          <a:lstStyle>
            <a:lvl1pPr algn="l">
              <a:defRPr sz="4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A92183-67E0-42C7-899A-3D39BFAEA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6200" y="5969695"/>
            <a:ext cx="6206400" cy="215444"/>
          </a:xfrm>
        </p:spPr>
        <p:txBody>
          <a:bodyPr>
            <a:sp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7B571-A906-45BD-9E11-7E7DC4D90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5B42D600-461E-4D15-98C0-8BB09BE54093}" type="datetime6">
              <a:rPr lang="en-GB" smtClean="0"/>
              <a:t>April 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FCE6B-5B1A-451B-9EA1-51D3FF4FC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A0F01-F708-4994-9A0A-7F4EBDB76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1829C6DD-656D-4F86-917F-44EAA3EB759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596317" y="621715"/>
            <a:ext cx="2880000" cy="90000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D646815-0BC9-43E3-8B2E-7D90571EB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41412EF2-86FE-4D35-AB43-B685477D2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C73021E-4455-4C07-B410-F8E266E87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519A06D-FA81-4508-BFF4-7D0139E79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8C5C00E5-D2E7-43C9-8B0D-15B55E63E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391E570-8439-487A-A9FC-79B33E945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B6668104-EB16-4DF2-B7C6-2F864A8A6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8A81F53B-005E-4A11-A847-3ECF3945C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FC61A463-BAC7-48B4-94FC-BEA92D1ED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D0F0149C-8686-424E-901F-3366A7DD03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0D20D518-C7B7-40AD-AAD9-6EEB70244C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9D69A39F-D43A-4FA7-AAB8-CC938B4C6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864B8E42-960B-42C0-9B35-B95551D71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16C874C2-4F26-451F-AAFE-24FAD4036A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7098214D-3ECC-40A3-8F39-93D377179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1CEBFF52-2917-4143-8221-69A545C7F6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05236F47-3478-4C18-8FF5-499321BD39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67175700-9935-465F-95AE-2487BB8353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5C197238-C1E5-4CCB-BD34-6BB0F5877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D2FF285B-CD6B-46D0-8666-0C45DD35B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5912CB7E-BC09-4211-82D6-D2342CB5CA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79A5A34F-EC8B-4C6C-923C-E67B561B7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B8AC1BB5-C884-4D45-BA6E-917634D51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601F01A7-69D4-43BC-A647-C870A9D5C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2" name="Picture 161">
            <a:extLst>
              <a:ext uri="{FF2B5EF4-FFF2-40B4-BE49-F238E27FC236}">
                <a16:creationId xmlns:a16="http://schemas.microsoft.com/office/drawing/2014/main" id="{78F340A0-F7E4-C34A-9A40-F7BDF53686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40" y="-46301"/>
            <a:ext cx="757024" cy="3802933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7CB03AD6-25F5-2241-802B-381B99AFD7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40" y="3175001"/>
            <a:ext cx="757024" cy="373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5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C0748-26B6-40C9-A8C2-42D69EC980B5}"/>
              </a:ext>
            </a:extLst>
          </p:cNvPr>
          <p:cNvSpPr txBox="1">
            <a:spLocks/>
          </p:cNvSpPr>
          <p:nvPr userDrawn="1"/>
        </p:nvSpPr>
        <p:spPr>
          <a:xfrm>
            <a:off x="8407400" y="6328833"/>
            <a:ext cx="3225800" cy="366184"/>
          </a:xfrm>
          <a:prstGeom prst="rect">
            <a:avLst/>
          </a:prstGeom>
        </p:spPr>
        <p:txBody>
          <a:bodyPr r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D78097E2-863B-40AA-9CC7-462D85E2F655}" type="slidenum">
              <a:rPr lang="en-US" altLang="en-US" sz="16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46972" y="4770102"/>
            <a:ext cx="11074400" cy="619905"/>
          </a:xfrm>
        </p:spPr>
        <p:txBody>
          <a:bodyPr/>
          <a:lstStyle>
            <a:lvl1pPr marL="0" indent="0" algn="l" defTabSz="1219170" rtl="0" eaLnBrk="1" latinLnBrk="0" hangingPunct="1">
              <a:lnSpc>
                <a:spcPts val="2133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073124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2"/>
          </p:nvPr>
        </p:nvSpPr>
        <p:spPr>
          <a:xfrm>
            <a:off x="546972" y="2795423"/>
            <a:ext cx="11074400" cy="1854200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6972" y="415014"/>
            <a:ext cx="11074400" cy="4714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8800" y="1470285"/>
            <a:ext cx="11074400" cy="1204660"/>
          </a:xfrm>
        </p:spPr>
        <p:txBody>
          <a:bodyPr/>
          <a:lstStyle>
            <a:lvl1pPr marL="304792" indent="-304792">
              <a:spcBef>
                <a:spcPts val="0"/>
              </a:spcBef>
              <a:spcAft>
                <a:spcPts val="1333"/>
              </a:spcAft>
              <a:buFont typeface="Wingdings" charset="2"/>
              <a:buChar char="§"/>
              <a:defRPr/>
            </a:lvl1pPr>
            <a:lvl2pPr marL="914377" indent="-304792">
              <a:spcBef>
                <a:spcPts val="0"/>
              </a:spcBef>
              <a:spcAft>
                <a:spcPts val="1333"/>
              </a:spcAft>
              <a:buFont typeface="Wingdings" charset="2"/>
              <a:buChar char="§"/>
              <a:defRPr/>
            </a:lvl2pPr>
            <a:lvl3pPr marL="1297485" indent="-311143">
              <a:spcBef>
                <a:spcPts val="0"/>
              </a:spcBef>
              <a:spcAft>
                <a:spcPts val="3200"/>
              </a:spcAft>
              <a:buFont typeface="Wingdings" charset="2"/>
              <a:buChar char="§"/>
              <a:defRPr sz="1867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58776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765A4-86F6-41F8-9F7D-BF292FBCC9C1}"/>
              </a:ext>
            </a:extLst>
          </p:cNvPr>
          <p:cNvSpPr txBox="1">
            <a:spLocks/>
          </p:cNvSpPr>
          <p:nvPr userDrawn="1"/>
        </p:nvSpPr>
        <p:spPr>
          <a:xfrm>
            <a:off x="8407400" y="6328833"/>
            <a:ext cx="3225800" cy="366184"/>
          </a:xfrm>
          <a:prstGeom prst="rect">
            <a:avLst/>
          </a:prstGeom>
        </p:spPr>
        <p:txBody>
          <a:bodyPr r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B5DB14CE-7EED-4CC7-9DE6-2961383D5FEF}" type="slidenum">
              <a:rPr lang="en-US" altLang="en-US" sz="16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58800" y="5516473"/>
            <a:ext cx="11074400" cy="601299"/>
          </a:xfrm>
        </p:spPr>
        <p:txBody>
          <a:bodyPr/>
          <a:lstStyle>
            <a:lvl1pPr marL="0" indent="0" algn="l" defTabSz="1219170" rtl="0" eaLnBrk="1" latinLnBrk="0" hangingPunct="1">
              <a:lnSpc>
                <a:spcPts val="2133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073124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8610600" y="1649729"/>
            <a:ext cx="2361840" cy="1928611"/>
          </a:xfrm>
        </p:spPr>
        <p:txBody>
          <a:bodyPr>
            <a:normAutofit/>
          </a:bodyPr>
          <a:lstStyle>
            <a:lvl1pPr marL="0" indent="0" algn="l" defTabSz="1219170" rtl="0" eaLnBrk="1" latinLnBrk="0" hangingPunct="1">
              <a:lnSpc>
                <a:spcPts val="2133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Courier New" panose="02070309020205020404" pitchFamily="49" charset="0"/>
              <a:buChar char="o"/>
              <a:defRPr/>
            </a:lvl2pPr>
            <a:lvl3pPr marL="1445648" indent="-457189">
              <a:lnSpc>
                <a:spcPct val="100000"/>
              </a:lnSpc>
              <a:spcBef>
                <a:spcPts val="0"/>
              </a:spcBef>
              <a:spcAft>
                <a:spcPts val="3200"/>
              </a:spcAft>
              <a:buFont typeface="Arial" panose="020B0604020202020204" pitchFamily="34" charset="0"/>
              <a:buChar char="–"/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558800" y="1470283"/>
            <a:ext cx="11074400" cy="3863299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982979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27C6E8E5-30D2-485B-BA5E-74A76D9D07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32"/>
          <a:stretch>
            <a:fillRect/>
          </a:stretch>
        </p:blipFill>
        <p:spPr bwMode="auto">
          <a:xfrm>
            <a:off x="522818" y="6089651"/>
            <a:ext cx="1339849" cy="70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72419" y="2679460"/>
            <a:ext cx="8261059" cy="453053"/>
          </a:xfrm>
        </p:spPr>
        <p:txBody>
          <a:bodyPr>
            <a:noAutofit/>
          </a:bodyPr>
          <a:lstStyle>
            <a:lvl1pPr marL="0" algn="ctr" defTabSz="1219170" rtl="0" eaLnBrk="1" latinLnBrk="0" hangingPunct="1">
              <a:defRPr lang="en-US" sz="4267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2137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4413194E-90F3-470C-8F01-50B0B87892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79"/>
          <a:stretch>
            <a:fillRect/>
          </a:stretch>
        </p:blipFill>
        <p:spPr bwMode="auto">
          <a:xfrm>
            <a:off x="522818" y="6089651"/>
            <a:ext cx="1365249" cy="70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72419" y="2679460"/>
            <a:ext cx="8261059" cy="453053"/>
          </a:xfrm>
        </p:spPr>
        <p:txBody>
          <a:bodyPr>
            <a:noAutofit/>
          </a:bodyPr>
          <a:lstStyle>
            <a:lvl1pPr marL="0" algn="ctr" defTabSz="1219170" rtl="0" eaLnBrk="1" latinLnBrk="0" hangingPunct="1">
              <a:defRPr lang="en-US" sz="4267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529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Heav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DE8BAE6-D03D-4C63-83C4-EEE8FFA43FF7}"/>
              </a:ext>
            </a:extLst>
          </p:cNvPr>
          <p:cNvSpPr txBox="1">
            <a:spLocks/>
          </p:cNvSpPr>
          <p:nvPr userDrawn="1"/>
        </p:nvSpPr>
        <p:spPr>
          <a:xfrm>
            <a:off x="8407400" y="6328833"/>
            <a:ext cx="3225800" cy="366184"/>
          </a:xfrm>
          <a:prstGeom prst="rect">
            <a:avLst/>
          </a:prstGeom>
        </p:spPr>
        <p:txBody>
          <a:bodyPr r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D561FD29-C9B7-4532-95EA-9FB1A134BA65}" type="slidenum">
              <a:rPr lang="en-US" altLang="en-US" sz="16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58800" y="1470284"/>
            <a:ext cx="11074400" cy="357613"/>
          </a:xfrm>
        </p:spPr>
        <p:txBody>
          <a:bodyPr anchor="ctr"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133" b="1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58800" y="1827897"/>
            <a:ext cx="11074400" cy="3954985"/>
          </a:xfrm>
        </p:spPr>
        <p:txBody>
          <a:bodyPr/>
          <a:lstStyle>
            <a:lvl1pPr marL="0" indent="0" algn="l" defTabSz="1219170" rtl="0" eaLnBrk="1" latinLnBrk="0" hangingPunct="1">
              <a:lnSpc>
                <a:spcPts val="3333"/>
              </a:lnSpc>
              <a:spcBef>
                <a:spcPts val="0"/>
              </a:spcBef>
              <a:spcAft>
                <a:spcPts val="3200"/>
              </a:spcAft>
              <a:buFont typeface="Arial" panose="020B0604020202020204" pitchFamily="34" charset="0"/>
              <a:buNone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lnSpc>
                <a:spcPts val="3333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None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219170" rtl="0" eaLnBrk="1" latinLnBrk="0" hangingPunct="1">
              <a:lnSpc>
                <a:spcPts val="3333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None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918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177199E-F9FD-4037-99C0-33DE851E4899}"/>
              </a:ext>
            </a:extLst>
          </p:cNvPr>
          <p:cNvSpPr txBox="1">
            <a:spLocks/>
          </p:cNvSpPr>
          <p:nvPr userDrawn="1"/>
        </p:nvSpPr>
        <p:spPr>
          <a:xfrm>
            <a:off x="8407400" y="6328833"/>
            <a:ext cx="3225800" cy="366184"/>
          </a:xfrm>
          <a:prstGeom prst="rect">
            <a:avLst/>
          </a:prstGeom>
        </p:spPr>
        <p:txBody>
          <a:bodyPr r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1BF2E722-0455-49B9-AA59-E20B343F447D}" type="slidenum">
              <a:rPr lang="en-US" altLang="en-US" sz="16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494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B3F425D-39FE-4704-BB6D-366CDB7F9566}"/>
              </a:ext>
            </a:extLst>
          </p:cNvPr>
          <p:cNvSpPr txBox="1">
            <a:spLocks/>
          </p:cNvSpPr>
          <p:nvPr userDrawn="1"/>
        </p:nvSpPr>
        <p:spPr>
          <a:xfrm>
            <a:off x="8407400" y="6328833"/>
            <a:ext cx="3225800" cy="366184"/>
          </a:xfrm>
          <a:prstGeom prst="rect">
            <a:avLst/>
          </a:prstGeom>
        </p:spPr>
        <p:txBody>
          <a:bodyPr r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ABC38174-F52D-45A5-A5AF-4059A5A6E0FD}" type="slidenum">
              <a:rPr lang="en-US" altLang="en-US" sz="16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0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5E5B51B4-B97A-472A-B38A-F7969EE0002C}"/>
              </a:ext>
            </a:extLst>
          </p:cNvPr>
          <p:cNvSpPr/>
          <p:nvPr userDrawn="1"/>
        </p:nvSpPr>
        <p:spPr>
          <a:xfrm>
            <a:off x="0" y="2851"/>
            <a:ext cx="12193200" cy="148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08B526-9B68-4843-BD7F-4AADDBB20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735B1C-0011-47CB-A55C-56F2515F6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15EF35FB-004C-443E-91F9-5140C321ADF5}" type="datetime6">
              <a:rPr lang="en-GB" smtClean="0"/>
              <a:t>April 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6BFA9-F8B2-42CC-8501-4A8D738FE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AF458-2376-4568-9D10-12F71191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14948D-F035-4ACD-B9F1-3D656764B5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4">
            <a:extLst>
              <a:ext uri="{FF2B5EF4-FFF2-40B4-BE49-F238E27FC236}">
                <a16:creationId xmlns:a16="http://schemas.microsoft.com/office/drawing/2014/main" id="{90FAB090-B3E1-434E-AD69-B521ADAF13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ECADA16-1069-4021-B525-B3DC94F4B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643B2EB-89F3-468A-BE53-736347C71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5A17DCCF-9202-4FE1-B0CE-F96400E0D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CDD0B34-A1DF-4675-98F3-12EB9402B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BEA2317-7DA7-4EAA-BE9E-9E60040A17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BB97CDDC-82F4-429D-942D-CFBBEE96F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2074EE91-685C-4FD7-AE0A-927C21E10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846B494D-7128-4000-9863-3EFBA8FA1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4988A278-A1CD-4668-97DF-0AB5B4C04A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D72A0421-4D53-4F27-9AC6-DA8A99CF0E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361C7973-09BD-4D90-961E-EB1F0B6CD4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63BD7AA2-D835-40A9-86D7-D1810A4F55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BDC73885-F104-47FC-AE41-91188BD20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E89507E7-3CEE-4538-A891-2E43D92BD5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C7ECCF44-3FF9-47ED-8140-A8CD58EC1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964C7ADA-5476-40EC-8464-D9C0B014E0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520EC309-9C94-42FD-BD3E-F456B9E429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5A8A2696-E4D4-46A0-8AF3-A5FD6EDCF8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25118314-1CF0-4150-86FD-6251743A5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2B36E219-784E-4DE8-9441-997660068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8B2F6AB4-4149-4F16-A044-D7B02D9093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2AC0B722-4A4A-41F6-BBCE-5A17422C4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E94F58E6-D47E-4495-AB56-276921599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FE6AF159-1CD6-4022-AB7B-A28CDECC6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A255E23-D35D-45A6-9FDF-D4DF244ABF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487488"/>
            <a:ext cx="12192000" cy="5370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30678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1909-85AF-46E7-96DF-9463F73A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9FF05-8C2F-4B95-B404-18ECCEB5D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8A7A-DD45-40EA-B659-082A74BD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81E737A2-2E9C-45B0-9CFA-1376F8C7F9AF}" type="datetime6">
              <a:rPr lang="en-GB" smtClean="0"/>
              <a:t>April 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6B459-2D50-458C-80B5-1C26A9F8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9F04-CB9E-4BA9-A6F4-71189717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326961-0939-4F2E-BB71-14A4F6F1BC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">
            <a:extLst>
              <a:ext uri="{FF2B5EF4-FFF2-40B4-BE49-F238E27FC236}">
                <a16:creationId xmlns:a16="http://schemas.microsoft.com/office/drawing/2014/main" id="{A327FB1A-E972-43A4-A394-0A8FA88483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1AFB352-3226-441A-BA0D-5994BC707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2CC99C0-7AA0-4039-BF55-B8AE33377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9268F1A-CCF0-435C-A936-FB6FA9D28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760FD40-356E-4B73-BCF4-45E36FF5C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4DF0C088-41D0-4819-9EDD-63FD37676D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1E4A575-3938-4CDC-821F-5EBCCFA30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47B28F9-4146-4C84-B0E6-3CD0E7431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A8D6C23-30E3-4914-8A84-550F7846D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26DDA68-E73B-469E-AD24-23B9BFFBC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E243ACA-F2F9-4FE5-B7CC-1E7FC4F527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85DC50C-8622-49B7-9150-9A98CE91C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5D33661-C546-4D4B-B1A3-635CFFA4A6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C1D29CB-7EA7-4F0B-A49F-060CF17AD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5F2813E-1B00-46EC-A540-CF619A348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9474E1C-3DB1-403E-BF37-F247D63AB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45070CE-EAEC-43B5-8078-345740CB1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22DC4515-45E5-4427-9736-92E9850D53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280C7014-98DF-4401-B8FE-1A98A372C4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9190D20-4BB4-4226-B9D8-B1D4A24EE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0046F0B-AB0C-4897-8E95-3C21EC707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AE82D826-2DB9-4495-A15C-6FC545BD80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944E7CE0-EEE8-4ACA-B386-2D78C7D75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C47F2282-07AC-4265-BDFE-E6ABBB5AC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86967E05-A3CD-464E-8B20-CAB8A4894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5577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1909-85AF-46E7-96DF-9463F73A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9FF05-8C2F-4B95-B404-18ECCEB5D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720839"/>
            <a:ext cx="6192000" cy="439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8A7A-DD45-40EA-B659-082A74BD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1DF70A67-7B46-4994-A7F9-F71D28767E31}" type="datetime6">
              <a:rPr lang="en-GB" smtClean="0"/>
              <a:t>April 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6B459-2D50-458C-80B5-1C26A9F8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9F04-CB9E-4BA9-A6F4-71189717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326961-0939-4F2E-BB71-14A4F6F1BC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">
            <a:extLst>
              <a:ext uri="{FF2B5EF4-FFF2-40B4-BE49-F238E27FC236}">
                <a16:creationId xmlns:a16="http://schemas.microsoft.com/office/drawing/2014/main" id="{A327FB1A-E972-43A4-A394-0A8FA88483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1AFB352-3226-441A-BA0D-5994BC707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2CC99C0-7AA0-4039-BF55-B8AE33377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9268F1A-CCF0-435C-A936-FB6FA9D28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760FD40-356E-4B73-BCF4-45E36FF5C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4DF0C088-41D0-4819-9EDD-63FD37676D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1E4A575-3938-4CDC-821F-5EBCCFA30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47B28F9-4146-4C84-B0E6-3CD0E7431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A8D6C23-30E3-4914-8A84-550F7846D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26DDA68-E73B-469E-AD24-23B9BFFBC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E243ACA-F2F9-4FE5-B7CC-1E7FC4F527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85DC50C-8622-49B7-9150-9A98CE91C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5D33661-C546-4D4B-B1A3-635CFFA4A6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C1D29CB-7EA7-4F0B-A49F-060CF17AD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5F2813E-1B00-46EC-A540-CF619A348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9474E1C-3DB1-403E-BF37-F247D63AB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45070CE-EAEC-43B5-8078-345740CB1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22DC4515-45E5-4427-9736-92E9850D53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280C7014-98DF-4401-B8FE-1A98A372C4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9190D20-4BB4-4226-B9D8-B1D4A24EE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0046F0B-AB0C-4897-8E95-3C21EC707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AE82D826-2DB9-4495-A15C-6FC545BD80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944E7CE0-EEE8-4ACA-B386-2D78C7D75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C47F2282-07AC-4265-BDFE-E6ABBB5AC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86967E05-A3CD-464E-8B20-CAB8A4894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5B8BD674-0BEC-49E2-BF3C-1ADABF772F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05199" y="1720800"/>
            <a:ext cx="4068000" cy="4392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03137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8200" y="6492876"/>
            <a:ext cx="2743200" cy="153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1D9A-7E60-4A60-8BC9-E9C6E37706E2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40673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1538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72C16-D8C6-4026-BFFB-317B80BE4324}" type="datetimeFigureOut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04/04/2019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1538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1538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4C854-5079-429E-AE87-79460652D3C8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30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FBE004A5-A22C-411F-8E19-EAB037CDB6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2"/>
          <a:stretch>
            <a:fillRect/>
          </a:stretch>
        </p:blipFill>
        <p:spPr bwMode="auto">
          <a:xfrm>
            <a:off x="209551" y="270933"/>
            <a:ext cx="219498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0537" y="4510097"/>
            <a:ext cx="9144000" cy="388472"/>
          </a:xfrm>
        </p:spPr>
        <p:txBody>
          <a:bodyPr>
            <a:noAutofit/>
          </a:bodyPr>
          <a:lstStyle>
            <a:lvl1pPr marL="0" algn="r" defTabSz="1219170" rtl="0" eaLnBrk="1" latinLnBrk="0" hangingPunct="1">
              <a:defRPr lang="en-US" sz="3733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537" y="4898569"/>
            <a:ext cx="9144000" cy="386275"/>
          </a:xfrm>
        </p:spPr>
        <p:txBody>
          <a:bodyPr anchor="ctr">
            <a:normAutofit/>
          </a:bodyPr>
          <a:lstStyle>
            <a:lvl1pPr marL="0" indent="0" algn="r" defTabSz="1219170" rtl="0" eaLnBrk="1" latinLnBrk="0" hangingPunct="1">
              <a:buNone/>
              <a:defRPr lang="en-US" sz="1867" kern="1200" baseline="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262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3C748A-D8B4-44DB-9966-C5F8F14706D5}"/>
              </a:ext>
            </a:extLst>
          </p:cNvPr>
          <p:cNvSpPr txBox="1">
            <a:spLocks/>
          </p:cNvSpPr>
          <p:nvPr userDrawn="1"/>
        </p:nvSpPr>
        <p:spPr>
          <a:xfrm>
            <a:off x="8407400" y="6328833"/>
            <a:ext cx="3225800" cy="366184"/>
          </a:xfrm>
          <a:prstGeom prst="rect">
            <a:avLst/>
          </a:prstGeom>
        </p:spPr>
        <p:txBody>
          <a:bodyPr r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D3BCA709-8EB9-48B8-892F-0A6E261A9AD1}" type="slidenum">
              <a:rPr lang="en-US" altLang="en-US" sz="16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58800" y="415014"/>
            <a:ext cx="11074400" cy="4714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58800" y="1476589"/>
            <a:ext cx="11074400" cy="4104640"/>
          </a:xfrm>
        </p:spPr>
        <p:txBody>
          <a:bodyPr/>
          <a:lstStyle>
            <a:lvl1pPr marL="457189" indent="-457189">
              <a:spcAft>
                <a:spcPts val="800"/>
              </a:spcAft>
              <a:buFont typeface="+mj-lt"/>
              <a:buAutoNum type="arabicPeriod"/>
              <a:defRPr sz="2133" baseline="0"/>
            </a:lvl1pPr>
            <a:lvl2pPr marL="768331" indent="-304792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74769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4C8354A-9DBE-496C-8990-FA998F28944A}"/>
              </a:ext>
            </a:extLst>
          </p:cNvPr>
          <p:cNvSpPr txBox="1">
            <a:spLocks/>
          </p:cNvSpPr>
          <p:nvPr userDrawn="1"/>
        </p:nvSpPr>
        <p:spPr>
          <a:xfrm>
            <a:off x="8407400" y="6328833"/>
            <a:ext cx="3225800" cy="366184"/>
          </a:xfrm>
          <a:prstGeom prst="rect">
            <a:avLst/>
          </a:prstGeom>
        </p:spPr>
        <p:txBody>
          <a:bodyPr r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50BA3BAD-DF29-4E84-971E-C131265DFDE4}" type="slidenum">
              <a:rPr lang="en-US" altLang="en-US" sz="16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8800" y="1470284"/>
            <a:ext cx="11074400" cy="4113107"/>
          </a:xfrm>
        </p:spPr>
        <p:txBody>
          <a:bodyPr/>
          <a:lstStyle>
            <a:lvl1pPr marL="304792" indent="-304792">
              <a:spcBef>
                <a:spcPts val="0"/>
              </a:spcBef>
              <a:spcAft>
                <a:spcPts val="1333"/>
              </a:spcAft>
              <a:buFont typeface="Wingdings" charset="2"/>
              <a:buChar char="§"/>
              <a:defRPr/>
            </a:lvl1pPr>
            <a:lvl2pPr marL="914377" indent="-304792">
              <a:spcBef>
                <a:spcPts val="0"/>
              </a:spcBef>
              <a:spcAft>
                <a:spcPts val="1333"/>
              </a:spcAft>
              <a:buFont typeface="Wingdings" charset="2"/>
              <a:buChar char="§"/>
              <a:defRPr/>
            </a:lvl2pPr>
            <a:lvl3pPr marL="1297485" indent="-311143">
              <a:spcBef>
                <a:spcPts val="0"/>
              </a:spcBef>
              <a:spcAft>
                <a:spcPts val="3200"/>
              </a:spcAft>
              <a:buFont typeface="Wingdings" charset="2"/>
              <a:buChar char="§"/>
              <a:defRPr sz="1867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39183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D329D-9C92-4D14-9137-628BA0624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9400" y="6350000"/>
            <a:ext cx="8520076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B6085F-971E-4769-9536-3586F755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746251"/>
            <a:ext cx="8676000" cy="3693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C3E54-A1EC-44E0-AC16-3AAA04AC4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400" y="1720839"/>
            <a:ext cx="10753200" cy="439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A7F95-B6E0-4403-8D84-CCD46FFAE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3A5E8-6638-4B31-9845-9F4338CD8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600" y="6350000"/>
            <a:ext cx="432000" cy="15388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4186869-B628-4395-96ED-AD53145CB3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63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Overpass Light" panose="00000400000000000000" pitchFamily="2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360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360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lphaL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3D5A-EF35-4CC2-B701-A7B368873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7400" y="6326717"/>
            <a:ext cx="3225800" cy="364067"/>
          </a:xfrm>
          <a:prstGeom prst="rect">
            <a:avLst/>
          </a:prstGeom>
        </p:spPr>
        <p:txBody>
          <a:bodyPr vert="horz" wrap="square" lIns="9144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244B90D-A13C-4911-A05D-03FAF0C699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93506A1D-A5BF-407B-A429-901815DF9D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58801" y="414868"/>
            <a:ext cx="8168217" cy="47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BA9366DD-C7AF-4A68-B239-4BB608ED79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58800" y="1737784"/>
            <a:ext cx="11074400" cy="421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1"/>
            <a:r>
              <a:rPr lang="en-US" altLang="en-US"/>
              <a:t>Third level</a:t>
            </a:r>
          </a:p>
        </p:txBody>
      </p:sp>
      <p:pic>
        <p:nvPicPr>
          <p:cNvPr id="1029" name="Picture 7">
            <a:extLst>
              <a:ext uri="{FF2B5EF4-FFF2-40B4-BE49-F238E27FC236}">
                <a16:creationId xmlns:a16="http://schemas.microsoft.com/office/drawing/2014/main" id="{6B0F4EEF-F87F-4F57-AA65-AAB41023A5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1" y="905934"/>
            <a:ext cx="11112500" cy="9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 descr="Q:\Account_Services\Dollar2018\Presentation Folder\2016 Multibrand Template\HDTD_Primary_Logo_RGB (002).png">
            <a:extLst>
              <a:ext uri="{FF2B5EF4-FFF2-40B4-BE49-F238E27FC236}">
                <a16:creationId xmlns:a16="http://schemas.microsoft.com/office/drawing/2014/main" id="{870FEE9E-8395-4430-8643-1ECFE3E474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63"/>
          <a:stretch>
            <a:fillRect/>
          </a:stretch>
        </p:blipFill>
        <p:spPr bwMode="auto">
          <a:xfrm>
            <a:off x="520701" y="6089652"/>
            <a:ext cx="1341967" cy="70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30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200" kern="1200" dirty="0">
          <a:solidFill>
            <a:srgbClr val="404040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</a:defRPr>
      </a:lvl5pPr>
      <a:lvl6pPr marL="609585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</a:defRPr>
      </a:lvl6pPr>
      <a:lvl7pPr marL="121917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</a:defRPr>
      </a:lvl7pPr>
      <a:lvl8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</a:defRPr>
      </a:lvl8pPr>
      <a:lvl9pPr marL="2438339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</a:defRPr>
      </a:lvl9pPr>
    </p:titleStyle>
    <p:bodyStyle>
      <a:lvl1pPr marL="304792" indent="-304792" algn="l" rtl="0" eaLnBrk="0" fontAlgn="base" hangingPunct="0">
        <a:spcBef>
          <a:spcPct val="0"/>
        </a:spcBef>
        <a:spcAft>
          <a:spcPts val="1333"/>
        </a:spcAft>
        <a:buFont typeface="Wingdings" panose="05000000000000000000" pitchFamily="2" charset="2"/>
        <a:buChar char="§"/>
        <a:defRPr lang="en-US" sz="2133" kern="1200" dirty="0">
          <a:solidFill>
            <a:schemeClr val="tx1"/>
          </a:solidFill>
          <a:latin typeface="+mj-lt"/>
          <a:ea typeface="+mn-ea"/>
          <a:cs typeface="+mn-cs"/>
        </a:defRPr>
      </a:lvl1pPr>
      <a:lvl2pPr marL="1295368" indent="-380990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Wingdings" panose="05000000000000000000" pitchFamily="2" charset="2"/>
        <a:buChar char="§"/>
        <a:defRPr lang="en-US" sz="2133" kern="1200" dirty="0">
          <a:solidFill>
            <a:schemeClr val="tx1"/>
          </a:solidFill>
          <a:latin typeface="+mj-lt"/>
          <a:ea typeface="+mn-ea"/>
          <a:cs typeface="+mn-cs"/>
        </a:defRPr>
      </a:lvl2pPr>
      <a:lvl3pPr marL="1371566" indent="-457189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lang="en-US" sz="2533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8E692-D9C3-4DF4-B161-EB290E9D2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6200" y="2300931"/>
            <a:ext cx="6505629" cy="1520298"/>
          </a:xfrm>
        </p:spPr>
        <p:txBody>
          <a:bodyPr/>
          <a:lstStyle/>
          <a:p>
            <a:r>
              <a:rPr lang="en-GB" b="1" dirty="0">
                <a:latin typeface="Overpass Light" panose="000004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Blast of Innovation </a:t>
            </a: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6309252-0148-41E7-89D6-5F5E6AF84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6200" y="4620127"/>
            <a:ext cx="6206400" cy="1015663"/>
          </a:xfrm>
        </p:spPr>
        <p:txBody>
          <a:bodyPr/>
          <a:lstStyle/>
          <a:p>
            <a:r>
              <a:rPr lang="en-GB" sz="4200" dirty="0" err="1">
                <a:solidFill>
                  <a:srgbClr val="FF0000"/>
                </a:solidFill>
                <a:latin typeface="Overpass Light" panose="00000400000000000000" pitchFamily="2" charset="0"/>
              </a:rPr>
              <a:t>Deek</a:t>
            </a:r>
            <a:r>
              <a:rPr lang="en-GB" sz="4200">
                <a:solidFill>
                  <a:srgbClr val="FF0000"/>
                </a:solidFill>
                <a:latin typeface="Overpass Light" panose="00000400000000000000" pitchFamily="2" charset="0"/>
              </a:rPr>
              <a:t> Abbi</a:t>
            </a:r>
            <a:endParaRPr lang="en-US" sz="2400" dirty="0">
              <a:solidFill>
                <a:srgbClr val="FF0000"/>
              </a:solidFill>
              <a:latin typeface="Overpass Light" panose="00000400000000000000" pitchFamily="2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Overpass Light" panose="00000400000000000000" pitchFamily="2" charset="0"/>
              </a:rPr>
              <a:t>Hertz </a:t>
            </a:r>
            <a:endParaRPr lang="en-GB" sz="2400" dirty="0">
              <a:solidFill>
                <a:srgbClr val="FF0000"/>
              </a:solidFill>
              <a:latin typeface="Overpas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81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49D3427E-92D0-4524-99C0-0EB820E0803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41500" y="4510617"/>
            <a:ext cx="9144000" cy="389467"/>
          </a:xfrm>
        </p:spPr>
        <p:txBody>
          <a:bodyPr/>
          <a:lstStyle/>
          <a:p>
            <a:r>
              <a:rPr lang="en-GB" altLang="en-US">
                <a:solidFill>
                  <a:srgbClr val="404040"/>
                </a:solidFill>
              </a:rPr>
              <a:t>MORE POWER TO YOU</a:t>
            </a:r>
            <a:endParaRPr altLang="en-US">
              <a:solidFill>
                <a:srgbClr val="40404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396651-0904-443E-9669-EDEEA6A48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1500" y="4900085"/>
            <a:ext cx="9144000" cy="385233"/>
          </a:xfrm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defRPr/>
            </a:pPr>
            <a:r>
              <a:rPr lang="en-GB"/>
              <a:t>March / April 2019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E9C844AB-F8CE-4A5C-810C-C93B1FA10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E1DF54D-3AF2-4983-AABD-88C7ADA75731}"/>
              </a:ext>
            </a:extLst>
          </p:cNvPr>
          <p:cNvSpPr/>
          <p:nvPr/>
        </p:nvSpPr>
        <p:spPr>
          <a:xfrm>
            <a:off x="224367" y="1335618"/>
            <a:ext cx="10941051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Problem</a:t>
            </a: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Potentially unprecedented economic conditions</a:t>
            </a: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Uncertainty across all industry sectors</a:t>
            </a: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 ability for long term forecasting</a:t>
            </a: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reluctantancy to invest </a:t>
            </a: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340" name="Picture 5" descr="C:\Users\ukcs505\AppData\Local\Microsoft\Windows\Temporary Internet Files\Content.Outlook\H24VFMPA\Hertz-Logo-CMYK_Artboard 1 (2).jpg">
            <a:extLst>
              <a:ext uri="{FF2B5EF4-FFF2-40B4-BE49-F238E27FC236}">
                <a16:creationId xmlns:a16="http://schemas.microsoft.com/office/drawing/2014/main" id="{889DAFD2-A96B-4C27-B6B6-907DAF91A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00" y="245534"/>
            <a:ext cx="2347384" cy="84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DE0E7476-7C60-42E3-85AA-44626E548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5F6FA8-94E3-49DB-82E6-0E1CADA6E200}"/>
              </a:ext>
            </a:extLst>
          </p:cNvPr>
          <p:cNvSpPr/>
          <p:nvPr/>
        </p:nvSpPr>
        <p:spPr>
          <a:xfrm>
            <a:off x="497418" y="1107018"/>
            <a:ext cx="11055349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Solution</a:t>
            </a: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tailored, flexible product offering</a:t>
            </a: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 balance sheet exposure</a:t>
            </a: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 contractual tie in</a:t>
            </a: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Competitively Priced</a:t>
            </a:r>
          </a:p>
        </p:txBody>
      </p:sp>
      <p:pic>
        <p:nvPicPr>
          <p:cNvPr id="15364" name="Picture 3" descr="C:\Users\ukcs505\AppData\Local\Microsoft\Windows\Temporary Internet Files\Content.Outlook\H24VFMPA\Hertz-Logo-CMYK_Artboard 1 (2).jpg">
            <a:extLst>
              <a:ext uri="{FF2B5EF4-FFF2-40B4-BE49-F238E27FC236}">
                <a16:creationId xmlns:a16="http://schemas.microsoft.com/office/drawing/2014/main" id="{4BDE9DD3-BCAC-4DE3-91F8-710748577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00" y="264585"/>
            <a:ext cx="2347384" cy="84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62B44282-B4F9-406E-BA9C-74295A3E5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EE987D2-0594-4D67-ADFE-2F605B01907B}"/>
              </a:ext>
            </a:extLst>
          </p:cNvPr>
          <p:cNvSpPr/>
          <p:nvPr/>
        </p:nvSpPr>
        <p:spPr>
          <a:xfrm>
            <a:off x="232834" y="412751"/>
            <a:ext cx="11044767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Answer…. Hertz!</a:t>
            </a:r>
            <a:endParaRPr kumimoji="0" lang="en-GB" sz="2933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Provide a wide range of Commercial Vehicles </a:t>
            </a: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Min commitment of only 28 days</a:t>
            </a: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Vehicles can be delivered within 4 hours, Nationwide</a:t>
            </a: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Vehicles with the latest engine technology / lowest Co2</a:t>
            </a: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“no downtime” guarantee </a:t>
            </a: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388" name="Picture 3" descr="C:\Users\ukcs505\AppData\Local\Microsoft\Windows\Temporary Internet Files\Content.Outlook\H24VFMPA\Hertz-Logo-CMYK_Artboard 1 (2).jpg">
            <a:extLst>
              <a:ext uri="{FF2B5EF4-FFF2-40B4-BE49-F238E27FC236}">
                <a16:creationId xmlns:a16="http://schemas.microsoft.com/office/drawing/2014/main" id="{F6A684B9-43BB-4AFE-ACB0-17EE7048D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94218"/>
            <a:ext cx="2347384" cy="84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4A03C08D-BEE2-4598-A996-923065372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>
            <a:extLst>
              <a:ext uri="{FF2B5EF4-FFF2-40B4-BE49-F238E27FC236}">
                <a16:creationId xmlns:a16="http://schemas.microsoft.com/office/drawing/2014/main" id="{5F287CA0-9E95-4356-8B79-9E3CE592C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67" y="3337985"/>
            <a:ext cx="10941051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10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en-US" sz="53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Thanks for your time</a:t>
            </a:r>
          </a:p>
        </p:txBody>
      </p:sp>
      <p:pic>
        <p:nvPicPr>
          <p:cNvPr id="17412" name="Picture 5" descr="C:\Users\ukcs505\AppData\Local\Microsoft\Windows\Temporary Internet Files\Content.Outlook\H24VFMPA\Hertz-Logo-CMYK_Artboard 1 (2).jpg">
            <a:extLst>
              <a:ext uri="{FF2B5EF4-FFF2-40B4-BE49-F238E27FC236}">
                <a16:creationId xmlns:a16="http://schemas.microsoft.com/office/drawing/2014/main" id="{EB06CA9C-E849-40E1-817C-5D0717041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00" y="245534"/>
            <a:ext cx="2347384" cy="84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TA">
  <a:themeElements>
    <a:clrScheme name="FTA">
      <a:dk1>
        <a:srgbClr val="000000"/>
      </a:dk1>
      <a:lt1>
        <a:sysClr val="window" lastClr="FFFFFF"/>
      </a:lt1>
      <a:dk2>
        <a:srgbClr val="595959"/>
      </a:dk2>
      <a:lt2>
        <a:srgbClr val="D8D8D8"/>
      </a:lt2>
      <a:accent1>
        <a:srgbClr val="090041"/>
      </a:accent1>
      <a:accent2>
        <a:srgbClr val="008CFF"/>
      </a:accent2>
      <a:accent3>
        <a:srgbClr val="FF0000"/>
      </a:accent3>
      <a:accent4>
        <a:srgbClr val="E1EBFF"/>
      </a:accent4>
      <a:accent5>
        <a:srgbClr val="FFFFFF"/>
      </a:accent5>
      <a:accent6>
        <a:srgbClr val="FFFFFF"/>
      </a:accent6>
      <a:hlink>
        <a:srgbClr val="090041"/>
      </a:hlink>
      <a:folHlink>
        <a:srgbClr val="FF0000"/>
      </a:folHlink>
    </a:clrScheme>
    <a:fontScheme name="Custom 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ulti-Brand_Donlen">
  <a:themeElements>
    <a:clrScheme name="Hertz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D100"/>
      </a:accent1>
      <a:accent2>
        <a:srgbClr val="F9D10A"/>
      </a:accent2>
      <a:accent3>
        <a:srgbClr val="C293A7"/>
      </a:accent3>
      <a:accent4>
        <a:srgbClr val="69B0B7"/>
      </a:accent4>
      <a:accent5>
        <a:srgbClr val="ED7D31"/>
      </a:accent5>
      <a:accent6>
        <a:srgbClr val="70AD47"/>
      </a:accent6>
      <a:hlink>
        <a:srgbClr val="0563C1"/>
      </a:hlink>
      <a:folHlink>
        <a:srgbClr val="954F72"/>
      </a:folHlink>
    </a:clrScheme>
    <a:fontScheme name="Hert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rtz_Multi-Brand_Printer_Friendly_021417_r1.pptx" id="{3C6A24AF-23A8-4A61-9359-C9B1E9E0841D}" vid="{4D1A47DE-7D6D-454F-94C2-301AE723118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Widescreen</PresentationFormat>
  <Paragraphs>49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Courier New</vt:lpstr>
      <vt:lpstr>Overpass Light</vt:lpstr>
      <vt:lpstr>Verdana</vt:lpstr>
      <vt:lpstr>Wingdings</vt:lpstr>
      <vt:lpstr>FTA</vt:lpstr>
      <vt:lpstr>Multi-Brand_Donlen</vt:lpstr>
      <vt:lpstr>Blast of Innovation      </vt:lpstr>
      <vt:lpstr>MORE POWER TO YOU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Blast of Innovation      </dc:title>
  <dc:creator>Aimee Redmond</dc:creator>
  <cp:lastModifiedBy>Aimee Redmond</cp:lastModifiedBy>
  <cp:revision>1</cp:revision>
  <dcterms:created xsi:type="dcterms:W3CDTF">2019-04-04T10:32:39Z</dcterms:created>
  <dcterms:modified xsi:type="dcterms:W3CDTF">2019-04-04T10:32:48Z</dcterms:modified>
</cp:coreProperties>
</file>