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notesMasterIdLst>
    <p:notesMasterId r:id="rId11"/>
  </p:notesMasterIdLst>
  <p:sldIdLst>
    <p:sldId id="807" r:id="rId3"/>
    <p:sldId id="802" r:id="rId4"/>
    <p:sldId id="353" r:id="rId5"/>
    <p:sldId id="803" r:id="rId6"/>
    <p:sldId id="804" r:id="rId7"/>
    <p:sldId id="354" r:id="rId8"/>
    <p:sldId id="805" r:id="rId9"/>
    <p:sldId id="80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725E96-DDA9-416F-87AA-257D577FD818}" type="datetimeFigureOut">
              <a:rPr lang="en-GB" smtClean="0"/>
              <a:t>04/04/2019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894CF9-16F5-4C45-A1A7-E8FA3DEBD976}" type="slidenum">
              <a:rPr lang="en-GB" smtClean="0"/>
              <a:t>‹#›</a:t>
            </a:fld>
            <a:endParaRPr lang="en-GB"/>
          </a:p>
        </p:txBody>
      </p:sp>
    </p:spTree>
    <p:extLst>
      <p:ext uri="{BB962C8B-B14F-4D97-AF65-F5344CB8AC3E}">
        <p14:creationId xmlns:p14="http://schemas.microsoft.com/office/powerpoint/2010/main" val="3364507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37E5E6-6AEB-4AC4-A8E4-54AD299BDC9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504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Good morning / afternoon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E84038-AECA-40D2-8EFF-6A5020A30FF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8955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Bott, we recognise that for any investment, there is a balance to be had between functionality, durability and cost </a:t>
            </a:r>
            <a:br>
              <a:rPr lang="en-GB" dirty="0"/>
            </a:br>
            <a:r>
              <a:rPr lang="en-GB" dirty="0"/>
              <a:t>+ for vans, we could also include considerations as such as weight, time lost due to </a:t>
            </a:r>
            <a:r>
              <a:rPr lang="en-GB" dirty="0" err="1"/>
              <a:t>VoRs</a:t>
            </a:r>
            <a:r>
              <a:rPr lang="en-GB" dirty="0"/>
              <a:t> and also, the performance and wellbeing of the van operatives themselves.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E84038-AECA-40D2-8EFF-6A5020A30FF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651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an example of some wooden racking. It looks functional, but keep watching to see how it performed in a crash test simulation.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E84038-AECA-40D2-8EFF-6A5020A30FF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5969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765800" cy="4387850"/>
          </a:xfrm>
        </p:spPr>
        <p:txBody>
          <a:bodyPr/>
          <a:lstStyle/>
          <a:p>
            <a:r>
              <a:rPr lang="en-GB" dirty="0"/>
              <a:t>That was an extreme example of equipment failure, but at Bott we are committed to helping fleet managers find cost effective, durable and compliant solutions which drive genuine efficiencies day in, day out – and can also help reduce operative stress levels.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E84038-AECA-40D2-8EFF-6A5020A30FF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925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765800" cy="4387850"/>
          </a:xfrm>
        </p:spPr>
        <p:txBody>
          <a:bodyPr/>
          <a:lstStyle/>
          <a:p>
            <a:pPr marL="0" indent="0">
              <a:buNone/>
            </a:pPr>
            <a:r>
              <a:rPr lang="en-GB" dirty="0"/>
              <a:t>From simply getting more organised, reducing time-wasting finding parts and tools,, to ergonomic layouts and equipment that make it quicker and safer loading the van, which and can reduce incidents from overstretching, poor weight dispersal or movement in transit. </a:t>
            </a:r>
            <a:br>
              <a:rPr lang="en-GB" dirty="0"/>
            </a:br>
            <a:r>
              <a:rPr lang="en-GB" dirty="0"/>
              <a:t>Fully understanding daily tasks can also help ‘right size’ the base vehicle required. Through this, we’ve recently assisted a number of customers actually move to smaller vans, cutting upfront and running costs </a:t>
            </a:r>
          </a:p>
          <a:p>
            <a:pPr marL="0" indent="0">
              <a:buNone/>
            </a:pPr>
            <a:r>
              <a:rPr lang="en-GB" dirty="0"/>
              <a:t>Finally, assessing any additional security needs and identifying fit-for-purpose equipment and power solutions can make a big different to operative performance, helping get the job done more efficiently and minimising downtime from breakdowns. </a:t>
            </a:r>
          </a:p>
          <a:p>
            <a:pPr marL="0" indent="0">
              <a:buNone/>
            </a:pPr>
            <a:r>
              <a:rPr lang="en-GB" dirty="0"/>
              <a:t>Our remote data-logging service can help to determine what is the best solution for your needs, from high power inverters, to low noise, low emission ‘engine off’ alternatives. </a:t>
            </a:r>
          </a:p>
          <a:p>
            <a:pPr marL="228600" indent="-228600">
              <a:buAutoNum type="arabicPeriod"/>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E84038-AECA-40D2-8EFF-6A5020A30FF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2558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here today however, to talk about innovation. One solution Bott have recently launched is our ‘pick-to-light’ system. Simply scan a barcode and this lights a storage location in the van. </a:t>
            </a:r>
          </a:p>
          <a:p>
            <a:r>
              <a:rPr lang="en-GB" dirty="0"/>
              <a:t>This can quickly build operational efficiency, with valuable minutes adding up over the week. </a:t>
            </a:r>
          </a:p>
          <a:p>
            <a:r>
              <a:rPr lang="en-GB" dirty="0"/>
              <a:t>This can also be linked to stock management software, enabling automated reordering of items used and easy inclusion in job billing. </a:t>
            </a:r>
          </a:p>
          <a:p>
            <a:r>
              <a:rPr lang="en-GB" dirty="0"/>
              <a:t>Ideal for service engineers and Housing Associations, ‘pick to light’ helps quick stock replenishment, either remotely by separate personnel, or pre-ordered and collected from depot </a:t>
            </a:r>
            <a:br>
              <a:rPr lang="en-GB" dirty="0"/>
            </a:br>
            <a:r>
              <a:rPr lang="en-GB" dirty="0"/>
              <a:t>– this solution will directly help reduce pressure and increase the performance of your industrial athletes.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E84038-AECA-40D2-8EFF-6A5020A30FF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678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come and talk to the team today if you would like to learn more about our pick-to-light system, or how Bott can support you in running a safe and compliant fleet.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E84038-AECA-40D2-8EFF-6A5020A30FF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689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Ref idx="1001">
        <a:schemeClr val="bg1"/>
      </p:bgRef>
    </p:bg>
    <p:spTree>
      <p:nvGrpSpPr>
        <p:cNvPr id="1" name=""/>
        <p:cNvGrpSpPr/>
        <p:nvPr/>
      </p:nvGrpSpPr>
      <p:grpSpPr>
        <a:xfrm>
          <a:off x="0" y="0"/>
          <a:ext cx="0" cy="0"/>
          <a:chOff x="0" y="0"/>
          <a:chExt cx="0" cy="0"/>
        </a:xfrm>
      </p:grpSpPr>
      <p:pic>
        <p:nvPicPr>
          <p:cNvPr id="161" name="Picture 160" descr="A close up of a metal fence&#10;&#10;Description generated with high confidence">
            <a:extLst>
              <a:ext uri="{FF2B5EF4-FFF2-40B4-BE49-F238E27FC236}">
                <a16:creationId xmlns:a16="http://schemas.microsoft.com/office/drawing/2014/main" id="{A0E1A658-D280-4ABB-86C5-54313CBBFA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8846" y="0"/>
            <a:ext cx="5274906" cy="6864626"/>
          </a:xfrm>
          <a:prstGeom prst="rect">
            <a:avLst/>
          </a:prstGeom>
        </p:spPr>
      </p:pic>
      <p:sp>
        <p:nvSpPr>
          <p:cNvPr id="2" name="Title 1">
            <a:extLst>
              <a:ext uri="{FF2B5EF4-FFF2-40B4-BE49-F238E27FC236}">
                <a16:creationId xmlns:a16="http://schemas.microsoft.com/office/drawing/2014/main" id="{6E57FC1A-D1D7-41DF-9C38-132EB0022C80}"/>
              </a:ext>
            </a:extLst>
          </p:cNvPr>
          <p:cNvSpPr>
            <a:spLocks noGrp="1"/>
          </p:cNvSpPr>
          <p:nvPr>
            <p:ph type="ctrTitle"/>
          </p:nvPr>
        </p:nvSpPr>
        <p:spPr>
          <a:xfrm>
            <a:off x="5267271" y="3071725"/>
            <a:ext cx="6205329" cy="2896402"/>
          </a:xfrm>
          <a:noFill/>
        </p:spPr>
        <p:txBody>
          <a:bodyPr anchor="t" anchorCtr="0">
            <a:noAutofit/>
          </a:bodyPr>
          <a:lstStyle>
            <a:lvl1pPr algn="l">
              <a:defRPr sz="4200">
                <a:solidFill>
                  <a:schemeClr val="accent3"/>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00A92183-67E0-42C7-899A-3D39BFAEA1EB}"/>
              </a:ext>
            </a:extLst>
          </p:cNvPr>
          <p:cNvSpPr>
            <a:spLocks noGrp="1"/>
          </p:cNvSpPr>
          <p:nvPr>
            <p:ph type="subTitle" idx="1"/>
          </p:nvPr>
        </p:nvSpPr>
        <p:spPr>
          <a:xfrm>
            <a:off x="5266200" y="5969695"/>
            <a:ext cx="6206400" cy="215444"/>
          </a:xfrm>
        </p:spPr>
        <p:txBody>
          <a:bodyPr>
            <a:spAutoFit/>
          </a:bodyPr>
          <a:lstStyle>
            <a:lvl1pPr marL="0" indent="0" algn="l">
              <a:buNone/>
              <a:defRPr sz="1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8DA7B571-A906-45BD-9E11-7E7DC4D909FA}"/>
              </a:ext>
            </a:extLst>
          </p:cNvPr>
          <p:cNvSpPr>
            <a:spLocks noGrp="1"/>
          </p:cNvSpPr>
          <p:nvPr>
            <p:ph type="dt" sz="half" idx="10"/>
          </p:nvPr>
        </p:nvSpPr>
        <p:spPr>
          <a:xfrm>
            <a:off x="9240038" y="6350000"/>
            <a:ext cx="1800000" cy="153888"/>
          </a:xfrm>
          <a:prstGeom prst="rect">
            <a:avLst/>
          </a:prstGeom>
        </p:spPr>
        <p:txBody>
          <a:bodyPr/>
          <a:lstStyle/>
          <a:p>
            <a:fld id="{5B42D600-461E-4D15-98C0-8BB09BE54093}" type="datetime6">
              <a:rPr lang="en-GB" smtClean="0"/>
              <a:t>April 19</a:t>
            </a:fld>
            <a:endParaRPr lang="en-GB" dirty="0"/>
          </a:p>
        </p:txBody>
      </p:sp>
      <p:sp>
        <p:nvSpPr>
          <p:cNvPr id="5" name="Footer Placeholder 4">
            <a:extLst>
              <a:ext uri="{FF2B5EF4-FFF2-40B4-BE49-F238E27FC236}">
                <a16:creationId xmlns:a16="http://schemas.microsoft.com/office/drawing/2014/main" id="{F66FCE6B-5B1A-451B-9EA1-51D3FF4FC0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7A0F01-F708-4994-9A0A-7F4EBDB76BCE}"/>
              </a:ext>
            </a:extLst>
          </p:cNvPr>
          <p:cNvSpPr>
            <a:spLocks noGrp="1"/>
          </p:cNvSpPr>
          <p:nvPr>
            <p:ph type="sldNum" sz="quarter" idx="12"/>
          </p:nvPr>
        </p:nvSpPr>
        <p:spPr/>
        <p:txBody>
          <a:bodyPr/>
          <a:lstStyle/>
          <a:p>
            <a:fld id="{F4186869-B628-4395-96ED-AD53145CB3D4}" type="slidenum">
              <a:rPr lang="en-GB" smtClean="0"/>
              <a:t>‹#›</a:t>
            </a:fld>
            <a:endParaRPr lang="en-GB"/>
          </a:p>
        </p:txBody>
      </p:sp>
      <p:grpSp>
        <p:nvGrpSpPr>
          <p:cNvPr id="7" name="Group 4">
            <a:extLst>
              <a:ext uri="{FF2B5EF4-FFF2-40B4-BE49-F238E27FC236}">
                <a16:creationId xmlns:a16="http://schemas.microsoft.com/office/drawing/2014/main" id="{1829C6DD-656D-4F86-917F-44EAA3EB759B}"/>
              </a:ext>
            </a:extLst>
          </p:cNvPr>
          <p:cNvGrpSpPr>
            <a:grpSpLocks noChangeAspect="1"/>
          </p:cNvGrpSpPr>
          <p:nvPr userDrawn="1"/>
        </p:nvGrpSpPr>
        <p:grpSpPr bwMode="auto">
          <a:xfrm>
            <a:off x="8596317" y="621715"/>
            <a:ext cx="2880000" cy="900000"/>
            <a:chOff x="2931" y="1877"/>
            <a:chExt cx="1821" cy="574"/>
          </a:xfrm>
          <a:solidFill>
            <a:schemeClr val="accent3"/>
          </a:solidFill>
        </p:grpSpPr>
        <p:sp>
          <p:nvSpPr>
            <p:cNvPr id="8" name="Freeform 5">
              <a:extLst>
                <a:ext uri="{FF2B5EF4-FFF2-40B4-BE49-F238E27FC236}">
                  <a16:creationId xmlns:a16="http://schemas.microsoft.com/office/drawing/2014/main" id="{1D646815-0BC9-43E3-8B2E-7D90571EB0B7}"/>
                </a:ext>
              </a:extLst>
            </p:cNvPr>
            <p:cNvSpPr>
              <a:spLocks/>
            </p:cNvSpPr>
            <p:nvPr/>
          </p:nvSpPr>
          <p:spPr bwMode="auto">
            <a:xfrm>
              <a:off x="3205" y="2178"/>
              <a:ext cx="300" cy="273"/>
            </a:xfrm>
            <a:custGeom>
              <a:avLst/>
              <a:gdLst>
                <a:gd name="T0" fmla="*/ 497 w 497"/>
                <a:gd name="T1" fmla="*/ 3 h 447"/>
                <a:gd name="T2" fmla="*/ 497 w 497"/>
                <a:gd name="T3" fmla="*/ 3 h 447"/>
                <a:gd name="T4" fmla="*/ 452 w 497"/>
                <a:gd name="T5" fmla="*/ 26 h 447"/>
                <a:gd name="T6" fmla="*/ 396 w 497"/>
                <a:gd name="T7" fmla="*/ 0 h 447"/>
                <a:gd name="T8" fmla="*/ 102 w 497"/>
                <a:gd name="T9" fmla="*/ 338 h 447"/>
                <a:gd name="T10" fmla="*/ 101 w 497"/>
                <a:gd name="T11" fmla="*/ 338 h 447"/>
                <a:gd name="T12" fmla="*/ 86 w 497"/>
                <a:gd name="T13" fmla="*/ 341 h 447"/>
                <a:gd name="T14" fmla="*/ 83 w 497"/>
                <a:gd name="T15" fmla="*/ 342 h 447"/>
                <a:gd name="T16" fmla="*/ 70 w 497"/>
                <a:gd name="T17" fmla="*/ 343 h 447"/>
                <a:gd name="T18" fmla="*/ 66 w 497"/>
                <a:gd name="T19" fmla="*/ 344 h 447"/>
                <a:gd name="T20" fmla="*/ 49 w 497"/>
                <a:gd name="T21" fmla="*/ 346 h 447"/>
                <a:gd name="T22" fmla="*/ 2 w 497"/>
                <a:gd name="T23" fmla="*/ 399 h 447"/>
                <a:gd name="T24" fmla="*/ 57 w 497"/>
                <a:gd name="T25" fmla="*/ 445 h 447"/>
                <a:gd name="T26" fmla="*/ 78 w 497"/>
                <a:gd name="T27" fmla="*/ 443 h 447"/>
                <a:gd name="T28" fmla="*/ 83 w 497"/>
                <a:gd name="T29" fmla="*/ 442 h 447"/>
                <a:gd name="T30" fmla="*/ 100 w 497"/>
                <a:gd name="T31" fmla="*/ 440 h 447"/>
                <a:gd name="T32" fmla="*/ 104 w 497"/>
                <a:gd name="T33" fmla="*/ 439 h 447"/>
                <a:gd name="T34" fmla="*/ 122 w 497"/>
                <a:gd name="T35" fmla="*/ 436 h 447"/>
                <a:gd name="T36" fmla="*/ 124 w 497"/>
                <a:gd name="T37" fmla="*/ 435 h 447"/>
                <a:gd name="T38" fmla="*/ 340 w 497"/>
                <a:gd name="T39" fmla="*/ 326 h 447"/>
                <a:gd name="T40" fmla="*/ 344 w 497"/>
                <a:gd name="T41" fmla="*/ 321 h 447"/>
                <a:gd name="T42" fmla="*/ 497 w 497"/>
                <a:gd name="T43" fmla="*/ 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447">
                  <a:moveTo>
                    <a:pt x="497" y="3"/>
                  </a:moveTo>
                  <a:lnTo>
                    <a:pt x="497" y="3"/>
                  </a:lnTo>
                  <a:cubicBezTo>
                    <a:pt x="486" y="16"/>
                    <a:pt x="470" y="25"/>
                    <a:pt x="452" y="26"/>
                  </a:cubicBezTo>
                  <a:cubicBezTo>
                    <a:pt x="429" y="28"/>
                    <a:pt x="408" y="17"/>
                    <a:pt x="396" y="0"/>
                  </a:cubicBezTo>
                  <a:cubicBezTo>
                    <a:pt x="385" y="165"/>
                    <a:pt x="264" y="303"/>
                    <a:pt x="102" y="338"/>
                  </a:cubicBezTo>
                  <a:cubicBezTo>
                    <a:pt x="101" y="338"/>
                    <a:pt x="101" y="338"/>
                    <a:pt x="101" y="338"/>
                  </a:cubicBezTo>
                  <a:cubicBezTo>
                    <a:pt x="96" y="339"/>
                    <a:pt x="91" y="340"/>
                    <a:pt x="86" y="341"/>
                  </a:cubicBezTo>
                  <a:cubicBezTo>
                    <a:pt x="85" y="341"/>
                    <a:pt x="84" y="341"/>
                    <a:pt x="83" y="342"/>
                  </a:cubicBezTo>
                  <a:cubicBezTo>
                    <a:pt x="79" y="342"/>
                    <a:pt x="74" y="343"/>
                    <a:pt x="70" y="343"/>
                  </a:cubicBezTo>
                  <a:cubicBezTo>
                    <a:pt x="68" y="344"/>
                    <a:pt x="67" y="344"/>
                    <a:pt x="66" y="344"/>
                  </a:cubicBezTo>
                  <a:cubicBezTo>
                    <a:pt x="60" y="345"/>
                    <a:pt x="55" y="345"/>
                    <a:pt x="49" y="346"/>
                  </a:cubicBezTo>
                  <a:cubicBezTo>
                    <a:pt x="21" y="348"/>
                    <a:pt x="0" y="371"/>
                    <a:pt x="2" y="399"/>
                  </a:cubicBezTo>
                  <a:cubicBezTo>
                    <a:pt x="4" y="426"/>
                    <a:pt x="29" y="447"/>
                    <a:pt x="57" y="445"/>
                  </a:cubicBezTo>
                  <a:cubicBezTo>
                    <a:pt x="64" y="445"/>
                    <a:pt x="71" y="444"/>
                    <a:pt x="78" y="443"/>
                  </a:cubicBezTo>
                  <a:cubicBezTo>
                    <a:pt x="80" y="443"/>
                    <a:pt x="81" y="443"/>
                    <a:pt x="83" y="442"/>
                  </a:cubicBezTo>
                  <a:cubicBezTo>
                    <a:pt x="88" y="442"/>
                    <a:pt x="94" y="441"/>
                    <a:pt x="100" y="440"/>
                  </a:cubicBezTo>
                  <a:cubicBezTo>
                    <a:pt x="101" y="440"/>
                    <a:pt x="102" y="440"/>
                    <a:pt x="104" y="439"/>
                  </a:cubicBezTo>
                  <a:cubicBezTo>
                    <a:pt x="110" y="438"/>
                    <a:pt x="116" y="437"/>
                    <a:pt x="122" y="436"/>
                  </a:cubicBezTo>
                  <a:cubicBezTo>
                    <a:pt x="123" y="436"/>
                    <a:pt x="123" y="436"/>
                    <a:pt x="124" y="435"/>
                  </a:cubicBezTo>
                  <a:cubicBezTo>
                    <a:pt x="204" y="418"/>
                    <a:pt x="278" y="381"/>
                    <a:pt x="340" y="326"/>
                  </a:cubicBezTo>
                  <a:cubicBezTo>
                    <a:pt x="342" y="324"/>
                    <a:pt x="343" y="323"/>
                    <a:pt x="344" y="321"/>
                  </a:cubicBezTo>
                  <a:cubicBezTo>
                    <a:pt x="433" y="241"/>
                    <a:pt x="490" y="127"/>
                    <a:pt x="49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 name="Freeform 6">
              <a:extLst>
                <a:ext uri="{FF2B5EF4-FFF2-40B4-BE49-F238E27FC236}">
                  <a16:creationId xmlns:a16="http://schemas.microsoft.com/office/drawing/2014/main" id="{41412EF2-86FE-4D35-AB43-B685477D214F}"/>
                </a:ext>
              </a:extLst>
            </p:cNvPr>
            <p:cNvSpPr>
              <a:spLocks/>
            </p:cNvSpPr>
            <p:nvPr/>
          </p:nvSpPr>
          <p:spPr bwMode="auto">
            <a:xfrm>
              <a:off x="2932" y="1877"/>
              <a:ext cx="299" cy="274"/>
            </a:xfrm>
            <a:custGeom>
              <a:avLst/>
              <a:gdLst>
                <a:gd name="T0" fmla="*/ 440 w 496"/>
                <a:gd name="T1" fmla="*/ 2 h 449"/>
                <a:gd name="T2" fmla="*/ 440 w 496"/>
                <a:gd name="T3" fmla="*/ 2 h 449"/>
                <a:gd name="T4" fmla="*/ 0 w 496"/>
                <a:gd name="T5" fmla="*/ 449 h 449"/>
                <a:gd name="T6" fmla="*/ 47 w 496"/>
                <a:gd name="T7" fmla="*/ 423 h 449"/>
                <a:gd name="T8" fmla="*/ 101 w 496"/>
                <a:gd name="T9" fmla="*/ 446 h 449"/>
                <a:gd name="T10" fmla="*/ 447 w 496"/>
                <a:gd name="T11" fmla="*/ 102 h 449"/>
                <a:gd name="T12" fmla="*/ 494 w 496"/>
                <a:gd name="T13" fmla="*/ 48 h 449"/>
                <a:gd name="T14" fmla="*/ 440 w 496"/>
                <a:gd name="T15" fmla="*/ 2 h 4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449">
                  <a:moveTo>
                    <a:pt x="440" y="2"/>
                  </a:moveTo>
                  <a:lnTo>
                    <a:pt x="440" y="2"/>
                  </a:lnTo>
                  <a:cubicBezTo>
                    <a:pt x="197" y="20"/>
                    <a:pt x="10" y="215"/>
                    <a:pt x="0" y="449"/>
                  </a:cubicBezTo>
                  <a:cubicBezTo>
                    <a:pt x="10" y="434"/>
                    <a:pt x="27" y="424"/>
                    <a:pt x="47" y="423"/>
                  </a:cubicBezTo>
                  <a:cubicBezTo>
                    <a:pt x="68" y="421"/>
                    <a:pt x="88" y="431"/>
                    <a:pt x="101" y="446"/>
                  </a:cubicBezTo>
                  <a:cubicBezTo>
                    <a:pt x="113" y="265"/>
                    <a:pt x="259" y="115"/>
                    <a:pt x="447" y="102"/>
                  </a:cubicBezTo>
                  <a:cubicBezTo>
                    <a:pt x="475" y="100"/>
                    <a:pt x="496" y="76"/>
                    <a:pt x="494" y="48"/>
                  </a:cubicBezTo>
                  <a:cubicBezTo>
                    <a:pt x="492" y="21"/>
                    <a:pt x="468" y="0"/>
                    <a:pt x="44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7">
              <a:extLst>
                <a:ext uri="{FF2B5EF4-FFF2-40B4-BE49-F238E27FC236}">
                  <a16:creationId xmlns:a16="http://schemas.microsoft.com/office/drawing/2014/main" id="{4C73021E-4455-4C07-B410-F8E266E879E2}"/>
                </a:ext>
              </a:extLst>
            </p:cNvPr>
            <p:cNvSpPr>
              <a:spLocks/>
            </p:cNvSpPr>
            <p:nvPr/>
          </p:nvSpPr>
          <p:spPr bwMode="auto">
            <a:xfrm>
              <a:off x="3232" y="1877"/>
              <a:ext cx="273" cy="299"/>
            </a:xfrm>
            <a:custGeom>
              <a:avLst/>
              <a:gdLst>
                <a:gd name="T0" fmla="*/ 0 w 453"/>
                <a:gd name="T1" fmla="*/ 0 h 490"/>
                <a:gd name="T2" fmla="*/ 0 w 453"/>
                <a:gd name="T3" fmla="*/ 0 h 490"/>
                <a:gd name="T4" fmla="*/ 26 w 453"/>
                <a:gd name="T5" fmla="*/ 46 h 490"/>
                <a:gd name="T6" fmla="*/ 1 w 453"/>
                <a:gd name="T7" fmla="*/ 100 h 490"/>
                <a:gd name="T8" fmla="*/ 350 w 453"/>
                <a:gd name="T9" fmla="*/ 442 h 490"/>
                <a:gd name="T10" fmla="*/ 404 w 453"/>
                <a:gd name="T11" fmla="*/ 488 h 490"/>
                <a:gd name="T12" fmla="*/ 451 w 453"/>
                <a:gd name="T13" fmla="*/ 435 h 490"/>
                <a:gd name="T14" fmla="*/ 0 w 453"/>
                <a:gd name="T15" fmla="*/ 0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3" h="490">
                  <a:moveTo>
                    <a:pt x="0" y="0"/>
                  </a:moveTo>
                  <a:lnTo>
                    <a:pt x="0" y="0"/>
                  </a:lnTo>
                  <a:cubicBezTo>
                    <a:pt x="14" y="11"/>
                    <a:pt x="24" y="27"/>
                    <a:pt x="26" y="46"/>
                  </a:cubicBezTo>
                  <a:cubicBezTo>
                    <a:pt x="27" y="68"/>
                    <a:pt x="17" y="88"/>
                    <a:pt x="1" y="100"/>
                  </a:cubicBezTo>
                  <a:cubicBezTo>
                    <a:pt x="185" y="112"/>
                    <a:pt x="336" y="256"/>
                    <a:pt x="350" y="442"/>
                  </a:cubicBezTo>
                  <a:cubicBezTo>
                    <a:pt x="352" y="470"/>
                    <a:pt x="377" y="490"/>
                    <a:pt x="404" y="488"/>
                  </a:cubicBezTo>
                  <a:cubicBezTo>
                    <a:pt x="432" y="486"/>
                    <a:pt x="453" y="462"/>
                    <a:pt x="451" y="435"/>
                  </a:cubicBezTo>
                  <a:cubicBezTo>
                    <a:pt x="433" y="196"/>
                    <a:pt x="237" y="12"/>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8">
              <a:extLst>
                <a:ext uri="{FF2B5EF4-FFF2-40B4-BE49-F238E27FC236}">
                  <a16:creationId xmlns:a16="http://schemas.microsoft.com/office/drawing/2014/main" id="{1519A06D-FA81-4508-BFF4-7D0139E79FCC}"/>
                </a:ext>
              </a:extLst>
            </p:cNvPr>
            <p:cNvSpPr>
              <a:spLocks/>
            </p:cNvSpPr>
            <p:nvPr/>
          </p:nvSpPr>
          <p:spPr bwMode="auto">
            <a:xfrm>
              <a:off x="2931" y="2151"/>
              <a:ext cx="275" cy="299"/>
            </a:xfrm>
            <a:custGeom>
              <a:avLst/>
              <a:gdLst>
                <a:gd name="T0" fmla="*/ 428 w 455"/>
                <a:gd name="T1" fmla="*/ 446 h 490"/>
                <a:gd name="T2" fmla="*/ 428 w 455"/>
                <a:gd name="T3" fmla="*/ 446 h 490"/>
                <a:gd name="T4" fmla="*/ 455 w 455"/>
                <a:gd name="T5" fmla="*/ 390 h 490"/>
                <a:gd name="T6" fmla="*/ 102 w 455"/>
                <a:gd name="T7" fmla="*/ 48 h 490"/>
                <a:gd name="T8" fmla="*/ 48 w 455"/>
                <a:gd name="T9" fmla="*/ 2 h 490"/>
                <a:gd name="T10" fmla="*/ 1 w 455"/>
                <a:gd name="T11" fmla="*/ 55 h 490"/>
                <a:gd name="T12" fmla="*/ 450 w 455"/>
                <a:gd name="T13" fmla="*/ 490 h 490"/>
                <a:gd name="T14" fmla="*/ 428 w 455"/>
                <a:gd name="T15" fmla="*/ 446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490">
                  <a:moveTo>
                    <a:pt x="428" y="446"/>
                  </a:moveTo>
                  <a:lnTo>
                    <a:pt x="428" y="446"/>
                  </a:lnTo>
                  <a:cubicBezTo>
                    <a:pt x="426" y="423"/>
                    <a:pt x="437" y="402"/>
                    <a:pt x="455" y="390"/>
                  </a:cubicBezTo>
                  <a:cubicBezTo>
                    <a:pt x="270" y="380"/>
                    <a:pt x="116" y="235"/>
                    <a:pt x="102" y="48"/>
                  </a:cubicBezTo>
                  <a:cubicBezTo>
                    <a:pt x="100" y="21"/>
                    <a:pt x="76" y="0"/>
                    <a:pt x="48" y="2"/>
                  </a:cubicBezTo>
                  <a:cubicBezTo>
                    <a:pt x="20" y="4"/>
                    <a:pt x="0" y="28"/>
                    <a:pt x="1" y="55"/>
                  </a:cubicBezTo>
                  <a:cubicBezTo>
                    <a:pt x="19" y="293"/>
                    <a:pt x="214" y="477"/>
                    <a:pt x="450" y="490"/>
                  </a:cubicBezTo>
                  <a:cubicBezTo>
                    <a:pt x="437" y="479"/>
                    <a:pt x="429" y="464"/>
                    <a:pt x="428" y="4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9">
              <a:extLst>
                <a:ext uri="{FF2B5EF4-FFF2-40B4-BE49-F238E27FC236}">
                  <a16:creationId xmlns:a16="http://schemas.microsoft.com/office/drawing/2014/main" id="{8C5C00E5-D2E7-43C9-8B0D-15B55E63EDAA}"/>
                </a:ext>
              </a:extLst>
            </p:cNvPr>
            <p:cNvSpPr>
              <a:spLocks noEditPoints="1"/>
            </p:cNvSpPr>
            <p:nvPr/>
          </p:nvSpPr>
          <p:spPr bwMode="auto">
            <a:xfrm>
              <a:off x="3265" y="2100"/>
              <a:ext cx="125" cy="155"/>
            </a:xfrm>
            <a:custGeom>
              <a:avLst/>
              <a:gdLst>
                <a:gd name="T0" fmla="*/ 207 w 207"/>
                <a:gd name="T1" fmla="*/ 249 h 254"/>
                <a:gd name="T2" fmla="*/ 207 w 207"/>
                <a:gd name="T3" fmla="*/ 249 h 254"/>
                <a:gd name="T4" fmla="*/ 207 w 207"/>
                <a:gd name="T5" fmla="*/ 92 h 254"/>
                <a:gd name="T6" fmla="*/ 198 w 207"/>
                <a:gd name="T7" fmla="*/ 44 h 254"/>
                <a:gd name="T8" fmla="*/ 174 w 207"/>
                <a:gd name="T9" fmla="*/ 15 h 254"/>
                <a:gd name="T10" fmla="*/ 144 w 207"/>
                <a:gd name="T11" fmla="*/ 3 h 254"/>
                <a:gd name="T12" fmla="*/ 111 w 207"/>
                <a:gd name="T13" fmla="*/ 0 h 254"/>
                <a:gd name="T14" fmla="*/ 16 w 207"/>
                <a:gd name="T15" fmla="*/ 27 h 254"/>
                <a:gd name="T16" fmla="*/ 33 w 207"/>
                <a:gd name="T17" fmla="*/ 72 h 254"/>
                <a:gd name="T18" fmla="*/ 105 w 207"/>
                <a:gd name="T19" fmla="*/ 49 h 254"/>
                <a:gd name="T20" fmla="*/ 141 w 207"/>
                <a:gd name="T21" fmla="*/ 59 h 254"/>
                <a:gd name="T22" fmla="*/ 153 w 207"/>
                <a:gd name="T23" fmla="*/ 93 h 254"/>
                <a:gd name="T24" fmla="*/ 153 w 207"/>
                <a:gd name="T25" fmla="*/ 106 h 254"/>
                <a:gd name="T26" fmla="*/ 95 w 207"/>
                <a:gd name="T27" fmla="*/ 93 h 254"/>
                <a:gd name="T28" fmla="*/ 28 w 207"/>
                <a:gd name="T29" fmla="*/ 114 h 254"/>
                <a:gd name="T30" fmla="*/ 0 w 207"/>
                <a:gd name="T31" fmla="*/ 173 h 254"/>
                <a:gd name="T32" fmla="*/ 25 w 207"/>
                <a:gd name="T33" fmla="*/ 233 h 254"/>
                <a:gd name="T34" fmla="*/ 88 w 207"/>
                <a:gd name="T35" fmla="*/ 254 h 254"/>
                <a:gd name="T36" fmla="*/ 153 w 207"/>
                <a:gd name="T37" fmla="*/ 229 h 254"/>
                <a:gd name="T38" fmla="*/ 153 w 207"/>
                <a:gd name="T39" fmla="*/ 249 h 254"/>
                <a:gd name="T40" fmla="*/ 207 w 207"/>
                <a:gd name="T41" fmla="*/ 249 h 254"/>
                <a:gd name="T42" fmla="*/ 207 w 207"/>
                <a:gd name="T43" fmla="*/ 249 h 254"/>
                <a:gd name="T44" fmla="*/ 66 w 207"/>
                <a:gd name="T45" fmla="*/ 197 h 254"/>
                <a:gd name="T46" fmla="*/ 66 w 207"/>
                <a:gd name="T47" fmla="*/ 197 h 254"/>
                <a:gd name="T48" fmla="*/ 54 w 207"/>
                <a:gd name="T49" fmla="*/ 173 h 254"/>
                <a:gd name="T50" fmla="*/ 68 w 207"/>
                <a:gd name="T51" fmla="*/ 149 h 254"/>
                <a:gd name="T52" fmla="*/ 104 w 207"/>
                <a:gd name="T53" fmla="*/ 141 h 254"/>
                <a:gd name="T54" fmla="*/ 153 w 207"/>
                <a:gd name="T55" fmla="*/ 151 h 254"/>
                <a:gd name="T56" fmla="*/ 153 w 207"/>
                <a:gd name="T57" fmla="*/ 182 h 254"/>
                <a:gd name="T58" fmla="*/ 99 w 207"/>
                <a:gd name="T59" fmla="*/ 205 h 254"/>
                <a:gd name="T60" fmla="*/ 66 w 207"/>
                <a:gd name="T61" fmla="*/ 19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7" h="254">
                  <a:moveTo>
                    <a:pt x="207" y="249"/>
                  </a:moveTo>
                  <a:lnTo>
                    <a:pt x="207" y="249"/>
                  </a:lnTo>
                  <a:lnTo>
                    <a:pt x="207" y="92"/>
                  </a:lnTo>
                  <a:cubicBezTo>
                    <a:pt x="207" y="73"/>
                    <a:pt x="204" y="57"/>
                    <a:pt x="198" y="44"/>
                  </a:cubicBezTo>
                  <a:cubicBezTo>
                    <a:pt x="193" y="31"/>
                    <a:pt x="185" y="21"/>
                    <a:pt x="174" y="15"/>
                  </a:cubicBezTo>
                  <a:cubicBezTo>
                    <a:pt x="164" y="9"/>
                    <a:pt x="154" y="5"/>
                    <a:pt x="144" y="3"/>
                  </a:cubicBezTo>
                  <a:cubicBezTo>
                    <a:pt x="135" y="1"/>
                    <a:pt x="124" y="0"/>
                    <a:pt x="111" y="0"/>
                  </a:cubicBezTo>
                  <a:cubicBezTo>
                    <a:pt x="74" y="0"/>
                    <a:pt x="42" y="9"/>
                    <a:pt x="16" y="27"/>
                  </a:cubicBezTo>
                  <a:lnTo>
                    <a:pt x="33" y="72"/>
                  </a:lnTo>
                  <a:cubicBezTo>
                    <a:pt x="55" y="56"/>
                    <a:pt x="79" y="49"/>
                    <a:pt x="105" y="49"/>
                  </a:cubicBezTo>
                  <a:cubicBezTo>
                    <a:pt x="121" y="49"/>
                    <a:pt x="133" y="52"/>
                    <a:pt x="141" y="59"/>
                  </a:cubicBezTo>
                  <a:cubicBezTo>
                    <a:pt x="149" y="66"/>
                    <a:pt x="153" y="78"/>
                    <a:pt x="153" y="93"/>
                  </a:cubicBezTo>
                  <a:lnTo>
                    <a:pt x="153" y="106"/>
                  </a:lnTo>
                  <a:cubicBezTo>
                    <a:pt x="138" y="97"/>
                    <a:pt x="118" y="93"/>
                    <a:pt x="95" y="93"/>
                  </a:cubicBezTo>
                  <a:cubicBezTo>
                    <a:pt x="69" y="93"/>
                    <a:pt x="47" y="100"/>
                    <a:pt x="28" y="114"/>
                  </a:cubicBezTo>
                  <a:cubicBezTo>
                    <a:pt x="9" y="127"/>
                    <a:pt x="0" y="147"/>
                    <a:pt x="0" y="173"/>
                  </a:cubicBezTo>
                  <a:cubicBezTo>
                    <a:pt x="0" y="199"/>
                    <a:pt x="8" y="219"/>
                    <a:pt x="25" y="233"/>
                  </a:cubicBezTo>
                  <a:cubicBezTo>
                    <a:pt x="41" y="247"/>
                    <a:pt x="62" y="254"/>
                    <a:pt x="88" y="254"/>
                  </a:cubicBezTo>
                  <a:cubicBezTo>
                    <a:pt x="115" y="254"/>
                    <a:pt x="137" y="246"/>
                    <a:pt x="153" y="229"/>
                  </a:cubicBezTo>
                  <a:lnTo>
                    <a:pt x="153" y="249"/>
                  </a:lnTo>
                  <a:lnTo>
                    <a:pt x="207" y="249"/>
                  </a:lnTo>
                  <a:lnTo>
                    <a:pt x="207" y="249"/>
                  </a:lnTo>
                  <a:close/>
                  <a:moveTo>
                    <a:pt x="66" y="197"/>
                  </a:moveTo>
                  <a:lnTo>
                    <a:pt x="66" y="197"/>
                  </a:lnTo>
                  <a:cubicBezTo>
                    <a:pt x="58" y="191"/>
                    <a:pt x="54" y="183"/>
                    <a:pt x="54" y="173"/>
                  </a:cubicBezTo>
                  <a:cubicBezTo>
                    <a:pt x="54" y="162"/>
                    <a:pt x="59" y="154"/>
                    <a:pt x="68" y="149"/>
                  </a:cubicBezTo>
                  <a:cubicBezTo>
                    <a:pt x="77" y="143"/>
                    <a:pt x="89" y="141"/>
                    <a:pt x="104" y="141"/>
                  </a:cubicBezTo>
                  <a:cubicBezTo>
                    <a:pt x="123" y="141"/>
                    <a:pt x="139" y="144"/>
                    <a:pt x="153" y="151"/>
                  </a:cubicBezTo>
                  <a:lnTo>
                    <a:pt x="153" y="182"/>
                  </a:lnTo>
                  <a:cubicBezTo>
                    <a:pt x="138" y="198"/>
                    <a:pt x="120" y="205"/>
                    <a:pt x="99" y="205"/>
                  </a:cubicBezTo>
                  <a:cubicBezTo>
                    <a:pt x="84" y="205"/>
                    <a:pt x="73" y="202"/>
                    <a:pt x="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10">
              <a:extLst>
                <a:ext uri="{FF2B5EF4-FFF2-40B4-BE49-F238E27FC236}">
                  <a16:creationId xmlns:a16="http://schemas.microsoft.com/office/drawing/2014/main" id="{6391E570-8439-487A-A9FC-79B33E9459BE}"/>
                </a:ext>
              </a:extLst>
            </p:cNvPr>
            <p:cNvSpPr>
              <a:spLocks/>
            </p:cNvSpPr>
            <p:nvPr/>
          </p:nvSpPr>
          <p:spPr bwMode="auto">
            <a:xfrm>
              <a:off x="3156" y="2042"/>
              <a:ext cx="94" cy="213"/>
            </a:xfrm>
            <a:custGeom>
              <a:avLst/>
              <a:gdLst>
                <a:gd name="T0" fmla="*/ 149 w 155"/>
                <a:gd name="T1" fmla="*/ 338 h 349"/>
                <a:gd name="T2" fmla="*/ 149 w 155"/>
                <a:gd name="T3" fmla="*/ 338 h 349"/>
                <a:gd name="T4" fmla="*/ 155 w 155"/>
                <a:gd name="T5" fmla="*/ 288 h 349"/>
                <a:gd name="T6" fmla="*/ 117 w 155"/>
                <a:gd name="T7" fmla="*/ 299 h 349"/>
                <a:gd name="T8" fmla="*/ 97 w 155"/>
                <a:gd name="T9" fmla="*/ 276 h 349"/>
                <a:gd name="T10" fmla="*/ 97 w 155"/>
                <a:gd name="T11" fmla="*/ 149 h 349"/>
                <a:gd name="T12" fmla="*/ 153 w 155"/>
                <a:gd name="T13" fmla="*/ 149 h 349"/>
                <a:gd name="T14" fmla="*/ 153 w 155"/>
                <a:gd name="T15" fmla="*/ 101 h 349"/>
                <a:gd name="T16" fmla="*/ 97 w 155"/>
                <a:gd name="T17" fmla="*/ 101 h 349"/>
                <a:gd name="T18" fmla="*/ 97 w 155"/>
                <a:gd name="T19" fmla="*/ 0 h 349"/>
                <a:gd name="T20" fmla="*/ 41 w 155"/>
                <a:gd name="T21" fmla="*/ 27 h 349"/>
                <a:gd name="T22" fmla="*/ 41 w 155"/>
                <a:gd name="T23" fmla="*/ 101 h 349"/>
                <a:gd name="T24" fmla="*/ 0 w 155"/>
                <a:gd name="T25" fmla="*/ 101 h 349"/>
                <a:gd name="T26" fmla="*/ 0 w 155"/>
                <a:gd name="T27" fmla="*/ 149 h 349"/>
                <a:gd name="T28" fmla="*/ 41 w 155"/>
                <a:gd name="T29" fmla="*/ 149 h 349"/>
                <a:gd name="T30" fmla="*/ 41 w 155"/>
                <a:gd name="T31" fmla="*/ 287 h 349"/>
                <a:gd name="T32" fmla="*/ 98 w 155"/>
                <a:gd name="T33" fmla="*/ 349 h 349"/>
                <a:gd name="T34" fmla="*/ 149 w 155"/>
                <a:gd name="T35" fmla="*/ 33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349">
                  <a:moveTo>
                    <a:pt x="149" y="338"/>
                  </a:moveTo>
                  <a:lnTo>
                    <a:pt x="149" y="338"/>
                  </a:lnTo>
                  <a:lnTo>
                    <a:pt x="155" y="288"/>
                  </a:lnTo>
                  <a:cubicBezTo>
                    <a:pt x="142" y="296"/>
                    <a:pt x="130" y="299"/>
                    <a:pt x="117" y="299"/>
                  </a:cubicBezTo>
                  <a:cubicBezTo>
                    <a:pt x="104" y="299"/>
                    <a:pt x="97" y="292"/>
                    <a:pt x="97" y="276"/>
                  </a:cubicBezTo>
                  <a:lnTo>
                    <a:pt x="97" y="149"/>
                  </a:lnTo>
                  <a:lnTo>
                    <a:pt x="153" y="149"/>
                  </a:lnTo>
                  <a:lnTo>
                    <a:pt x="153" y="101"/>
                  </a:lnTo>
                  <a:lnTo>
                    <a:pt x="97" y="101"/>
                  </a:lnTo>
                  <a:lnTo>
                    <a:pt x="97" y="0"/>
                  </a:lnTo>
                  <a:lnTo>
                    <a:pt x="41" y="27"/>
                  </a:lnTo>
                  <a:lnTo>
                    <a:pt x="41" y="101"/>
                  </a:lnTo>
                  <a:lnTo>
                    <a:pt x="0" y="101"/>
                  </a:lnTo>
                  <a:lnTo>
                    <a:pt x="0" y="149"/>
                  </a:lnTo>
                  <a:lnTo>
                    <a:pt x="41" y="149"/>
                  </a:lnTo>
                  <a:lnTo>
                    <a:pt x="41" y="287"/>
                  </a:lnTo>
                  <a:cubicBezTo>
                    <a:pt x="41" y="329"/>
                    <a:pt x="60" y="349"/>
                    <a:pt x="98" y="349"/>
                  </a:cubicBezTo>
                  <a:cubicBezTo>
                    <a:pt x="118" y="349"/>
                    <a:pt x="135" y="346"/>
                    <a:pt x="149" y="3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11">
              <a:extLst>
                <a:ext uri="{FF2B5EF4-FFF2-40B4-BE49-F238E27FC236}">
                  <a16:creationId xmlns:a16="http://schemas.microsoft.com/office/drawing/2014/main" id="{B6668104-EB16-4DF2-B7C6-2F864A8A6358}"/>
                </a:ext>
              </a:extLst>
            </p:cNvPr>
            <p:cNvSpPr>
              <a:spLocks/>
            </p:cNvSpPr>
            <p:nvPr/>
          </p:nvSpPr>
          <p:spPr bwMode="auto">
            <a:xfrm>
              <a:off x="3051" y="2045"/>
              <a:ext cx="90" cy="207"/>
            </a:xfrm>
            <a:custGeom>
              <a:avLst/>
              <a:gdLst>
                <a:gd name="T0" fmla="*/ 149 w 149"/>
                <a:gd name="T1" fmla="*/ 144 h 338"/>
                <a:gd name="T2" fmla="*/ 149 w 149"/>
                <a:gd name="T3" fmla="*/ 144 h 338"/>
                <a:gd name="T4" fmla="*/ 149 w 149"/>
                <a:gd name="T5" fmla="*/ 95 h 338"/>
                <a:gd name="T6" fmla="*/ 91 w 149"/>
                <a:gd name="T7" fmla="*/ 95 h 338"/>
                <a:gd name="T8" fmla="*/ 91 w 149"/>
                <a:gd name="T9" fmla="*/ 68 h 338"/>
                <a:gd name="T10" fmla="*/ 109 w 149"/>
                <a:gd name="T11" fmla="*/ 49 h 338"/>
                <a:gd name="T12" fmla="*/ 144 w 149"/>
                <a:gd name="T13" fmla="*/ 57 h 338"/>
                <a:gd name="T14" fmla="*/ 144 w 149"/>
                <a:gd name="T15" fmla="*/ 11 h 338"/>
                <a:gd name="T16" fmla="*/ 93 w 149"/>
                <a:gd name="T17" fmla="*/ 0 h 338"/>
                <a:gd name="T18" fmla="*/ 35 w 149"/>
                <a:gd name="T19" fmla="*/ 57 h 338"/>
                <a:gd name="T20" fmla="*/ 35 w 149"/>
                <a:gd name="T21" fmla="*/ 95 h 338"/>
                <a:gd name="T22" fmla="*/ 0 w 149"/>
                <a:gd name="T23" fmla="*/ 95 h 338"/>
                <a:gd name="T24" fmla="*/ 0 w 149"/>
                <a:gd name="T25" fmla="*/ 144 h 338"/>
                <a:gd name="T26" fmla="*/ 35 w 149"/>
                <a:gd name="T27" fmla="*/ 144 h 338"/>
                <a:gd name="T28" fmla="*/ 35 w 149"/>
                <a:gd name="T29" fmla="*/ 338 h 338"/>
                <a:gd name="T30" fmla="*/ 91 w 149"/>
                <a:gd name="T31" fmla="*/ 338 h 338"/>
                <a:gd name="T32" fmla="*/ 91 w 149"/>
                <a:gd name="T33" fmla="*/ 144 h 338"/>
                <a:gd name="T34" fmla="*/ 149 w 149"/>
                <a:gd name="T35" fmla="*/ 14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38">
                  <a:moveTo>
                    <a:pt x="149" y="144"/>
                  </a:moveTo>
                  <a:lnTo>
                    <a:pt x="149" y="144"/>
                  </a:lnTo>
                  <a:lnTo>
                    <a:pt x="149" y="95"/>
                  </a:lnTo>
                  <a:lnTo>
                    <a:pt x="91" y="95"/>
                  </a:lnTo>
                  <a:lnTo>
                    <a:pt x="91" y="68"/>
                  </a:lnTo>
                  <a:cubicBezTo>
                    <a:pt x="91" y="55"/>
                    <a:pt x="97" y="49"/>
                    <a:pt x="109" y="49"/>
                  </a:cubicBezTo>
                  <a:cubicBezTo>
                    <a:pt x="119" y="49"/>
                    <a:pt x="131" y="52"/>
                    <a:pt x="144" y="57"/>
                  </a:cubicBezTo>
                  <a:lnTo>
                    <a:pt x="144" y="11"/>
                  </a:lnTo>
                  <a:cubicBezTo>
                    <a:pt x="129" y="4"/>
                    <a:pt x="112" y="0"/>
                    <a:pt x="93" y="0"/>
                  </a:cubicBezTo>
                  <a:cubicBezTo>
                    <a:pt x="54" y="0"/>
                    <a:pt x="35" y="19"/>
                    <a:pt x="35" y="57"/>
                  </a:cubicBezTo>
                  <a:lnTo>
                    <a:pt x="35" y="95"/>
                  </a:lnTo>
                  <a:lnTo>
                    <a:pt x="0" y="95"/>
                  </a:lnTo>
                  <a:lnTo>
                    <a:pt x="0" y="144"/>
                  </a:lnTo>
                  <a:lnTo>
                    <a:pt x="35" y="144"/>
                  </a:lnTo>
                  <a:lnTo>
                    <a:pt x="35" y="338"/>
                  </a:lnTo>
                  <a:lnTo>
                    <a:pt x="91" y="338"/>
                  </a:lnTo>
                  <a:lnTo>
                    <a:pt x="91" y="144"/>
                  </a:lnTo>
                  <a:lnTo>
                    <a:pt x="149" y="1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2">
              <a:extLst>
                <a:ext uri="{FF2B5EF4-FFF2-40B4-BE49-F238E27FC236}">
                  <a16:creationId xmlns:a16="http://schemas.microsoft.com/office/drawing/2014/main" id="{8A81F53B-005E-4A11-A847-3ECF3945C53F}"/>
                </a:ext>
              </a:extLst>
            </p:cNvPr>
            <p:cNvSpPr>
              <a:spLocks/>
            </p:cNvSpPr>
            <p:nvPr/>
          </p:nvSpPr>
          <p:spPr bwMode="auto">
            <a:xfrm>
              <a:off x="3631" y="1940"/>
              <a:ext cx="110" cy="181"/>
            </a:xfrm>
            <a:custGeom>
              <a:avLst/>
              <a:gdLst>
                <a:gd name="T0" fmla="*/ 0 w 184"/>
                <a:gd name="T1" fmla="*/ 298 h 298"/>
                <a:gd name="T2" fmla="*/ 0 w 184"/>
                <a:gd name="T3" fmla="*/ 298 h 298"/>
                <a:gd name="T4" fmla="*/ 0 w 184"/>
                <a:gd name="T5" fmla="*/ 0 h 298"/>
                <a:gd name="T6" fmla="*/ 37 w 184"/>
                <a:gd name="T7" fmla="*/ 0 h 298"/>
                <a:gd name="T8" fmla="*/ 37 w 184"/>
                <a:gd name="T9" fmla="*/ 262 h 298"/>
                <a:gd name="T10" fmla="*/ 184 w 184"/>
                <a:gd name="T11" fmla="*/ 262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2"/>
                  </a:lnTo>
                  <a:lnTo>
                    <a:pt x="184" y="262"/>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3">
              <a:extLst>
                <a:ext uri="{FF2B5EF4-FFF2-40B4-BE49-F238E27FC236}">
                  <a16:creationId xmlns:a16="http://schemas.microsoft.com/office/drawing/2014/main" id="{FC61A463-BAC7-48B4-94FC-BEA92D1ED0D0}"/>
                </a:ext>
              </a:extLst>
            </p:cNvPr>
            <p:cNvSpPr>
              <a:spLocks noEditPoints="1"/>
            </p:cNvSpPr>
            <p:nvPr/>
          </p:nvSpPr>
          <p:spPr bwMode="auto">
            <a:xfrm>
              <a:off x="3756" y="1985"/>
              <a:ext cx="113" cy="140"/>
            </a:xfrm>
            <a:custGeom>
              <a:avLst/>
              <a:gdLst>
                <a:gd name="T0" fmla="*/ 37 w 186"/>
                <a:gd name="T1" fmla="*/ 97 h 228"/>
                <a:gd name="T2" fmla="*/ 37 w 186"/>
                <a:gd name="T3" fmla="*/ 97 h 228"/>
                <a:gd name="T4" fmla="*/ 149 w 186"/>
                <a:gd name="T5" fmla="*/ 97 h 228"/>
                <a:gd name="T6" fmla="*/ 133 w 186"/>
                <a:gd name="T7" fmla="*/ 48 h 228"/>
                <a:gd name="T8" fmla="*/ 96 w 186"/>
                <a:gd name="T9" fmla="*/ 33 h 228"/>
                <a:gd name="T10" fmla="*/ 55 w 186"/>
                <a:gd name="T11" fmla="*/ 49 h 228"/>
                <a:gd name="T12" fmla="*/ 37 w 186"/>
                <a:gd name="T13" fmla="*/ 97 h 228"/>
                <a:gd name="T14" fmla="*/ 96 w 186"/>
                <a:gd name="T15" fmla="*/ 228 h 228"/>
                <a:gd name="T16" fmla="*/ 96 w 186"/>
                <a:gd name="T17" fmla="*/ 228 h 228"/>
                <a:gd name="T18" fmla="*/ 26 w 186"/>
                <a:gd name="T19" fmla="*/ 196 h 228"/>
                <a:gd name="T20" fmla="*/ 0 w 186"/>
                <a:gd name="T21" fmla="*/ 114 h 228"/>
                <a:gd name="T22" fmla="*/ 26 w 186"/>
                <a:gd name="T23" fmla="*/ 31 h 228"/>
                <a:gd name="T24" fmla="*/ 96 w 186"/>
                <a:gd name="T25" fmla="*/ 0 h 228"/>
                <a:gd name="T26" fmla="*/ 161 w 186"/>
                <a:gd name="T27" fmla="*/ 27 h 228"/>
                <a:gd name="T28" fmla="*/ 186 w 186"/>
                <a:gd name="T29" fmla="*/ 104 h 228"/>
                <a:gd name="T30" fmla="*/ 185 w 186"/>
                <a:gd name="T31" fmla="*/ 129 h 228"/>
                <a:gd name="T32" fmla="*/ 37 w 186"/>
                <a:gd name="T33" fmla="*/ 129 h 228"/>
                <a:gd name="T34" fmla="*/ 56 w 186"/>
                <a:gd name="T35" fmla="*/ 176 h 228"/>
                <a:gd name="T36" fmla="*/ 97 w 186"/>
                <a:gd name="T37" fmla="*/ 194 h 228"/>
                <a:gd name="T38" fmla="*/ 144 w 186"/>
                <a:gd name="T39" fmla="*/ 175 h 228"/>
                <a:gd name="T40" fmla="*/ 166 w 186"/>
                <a:gd name="T41" fmla="*/ 200 h 228"/>
                <a:gd name="T42" fmla="*/ 96 w 186"/>
                <a:gd name="T4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6" h="228">
                  <a:moveTo>
                    <a:pt x="37" y="97"/>
                  </a:moveTo>
                  <a:lnTo>
                    <a:pt x="37" y="97"/>
                  </a:lnTo>
                  <a:lnTo>
                    <a:pt x="149" y="97"/>
                  </a:lnTo>
                  <a:cubicBezTo>
                    <a:pt x="148" y="75"/>
                    <a:pt x="143" y="58"/>
                    <a:pt x="133" y="48"/>
                  </a:cubicBezTo>
                  <a:cubicBezTo>
                    <a:pt x="122" y="38"/>
                    <a:pt x="110" y="33"/>
                    <a:pt x="96" y="33"/>
                  </a:cubicBezTo>
                  <a:cubicBezTo>
                    <a:pt x="79" y="33"/>
                    <a:pt x="66" y="38"/>
                    <a:pt x="55" y="49"/>
                  </a:cubicBezTo>
                  <a:cubicBezTo>
                    <a:pt x="44" y="60"/>
                    <a:pt x="38" y="76"/>
                    <a:pt x="37" y="97"/>
                  </a:cubicBezTo>
                  <a:close/>
                  <a:moveTo>
                    <a:pt x="96" y="228"/>
                  </a:moveTo>
                  <a:lnTo>
                    <a:pt x="96" y="228"/>
                  </a:lnTo>
                  <a:cubicBezTo>
                    <a:pt x="67" y="228"/>
                    <a:pt x="43" y="218"/>
                    <a:pt x="26" y="196"/>
                  </a:cubicBezTo>
                  <a:cubicBezTo>
                    <a:pt x="8" y="175"/>
                    <a:pt x="0" y="148"/>
                    <a:pt x="0" y="114"/>
                  </a:cubicBezTo>
                  <a:cubicBezTo>
                    <a:pt x="0" y="79"/>
                    <a:pt x="8" y="51"/>
                    <a:pt x="26" y="31"/>
                  </a:cubicBezTo>
                  <a:cubicBezTo>
                    <a:pt x="44" y="10"/>
                    <a:pt x="67" y="0"/>
                    <a:pt x="96" y="0"/>
                  </a:cubicBezTo>
                  <a:cubicBezTo>
                    <a:pt x="122" y="0"/>
                    <a:pt x="144" y="9"/>
                    <a:pt x="161" y="27"/>
                  </a:cubicBezTo>
                  <a:cubicBezTo>
                    <a:pt x="178" y="44"/>
                    <a:pt x="186" y="70"/>
                    <a:pt x="186" y="104"/>
                  </a:cubicBezTo>
                  <a:cubicBezTo>
                    <a:pt x="186" y="112"/>
                    <a:pt x="186" y="120"/>
                    <a:pt x="185" y="129"/>
                  </a:cubicBezTo>
                  <a:lnTo>
                    <a:pt x="37" y="129"/>
                  </a:lnTo>
                  <a:cubicBezTo>
                    <a:pt x="39" y="148"/>
                    <a:pt x="45" y="164"/>
                    <a:pt x="56" y="176"/>
                  </a:cubicBezTo>
                  <a:cubicBezTo>
                    <a:pt x="67" y="188"/>
                    <a:pt x="81" y="194"/>
                    <a:pt x="97" y="194"/>
                  </a:cubicBezTo>
                  <a:cubicBezTo>
                    <a:pt x="115" y="194"/>
                    <a:pt x="131" y="188"/>
                    <a:pt x="144" y="175"/>
                  </a:cubicBezTo>
                  <a:lnTo>
                    <a:pt x="166" y="200"/>
                  </a:lnTo>
                  <a:cubicBezTo>
                    <a:pt x="148" y="219"/>
                    <a:pt x="124" y="228"/>
                    <a:pt x="96"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4">
              <a:extLst>
                <a:ext uri="{FF2B5EF4-FFF2-40B4-BE49-F238E27FC236}">
                  <a16:creationId xmlns:a16="http://schemas.microsoft.com/office/drawing/2014/main" id="{D0F0149C-8686-424E-901F-3366A7DD03A2}"/>
                </a:ext>
              </a:extLst>
            </p:cNvPr>
            <p:cNvSpPr>
              <a:spLocks noEditPoints="1"/>
            </p:cNvSpPr>
            <p:nvPr/>
          </p:nvSpPr>
          <p:spPr bwMode="auto">
            <a:xfrm>
              <a:off x="3885" y="1985"/>
              <a:ext cx="104" cy="140"/>
            </a:xfrm>
            <a:custGeom>
              <a:avLst/>
              <a:gdLst>
                <a:gd name="T0" fmla="*/ 81 w 172"/>
                <a:gd name="T1" fmla="*/ 195 h 228"/>
                <a:gd name="T2" fmla="*/ 81 w 172"/>
                <a:gd name="T3" fmla="*/ 195 h 228"/>
                <a:gd name="T4" fmla="*/ 137 w 172"/>
                <a:gd name="T5" fmla="*/ 167 h 228"/>
                <a:gd name="T6" fmla="*/ 137 w 172"/>
                <a:gd name="T7" fmla="*/ 129 h 228"/>
                <a:gd name="T8" fmla="*/ 86 w 172"/>
                <a:gd name="T9" fmla="*/ 115 h 228"/>
                <a:gd name="T10" fmla="*/ 49 w 172"/>
                <a:gd name="T11" fmla="*/ 125 h 228"/>
                <a:gd name="T12" fmla="*/ 35 w 172"/>
                <a:gd name="T13" fmla="*/ 155 h 228"/>
                <a:gd name="T14" fmla="*/ 47 w 172"/>
                <a:gd name="T15" fmla="*/ 184 h 228"/>
                <a:gd name="T16" fmla="*/ 81 w 172"/>
                <a:gd name="T17" fmla="*/ 195 h 228"/>
                <a:gd name="T18" fmla="*/ 137 w 172"/>
                <a:gd name="T19" fmla="*/ 223 h 228"/>
                <a:gd name="T20" fmla="*/ 137 w 172"/>
                <a:gd name="T21" fmla="*/ 223 h 228"/>
                <a:gd name="T22" fmla="*/ 137 w 172"/>
                <a:gd name="T23" fmla="*/ 203 h 228"/>
                <a:gd name="T24" fmla="*/ 75 w 172"/>
                <a:gd name="T25" fmla="*/ 228 h 228"/>
                <a:gd name="T26" fmla="*/ 20 w 172"/>
                <a:gd name="T27" fmla="*/ 209 h 228"/>
                <a:gd name="T28" fmla="*/ 0 w 172"/>
                <a:gd name="T29" fmla="*/ 155 h 228"/>
                <a:gd name="T30" fmla="*/ 23 w 172"/>
                <a:gd name="T31" fmla="*/ 101 h 228"/>
                <a:gd name="T32" fmla="*/ 81 w 172"/>
                <a:gd name="T33" fmla="*/ 83 h 228"/>
                <a:gd name="T34" fmla="*/ 137 w 172"/>
                <a:gd name="T35" fmla="*/ 97 h 228"/>
                <a:gd name="T36" fmla="*/ 137 w 172"/>
                <a:gd name="T37" fmla="*/ 82 h 228"/>
                <a:gd name="T38" fmla="*/ 125 w 172"/>
                <a:gd name="T39" fmla="*/ 44 h 228"/>
                <a:gd name="T40" fmla="*/ 90 w 172"/>
                <a:gd name="T41" fmla="*/ 33 h 228"/>
                <a:gd name="T42" fmla="*/ 26 w 172"/>
                <a:gd name="T43" fmla="*/ 54 h 228"/>
                <a:gd name="T44" fmla="*/ 16 w 172"/>
                <a:gd name="T45" fmla="*/ 23 h 228"/>
                <a:gd name="T46" fmla="*/ 95 w 172"/>
                <a:gd name="T47" fmla="*/ 0 h 228"/>
                <a:gd name="T48" fmla="*/ 172 w 172"/>
                <a:gd name="T49" fmla="*/ 79 h 228"/>
                <a:gd name="T50" fmla="*/ 172 w 172"/>
                <a:gd name="T51" fmla="*/ 223 h 228"/>
                <a:gd name="T52" fmla="*/ 137 w 172"/>
                <a:gd name="T53" fmla="*/ 22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228">
                  <a:moveTo>
                    <a:pt x="81" y="195"/>
                  </a:moveTo>
                  <a:lnTo>
                    <a:pt x="81" y="195"/>
                  </a:lnTo>
                  <a:cubicBezTo>
                    <a:pt x="102" y="195"/>
                    <a:pt x="121" y="186"/>
                    <a:pt x="137" y="167"/>
                  </a:cubicBezTo>
                  <a:lnTo>
                    <a:pt x="137" y="129"/>
                  </a:lnTo>
                  <a:cubicBezTo>
                    <a:pt x="122" y="120"/>
                    <a:pt x="104" y="115"/>
                    <a:pt x="86" y="115"/>
                  </a:cubicBezTo>
                  <a:cubicBezTo>
                    <a:pt x="71" y="115"/>
                    <a:pt x="59" y="118"/>
                    <a:pt x="49" y="125"/>
                  </a:cubicBezTo>
                  <a:cubicBezTo>
                    <a:pt x="39" y="132"/>
                    <a:pt x="35" y="142"/>
                    <a:pt x="35" y="155"/>
                  </a:cubicBezTo>
                  <a:cubicBezTo>
                    <a:pt x="35" y="167"/>
                    <a:pt x="39" y="177"/>
                    <a:pt x="47" y="184"/>
                  </a:cubicBezTo>
                  <a:cubicBezTo>
                    <a:pt x="55" y="192"/>
                    <a:pt x="66" y="195"/>
                    <a:pt x="81" y="195"/>
                  </a:cubicBezTo>
                  <a:close/>
                  <a:moveTo>
                    <a:pt x="137" y="223"/>
                  </a:moveTo>
                  <a:lnTo>
                    <a:pt x="137" y="223"/>
                  </a:lnTo>
                  <a:lnTo>
                    <a:pt x="137" y="203"/>
                  </a:lnTo>
                  <a:cubicBezTo>
                    <a:pt x="119" y="220"/>
                    <a:pt x="99" y="228"/>
                    <a:pt x="75" y="228"/>
                  </a:cubicBezTo>
                  <a:cubicBezTo>
                    <a:pt x="52" y="228"/>
                    <a:pt x="34" y="222"/>
                    <a:pt x="20" y="209"/>
                  </a:cubicBezTo>
                  <a:cubicBezTo>
                    <a:pt x="7" y="197"/>
                    <a:pt x="0" y="178"/>
                    <a:pt x="0" y="155"/>
                  </a:cubicBezTo>
                  <a:cubicBezTo>
                    <a:pt x="0" y="131"/>
                    <a:pt x="7" y="113"/>
                    <a:pt x="23" y="101"/>
                  </a:cubicBezTo>
                  <a:cubicBezTo>
                    <a:pt x="39" y="89"/>
                    <a:pt x="58" y="83"/>
                    <a:pt x="81" y="83"/>
                  </a:cubicBezTo>
                  <a:cubicBezTo>
                    <a:pt x="102" y="83"/>
                    <a:pt x="121" y="88"/>
                    <a:pt x="137" y="97"/>
                  </a:cubicBezTo>
                  <a:lnTo>
                    <a:pt x="137" y="82"/>
                  </a:lnTo>
                  <a:cubicBezTo>
                    <a:pt x="137" y="64"/>
                    <a:pt x="133" y="51"/>
                    <a:pt x="125" y="44"/>
                  </a:cubicBezTo>
                  <a:cubicBezTo>
                    <a:pt x="117" y="36"/>
                    <a:pt x="105" y="33"/>
                    <a:pt x="90" y="33"/>
                  </a:cubicBezTo>
                  <a:cubicBezTo>
                    <a:pt x="68" y="33"/>
                    <a:pt x="47" y="40"/>
                    <a:pt x="26" y="54"/>
                  </a:cubicBezTo>
                  <a:lnTo>
                    <a:pt x="16" y="23"/>
                  </a:lnTo>
                  <a:cubicBezTo>
                    <a:pt x="39" y="8"/>
                    <a:pt x="65" y="0"/>
                    <a:pt x="95" y="0"/>
                  </a:cubicBezTo>
                  <a:cubicBezTo>
                    <a:pt x="146" y="0"/>
                    <a:pt x="172" y="27"/>
                    <a:pt x="172" y="79"/>
                  </a:cubicBezTo>
                  <a:lnTo>
                    <a:pt x="172" y="223"/>
                  </a:lnTo>
                  <a:lnTo>
                    <a:pt x="137"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5">
              <a:extLst>
                <a:ext uri="{FF2B5EF4-FFF2-40B4-BE49-F238E27FC236}">
                  <a16:creationId xmlns:a16="http://schemas.microsoft.com/office/drawing/2014/main" id="{0D20D518-C7B7-40AD-AAD9-6EEB70244C4D}"/>
                </a:ext>
              </a:extLst>
            </p:cNvPr>
            <p:cNvSpPr>
              <a:spLocks noEditPoints="1"/>
            </p:cNvSpPr>
            <p:nvPr/>
          </p:nvSpPr>
          <p:spPr bwMode="auto">
            <a:xfrm>
              <a:off x="4011" y="1934"/>
              <a:ext cx="109" cy="191"/>
            </a:xfrm>
            <a:custGeom>
              <a:avLst/>
              <a:gdLst>
                <a:gd name="T0" fmla="*/ 95 w 181"/>
                <a:gd name="T1" fmla="*/ 278 h 312"/>
                <a:gd name="T2" fmla="*/ 95 w 181"/>
                <a:gd name="T3" fmla="*/ 278 h 312"/>
                <a:gd name="T4" fmla="*/ 144 w 181"/>
                <a:gd name="T5" fmla="*/ 248 h 312"/>
                <a:gd name="T6" fmla="*/ 144 w 181"/>
                <a:gd name="T7" fmla="*/ 146 h 312"/>
                <a:gd name="T8" fmla="*/ 95 w 181"/>
                <a:gd name="T9" fmla="*/ 118 h 312"/>
                <a:gd name="T10" fmla="*/ 52 w 181"/>
                <a:gd name="T11" fmla="*/ 139 h 312"/>
                <a:gd name="T12" fmla="*/ 37 w 181"/>
                <a:gd name="T13" fmla="*/ 198 h 312"/>
                <a:gd name="T14" fmla="*/ 53 w 181"/>
                <a:gd name="T15" fmla="*/ 255 h 312"/>
                <a:gd name="T16" fmla="*/ 95 w 181"/>
                <a:gd name="T17" fmla="*/ 278 h 312"/>
                <a:gd name="T18" fmla="*/ 89 w 181"/>
                <a:gd name="T19" fmla="*/ 312 h 312"/>
                <a:gd name="T20" fmla="*/ 89 w 181"/>
                <a:gd name="T21" fmla="*/ 312 h 312"/>
                <a:gd name="T22" fmla="*/ 24 w 181"/>
                <a:gd name="T23" fmla="*/ 281 h 312"/>
                <a:gd name="T24" fmla="*/ 0 w 181"/>
                <a:gd name="T25" fmla="*/ 198 h 312"/>
                <a:gd name="T26" fmla="*/ 24 w 181"/>
                <a:gd name="T27" fmla="*/ 115 h 312"/>
                <a:gd name="T28" fmla="*/ 89 w 181"/>
                <a:gd name="T29" fmla="*/ 84 h 312"/>
                <a:gd name="T30" fmla="*/ 144 w 181"/>
                <a:gd name="T31" fmla="*/ 105 h 312"/>
                <a:gd name="T32" fmla="*/ 144 w 181"/>
                <a:gd name="T33" fmla="*/ 17 h 312"/>
                <a:gd name="T34" fmla="*/ 181 w 181"/>
                <a:gd name="T35" fmla="*/ 0 h 312"/>
                <a:gd name="T36" fmla="*/ 181 w 181"/>
                <a:gd name="T37" fmla="*/ 307 h 312"/>
                <a:gd name="T38" fmla="*/ 144 w 181"/>
                <a:gd name="T39" fmla="*/ 307 h 312"/>
                <a:gd name="T40" fmla="*/ 144 w 181"/>
                <a:gd name="T41" fmla="*/ 290 h 312"/>
                <a:gd name="T42" fmla="*/ 89 w 181"/>
                <a:gd name="T43"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312">
                  <a:moveTo>
                    <a:pt x="95" y="278"/>
                  </a:moveTo>
                  <a:lnTo>
                    <a:pt x="95" y="278"/>
                  </a:lnTo>
                  <a:cubicBezTo>
                    <a:pt x="116" y="278"/>
                    <a:pt x="133" y="268"/>
                    <a:pt x="144" y="248"/>
                  </a:cubicBezTo>
                  <a:lnTo>
                    <a:pt x="144" y="146"/>
                  </a:lnTo>
                  <a:cubicBezTo>
                    <a:pt x="133" y="128"/>
                    <a:pt x="116" y="118"/>
                    <a:pt x="95" y="118"/>
                  </a:cubicBezTo>
                  <a:cubicBezTo>
                    <a:pt x="76" y="118"/>
                    <a:pt x="62" y="125"/>
                    <a:pt x="52" y="139"/>
                  </a:cubicBezTo>
                  <a:cubicBezTo>
                    <a:pt x="42" y="153"/>
                    <a:pt x="37" y="172"/>
                    <a:pt x="37" y="198"/>
                  </a:cubicBezTo>
                  <a:cubicBezTo>
                    <a:pt x="37" y="221"/>
                    <a:pt x="42" y="240"/>
                    <a:pt x="53" y="255"/>
                  </a:cubicBezTo>
                  <a:cubicBezTo>
                    <a:pt x="63" y="270"/>
                    <a:pt x="77" y="278"/>
                    <a:pt x="95" y="278"/>
                  </a:cubicBezTo>
                  <a:close/>
                  <a:moveTo>
                    <a:pt x="89" y="312"/>
                  </a:moveTo>
                  <a:lnTo>
                    <a:pt x="89" y="312"/>
                  </a:lnTo>
                  <a:cubicBezTo>
                    <a:pt x="62" y="312"/>
                    <a:pt x="40" y="302"/>
                    <a:pt x="24" y="281"/>
                  </a:cubicBezTo>
                  <a:cubicBezTo>
                    <a:pt x="8" y="261"/>
                    <a:pt x="0" y="233"/>
                    <a:pt x="0" y="198"/>
                  </a:cubicBezTo>
                  <a:cubicBezTo>
                    <a:pt x="0" y="163"/>
                    <a:pt x="8" y="135"/>
                    <a:pt x="24" y="115"/>
                  </a:cubicBezTo>
                  <a:cubicBezTo>
                    <a:pt x="40" y="94"/>
                    <a:pt x="62" y="84"/>
                    <a:pt x="89" y="84"/>
                  </a:cubicBezTo>
                  <a:cubicBezTo>
                    <a:pt x="111" y="84"/>
                    <a:pt x="129" y="91"/>
                    <a:pt x="144" y="105"/>
                  </a:cubicBezTo>
                  <a:lnTo>
                    <a:pt x="144" y="17"/>
                  </a:lnTo>
                  <a:lnTo>
                    <a:pt x="181" y="0"/>
                  </a:lnTo>
                  <a:lnTo>
                    <a:pt x="181" y="307"/>
                  </a:lnTo>
                  <a:lnTo>
                    <a:pt x="144" y="307"/>
                  </a:lnTo>
                  <a:lnTo>
                    <a:pt x="144" y="290"/>
                  </a:lnTo>
                  <a:cubicBezTo>
                    <a:pt x="130" y="305"/>
                    <a:pt x="112" y="312"/>
                    <a:pt x="89" y="3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6">
              <a:extLst>
                <a:ext uri="{FF2B5EF4-FFF2-40B4-BE49-F238E27FC236}">
                  <a16:creationId xmlns:a16="http://schemas.microsoft.com/office/drawing/2014/main" id="{9D69A39F-D43A-4FA7-AAB8-CC938B4C67A4}"/>
                </a:ext>
              </a:extLst>
            </p:cNvPr>
            <p:cNvSpPr>
              <a:spLocks noEditPoints="1"/>
            </p:cNvSpPr>
            <p:nvPr/>
          </p:nvSpPr>
          <p:spPr bwMode="auto">
            <a:xfrm>
              <a:off x="4149" y="1936"/>
              <a:ext cx="28" cy="185"/>
            </a:xfrm>
            <a:custGeom>
              <a:avLst/>
              <a:gdLst>
                <a:gd name="T0" fmla="*/ 5 w 47"/>
                <a:gd name="T1" fmla="*/ 86 h 304"/>
                <a:gd name="T2" fmla="*/ 5 w 47"/>
                <a:gd name="T3" fmla="*/ 86 h 304"/>
                <a:gd name="T4" fmla="*/ 42 w 47"/>
                <a:gd name="T5" fmla="*/ 86 h 304"/>
                <a:gd name="T6" fmla="*/ 42 w 47"/>
                <a:gd name="T7" fmla="*/ 304 h 304"/>
                <a:gd name="T8" fmla="*/ 5 w 47"/>
                <a:gd name="T9" fmla="*/ 304 h 304"/>
                <a:gd name="T10" fmla="*/ 5 w 47"/>
                <a:gd name="T11" fmla="*/ 86 h 304"/>
                <a:gd name="T12" fmla="*/ 40 w 47"/>
                <a:gd name="T13" fmla="*/ 40 h 304"/>
                <a:gd name="T14" fmla="*/ 40 w 47"/>
                <a:gd name="T15" fmla="*/ 40 h 304"/>
                <a:gd name="T16" fmla="*/ 23 w 47"/>
                <a:gd name="T17" fmla="*/ 47 h 304"/>
                <a:gd name="T18" fmla="*/ 7 w 47"/>
                <a:gd name="T19" fmla="*/ 40 h 304"/>
                <a:gd name="T20" fmla="*/ 0 w 47"/>
                <a:gd name="T21" fmla="*/ 24 h 304"/>
                <a:gd name="T22" fmla="*/ 7 w 47"/>
                <a:gd name="T23" fmla="*/ 7 h 304"/>
                <a:gd name="T24" fmla="*/ 23 w 47"/>
                <a:gd name="T25" fmla="*/ 0 h 304"/>
                <a:gd name="T26" fmla="*/ 40 w 47"/>
                <a:gd name="T27" fmla="*/ 7 h 304"/>
                <a:gd name="T28" fmla="*/ 47 w 47"/>
                <a:gd name="T29" fmla="*/ 24 h 304"/>
                <a:gd name="T30" fmla="*/ 40 w 47"/>
                <a:gd name="T31" fmla="*/ 4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4">
                  <a:moveTo>
                    <a:pt x="5" y="86"/>
                  </a:moveTo>
                  <a:lnTo>
                    <a:pt x="5" y="86"/>
                  </a:lnTo>
                  <a:lnTo>
                    <a:pt x="42" y="86"/>
                  </a:lnTo>
                  <a:lnTo>
                    <a:pt x="42" y="304"/>
                  </a:lnTo>
                  <a:lnTo>
                    <a:pt x="5" y="304"/>
                  </a:lnTo>
                  <a:lnTo>
                    <a:pt x="5" y="86"/>
                  </a:lnTo>
                  <a:close/>
                  <a:moveTo>
                    <a:pt x="40" y="40"/>
                  </a:moveTo>
                  <a:lnTo>
                    <a:pt x="40" y="40"/>
                  </a:lnTo>
                  <a:cubicBezTo>
                    <a:pt x="35" y="45"/>
                    <a:pt x="30" y="47"/>
                    <a:pt x="23" y="47"/>
                  </a:cubicBezTo>
                  <a:cubicBezTo>
                    <a:pt x="17" y="47"/>
                    <a:pt x="11" y="45"/>
                    <a:pt x="7" y="40"/>
                  </a:cubicBezTo>
                  <a:cubicBezTo>
                    <a:pt x="2" y="36"/>
                    <a:pt x="0" y="30"/>
                    <a:pt x="0" y="24"/>
                  </a:cubicBezTo>
                  <a:cubicBezTo>
                    <a:pt x="0" y="17"/>
                    <a:pt x="2" y="12"/>
                    <a:pt x="7" y="7"/>
                  </a:cubicBezTo>
                  <a:cubicBezTo>
                    <a:pt x="12" y="2"/>
                    <a:pt x="17" y="0"/>
                    <a:pt x="23" y="0"/>
                  </a:cubicBezTo>
                  <a:cubicBezTo>
                    <a:pt x="30" y="0"/>
                    <a:pt x="35" y="2"/>
                    <a:pt x="40" y="7"/>
                  </a:cubicBezTo>
                  <a:cubicBezTo>
                    <a:pt x="44" y="12"/>
                    <a:pt x="47" y="17"/>
                    <a:pt x="47" y="24"/>
                  </a:cubicBezTo>
                  <a:cubicBezTo>
                    <a:pt x="47" y="30"/>
                    <a:pt x="44" y="36"/>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7">
              <a:extLst>
                <a:ext uri="{FF2B5EF4-FFF2-40B4-BE49-F238E27FC236}">
                  <a16:creationId xmlns:a16="http://schemas.microsoft.com/office/drawing/2014/main" id="{864B8E42-960B-42C0-9B35-B95551D71DA0}"/>
                </a:ext>
              </a:extLst>
            </p:cNvPr>
            <p:cNvSpPr>
              <a:spLocks/>
            </p:cNvSpPr>
            <p:nvPr/>
          </p:nvSpPr>
          <p:spPr bwMode="auto">
            <a:xfrm>
              <a:off x="4205" y="1985"/>
              <a:ext cx="103" cy="136"/>
            </a:xfrm>
            <a:custGeom>
              <a:avLst/>
              <a:gdLst>
                <a:gd name="T0" fmla="*/ 134 w 171"/>
                <a:gd name="T1" fmla="*/ 223 h 223"/>
                <a:gd name="T2" fmla="*/ 134 w 171"/>
                <a:gd name="T3" fmla="*/ 223 h 223"/>
                <a:gd name="T4" fmla="*/ 134 w 171"/>
                <a:gd name="T5" fmla="*/ 91 h 223"/>
                <a:gd name="T6" fmla="*/ 122 w 171"/>
                <a:gd name="T7" fmla="*/ 48 h 223"/>
                <a:gd name="T8" fmla="*/ 88 w 171"/>
                <a:gd name="T9" fmla="*/ 34 h 223"/>
                <a:gd name="T10" fmla="*/ 37 w 171"/>
                <a:gd name="T11" fmla="*/ 91 h 223"/>
                <a:gd name="T12" fmla="*/ 37 w 171"/>
                <a:gd name="T13" fmla="*/ 223 h 223"/>
                <a:gd name="T14" fmla="*/ 0 w 171"/>
                <a:gd name="T15" fmla="*/ 223 h 223"/>
                <a:gd name="T16" fmla="*/ 0 w 171"/>
                <a:gd name="T17" fmla="*/ 5 h 223"/>
                <a:gd name="T18" fmla="*/ 37 w 171"/>
                <a:gd name="T19" fmla="*/ 5 h 223"/>
                <a:gd name="T20" fmla="*/ 37 w 171"/>
                <a:gd name="T21" fmla="*/ 28 h 223"/>
                <a:gd name="T22" fmla="*/ 94 w 171"/>
                <a:gd name="T23" fmla="*/ 0 h 223"/>
                <a:gd name="T24" fmla="*/ 152 w 171"/>
                <a:gd name="T25" fmla="*/ 24 h 223"/>
                <a:gd name="T26" fmla="*/ 171 w 171"/>
                <a:gd name="T27" fmla="*/ 98 h 223"/>
                <a:gd name="T28" fmla="*/ 171 w 171"/>
                <a:gd name="T29" fmla="*/ 223 h 223"/>
                <a:gd name="T30" fmla="*/ 134 w 171"/>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223">
                  <a:moveTo>
                    <a:pt x="134" y="223"/>
                  </a:moveTo>
                  <a:lnTo>
                    <a:pt x="134" y="223"/>
                  </a:lnTo>
                  <a:lnTo>
                    <a:pt x="134" y="91"/>
                  </a:lnTo>
                  <a:cubicBezTo>
                    <a:pt x="134" y="72"/>
                    <a:pt x="130" y="57"/>
                    <a:pt x="122" y="48"/>
                  </a:cubicBezTo>
                  <a:cubicBezTo>
                    <a:pt x="114" y="39"/>
                    <a:pt x="102" y="34"/>
                    <a:pt x="88" y="34"/>
                  </a:cubicBezTo>
                  <a:cubicBezTo>
                    <a:pt x="54" y="34"/>
                    <a:pt x="37" y="53"/>
                    <a:pt x="37" y="91"/>
                  </a:cubicBezTo>
                  <a:lnTo>
                    <a:pt x="37" y="223"/>
                  </a:lnTo>
                  <a:lnTo>
                    <a:pt x="0" y="223"/>
                  </a:lnTo>
                  <a:lnTo>
                    <a:pt x="0" y="5"/>
                  </a:lnTo>
                  <a:lnTo>
                    <a:pt x="37" y="5"/>
                  </a:lnTo>
                  <a:lnTo>
                    <a:pt x="37" y="28"/>
                  </a:lnTo>
                  <a:cubicBezTo>
                    <a:pt x="51" y="9"/>
                    <a:pt x="69" y="0"/>
                    <a:pt x="94" y="0"/>
                  </a:cubicBezTo>
                  <a:cubicBezTo>
                    <a:pt x="119" y="0"/>
                    <a:pt x="138" y="8"/>
                    <a:pt x="152" y="24"/>
                  </a:cubicBezTo>
                  <a:cubicBezTo>
                    <a:pt x="165" y="39"/>
                    <a:pt x="171" y="64"/>
                    <a:pt x="171" y="98"/>
                  </a:cubicBezTo>
                  <a:lnTo>
                    <a:pt x="171" y="223"/>
                  </a:lnTo>
                  <a:lnTo>
                    <a:pt x="134"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8">
              <a:extLst>
                <a:ext uri="{FF2B5EF4-FFF2-40B4-BE49-F238E27FC236}">
                  <a16:creationId xmlns:a16="http://schemas.microsoft.com/office/drawing/2014/main" id="{16C874C2-4F26-451F-AAFE-24FAD4036A80}"/>
                </a:ext>
              </a:extLst>
            </p:cNvPr>
            <p:cNvSpPr>
              <a:spLocks noEditPoints="1"/>
            </p:cNvSpPr>
            <p:nvPr/>
          </p:nvSpPr>
          <p:spPr bwMode="auto">
            <a:xfrm>
              <a:off x="4331" y="1985"/>
              <a:ext cx="110" cy="190"/>
            </a:xfrm>
            <a:custGeom>
              <a:avLst/>
              <a:gdLst>
                <a:gd name="T0" fmla="*/ 97 w 182"/>
                <a:gd name="T1" fmla="*/ 194 h 311"/>
                <a:gd name="T2" fmla="*/ 97 w 182"/>
                <a:gd name="T3" fmla="*/ 194 h 311"/>
                <a:gd name="T4" fmla="*/ 124 w 182"/>
                <a:gd name="T5" fmla="*/ 185 h 311"/>
                <a:gd name="T6" fmla="*/ 145 w 182"/>
                <a:gd name="T7" fmla="*/ 163 h 311"/>
                <a:gd name="T8" fmla="*/ 145 w 182"/>
                <a:gd name="T9" fmla="*/ 63 h 311"/>
                <a:gd name="T10" fmla="*/ 124 w 182"/>
                <a:gd name="T11" fmla="*/ 43 h 311"/>
                <a:gd name="T12" fmla="*/ 97 w 182"/>
                <a:gd name="T13" fmla="*/ 34 h 311"/>
                <a:gd name="T14" fmla="*/ 53 w 182"/>
                <a:gd name="T15" fmla="*/ 55 h 311"/>
                <a:gd name="T16" fmla="*/ 38 w 182"/>
                <a:gd name="T17" fmla="*/ 114 h 311"/>
                <a:gd name="T18" fmla="*/ 54 w 182"/>
                <a:gd name="T19" fmla="*/ 172 h 311"/>
                <a:gd name="T20" fmla="*/ 97 w 182"/>
                <a:gd name="T21" fmla="*/ 194 h 311"/>
                <a:gd name="T22" fmla="*/ 80 w 182"/>
                <a:gd name="T23" fmla="*/ 311 h 311"/>
                <a:gd name="T24" fmla="*/ 80 w 182"/>
                <a:gd name="T25" fmla="*/ 311 h 311"/>
                <a:gd name="T26" fmla="*/ 62 w 182"/>
                <a:gd name="T27" fmla="*/ 282 h 311"/>
                <a:gd name="T28" fmla="*/ 127 w 182"/>
                <a:gd name="T29" fmla="*/ 266 h 311"/>
                <a:gd name="T30" fmla="*/ 145 w 182"/>
                <a:gd name="T31" fmla="*/ 228 h 311"/>
                <a:gd name="T32" fmla="*/ 145 w 182"/>
                <a:gd name="T33" fmla="*/ 202 h 311"/>
                <a:gd name="T34" fmla="*/ 89 w 182"/>
                <a:gd name="T35" fmla="*/ 228 h 311"/>
                <a:gd name="T36" fmla="*/ 26 w 182"/>
                <a:gd name="T37" fmla="*/ 198 h 311"/>
                <a:gd name="T38" fmla="*/ 0 w 182"/>
                <a:gd name="T39" fmla="*/ 114 h 311"/>
                <a:gd name="T40" fmla="*/ 25 w 182"/>
                <a:gd name="T41" fmla="*/ 31 h 311"/>
                <a:gd name="T42" fmla="*/ 90 w 182"/>
                <a:gd name="T43" fmla="*/ 0 h 311"/>
                <a:gd name="T44" fmla="*/ 145 w 182"/>
                <a:gd name="T45" fmla="*/ 23 h 311"/>
                <a:gd name="T46" fmla="*/ 145 w 182"/>
                <a:gd name="T47" fmla="*/ 6 h 311"/>
                <a:gd name="T48" fmla="*/ 182 w 182"/>
                <a:gd name="T49" fmla="*/ 6 h 311"/>
                <a:gd name="T50" fmla="*/ 182 w 182"/>
                <a:gd name="T51" fmla="*/ 214 h 311"/>
                <a:gd name="T52" fmla="*/ 156 w 182"/>
                <a:gd name="T53" fmla="*/ 286 h 311"/>
                <a:gd name="T54" fmla="*/ 80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7" y="194"/>
                  </a:moveTo>
                  <a:lnTo>
                    <a:pt x="97" y="194"/>
                  </a:lnTo>
                  <a:cubicBezTo>
                    <a:pt x="106" y="194"/>
                    <a:pt x="115" y="191"/>
                    <a:pt x="124" y="185"/>
                  </a:cubicBezTo>
                  <a:cubicBezTo>
                    <a:pt x="133" y="180"/>
                    <a:pt x="140" y="172"/>
                    <a:pt x="145" y="163"/>
                  </a:cubicBezTo>
                  <a:lnTo>
                    <a:pt x="145" y="63"/>
                  </a:lnTo>
                  <a:cubicBezTo>
                    <a:pt x="140" y="55"/>
                    <a:pt x="133" y="48"/>
                    <a:pt x="124" y="43"/>
                  </a:cubicBezTo>
                  <a:cubicBezTo>
                    <a:pt x="114" y="37"/>
                    <a:pt x="105" y="34"/>
                    <a:pt x="97" y="34"/>
                  </a:cubicBezTo>
                  <a:cubicBezTo>
                    <a:pt x="78" y="34"/>
                    <a:pt x="63" y="41"/>
                    <a:pt x="53" y="55"/>
                  </a:cubicBezTo>
                  <a:cubicBezTo>
                    <a:pt x="43" y="69"/>
                    <a:pt x="38" y="88"/>
                    <a:pt x="38" y="114"/>
                  </a:cubicBezTo>
                  <a:cubicBezTo>
                    <a:pt x="38" y="139"/>
                    <a:pt x="43" y="158"/>
                    <a:pt x="54" y="172"/>
                  </a:cubicBezTo>
                  <a:cubicBezTo>
                    <a:pt x="65" y="187"/>
                    <a:pt x="79" y="194"/>
                    <a:pt x="97" y="194"/>
                  </a:cubicBezTo>
                  <a:close/>
                  <a:moveTo>
                    <a:pt x="80" y="311"/>
                  </a:moveTo>
                  <a:lnTo>
                    <a:pt x="80" y="311"/>
                  </a:lnTo>
                  <a:lnTo>
                    <a:pt x="62" y="282"/>
                  </a:lnTo>
                  <a:cubicBezTo>
                    <a:pt x="93" y="280"/>
                    <a:pt x="115" y="275"/>
                    <a:pt x="127" y="266"/>
                  </a:cubicBezTo>
                  <a:cubicBezTo>
                    <a:pt x="139" y="257"/>
                    <a:pt x="145" y="244"/>
                    <a:pt x="145" y="228"/>
                  </a:cubicBezTo>
                  <a:lnTo>
                    <a:pt x="145" y="202"/>
                  </a:lnTo>
                  <a:cubicBezTo>
                    <a:pt x="133" y="219"/>
                    <a:pt x="114" y="228"/>
                    <a:pt x="89" y="228"/>
                  </a:cubicBezTo>
                  <a:cubicBezTo>
                    <a:pt x="64" y="228"/>
                    <a:pt x="42" y="218"/>
                    <a:pt x="26" y="198"/>
                  </a:cubicBezTo>
                  <a:cubicBezTo>
                    <a:pt x="9" y="178"/>
                    <a:pt x="0" y="150"/>
                    <a:pt x="0" y="114"/>
                  </a:cubicBezTo>
                  <a:cubicBezTo>
                    <a:pt x="0" y="79"/>
                    <a:pt x="9" y="51"/>
                    <a:pt x="25" y="31"/>
                  </a:cubicBezTo>
                  <a:cubicBezTo>
                    <a:pt x="42" y="11"/>
                    <a:pt x="63" y="0"/>
                    <a:pt x="90" y="0"/>
                  </a:cubicBezTo>
                  <a:cubicBezTo>
                    <a:pt x="113" y="0"/>
                    <a:pt x="131" y="8"/>
                    <a:pt x="145" y="23"/>
                  </a:cubicBezTo>
                  <a:lnTo>
                    <a:pt x="145" y="6"/>
                  </a:lnTo>
                  <a:lnTo>
                    <a:pt x="182" y="6"/>
                  </a:lnTo>
                  <a:lnTo>
                    <a:pt x="182" y="214"/>
                  </a:lnTo>
                  <a:cubicBezTo>
                    <a:pt x="182" y="247"/>
                    <a:pt x="174" y="271"/>
                    <a:pt x="156" y="286"/>
                  </a:cubicBezTo>
                  <a:cubicBezTo>
                    <a:pt x="138" y="301"/>
                    <a:pt x="113" y="309"/>
                    <a:pt x="80"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9">
              <a:extLst>
                <a:ext uri="{FF2B5EF4-FFF2-40B4-BE49-F238E27FC236}">
                  <a16:creationId xmlns:a16="http://schemas.microsoft.com/office/drawing/2014/main" id="{7098214D-3ECC-40A3-8F39-93D37717979B}"/>
                </a:ext>
              </a:extLst>
            </p:cNvPr>
            <p:cNvSpPr>
              <a:spLocks/>
            </p:cNvSpPr>
            <p:nvPr/>
          </p:nvSpPr>
          <p:spPr bwMode="auto">
            <a:xfrm>
              <a:off x="3631" y="2206"/>
              <a:ext cx="110" cy="182"/>
            </a:xfrm>
            <a:custGeom>
              <a:avLst/>
              <a:gdLst>
                <a:gd name="T0" fmla="*/ 0 w 184"/>
                <a:gd name="T1" fmla="*/ 298 h 298"/>
                <a:gd name="T2" fmla="*/ 0 w 184"/>
                <a:gd name="T3" fmla="*/ 298 h 298"/>
                <a:gd name="T4" fmla="*/ 0 w 184"/>
                <a:gd name="T5" fmla="*/ 0 h 298"/>
                <a:gd name="T6" fmla="*/ 37 w 184"/>
                <a:gd name="T7" fmla="*/ 0 h 298"/>
                <a:gd name="T8" fmla="*/ 37 w 184"/>
                <a:gd name="T9" fmla="*/ 263 h 298"/>
                <a:gd name="T10" fmla="*/ 184 w 184"/>
                <a:gd name="T11" fmla="*/ 263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3"/>
                  </a:lnTo>
                  <a:lnTo>
                    <a:pt x="184" y="263"/>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20">
              <a:extLst>
                <a:ext uri="{FF2B5EF4-FFF2-40B4-BE49-F238E27FC236}">
                  <a16:creationId xmlns:a16="http://schemas.microsoft.com/office/drawing/2014/main" id="{1CEBFF52-2917-4143-8221-69A545C7F6D6}"/>
                </a:ext>
              </a:extLst>
            </p:cNvPr>
            <p:cNvSpPr>
              <a:spLocks noEditPoints="1"/>
            </p:cNvSpPr>
            <p:nvPr/>
          </p:nvSpPr>
          <p:spPr bwMode="auto">
            <a:xfrm>
              <a:off x="3756" y="2253"/>
              <a:ext cx="116" cy="139"/>
            </a:xfrm>
            <a:custGeom>
              <a:avLst/>
              <a:gdLst>
                <a:gd name="T0" fmla="*/ 53 w 192"/>
                <a:gd name="T1" fmla="*/ 172 h 228"/>
                <a:gd name="T2" fmla="*/ 53 w 192"/>
                <a:gd name="T3" fmla="*/ 172 h 228"/>
                <a:gd name="T4" fmla="*/ 96 w 192"/>
                <a:gd name="T5" fmla="*/ 193 h 228"/>
                <a:gd name="T6" fmla="*/ 139 w 192"/>
                <a:gd name="T7" fmla="*/ 172 h 228"/>
                <a:gd name="T8" fmla="*/ 154 w 192"/>
                <a:gd name="T9" fmla="*/ 113 h 228"/>
                <a:gd name="T10" fmla="*/ 139 w 192"/>
                <a:gd name="T11" fmla="*/ 55 h 228"/>
                <a:gd name="T12" fmla="*/ 96 w 192"/>
                <a:gd name="T13" fmla="*/ 34 h 228"/>
                <a:gd name="T14" fmla="*/ 53 w 192"/>
                <a:gd name="T15" fmla="*/ 55 h 228"/>
                <a:gd name="T16" fmla="*/ 37 w 192"/>
                <a:gd name="T17" fmla="*/ 114 h 228"/>
                <a:gd name="T18" fmla="*/ 53 w 192"/>
                <a:gd name="T19" fmla="*/ 172 h 228"/>
                <a:gd name="T20" fmla="*/ 166 w 192"/>
                <a:gd name="T21" fmla="*/ 197 h 228"/>
                <a:gd name="T22" fmla="*/ 166 w 192"/>
                <a:gd name="T23" fmla="*/ 197 h 228"/>
                <a:gd name="T24" fmla="*/ 96 w 192"/>
                <a:gd name="T25" fmla="*/ 228 h 228"/>
                <a:gd name="T26" fmla="*/ 26 w 192"/>
                <a:gd name="T27" fmla="*/ 197 h 228"/>
                <a:gd name="T28" fmla="*/ 0 w 192"/>
                <a:gd name="T29" fmla="*/ 114 h 228"/>
                <a:gd name="T30" fmla="*/ 26 w 192"/>
                <a:gd name="T31" fmla="*/ 30 h 228"/>
                <a:gd name="T32" fmla="*/ 96 w 192"/>
                <a:gd name="T33" fmla="*/ 0 h 228"/>
                <a:gd name="T34" fmla="*/ 166 w 192"/>
                <a:gd name="T35" fmla="*/ 30 h 228"/>
                <a:gd name="T36" fmla="*/ 192 w 192"/>
                <a:gd name="T37" fmla="*/ 113 h 228"/>
                <a:gd name="T38" fmla="*/ 166 w 192"/>
                <a:gd name="T39" fmla="*/ 19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28">
                  <a:moveTo>
                    <a:pt x="53" y="172"/>
                  </a:moveTo>
                  <a:lnTo>
                    <a:pt x="53" y="172"/>
                  </a:lnTo>
                  <a:cubicBezTo>
                    <a:pt x="63" y="186"/>
                    <a:pt x="77" y="193"/>
                    <a:pt x="96" y="193"/>
                  </a:cubicBezTo>
                  <a:cubicBezTo>
                    <a:pt x="114" y="193"/>
                    <a:pt x="129" y="186"/>
                    <a:pt x="139" y="172"/>
                  </a:cubicBezTo>
                  <a:cubicBezTo>
                    <a:pt x="149" y="158"/>
                    <a:pt x="154" y="138"/>
                    <a:pt x="154" y="113"/>
                  </a:cubicBezTo>
                  <a:cubicBezTo>
                    <a:pt x="154" y="89"/>
                    <a:pt x="149" y="69"/>
                    <a:pt x="139" y="55"/>
                  </a:cubicBezTo>
                  <a:cubicBezTo>
                    <a:pt x="129" y="41"/>
                    <a:pt x="114" y="34"/>
                    <a:pt x="96" y="34"/>
                  </a:cubicBezTo>
                  <a:cubicBezTo>
                    <a:pt x="77" y="34"/>
                    <a:pt x="63" y="41"/>
                    <a:pt x="53" y="55"/>
                  </a:cubicBezTo>
                  <a:cubicBezTo>
                    <a:pt x="42" y="69"/>
                    <a:pt x="37" y="89"/>
                    <a:pt x="37" y="114"/>
                  </a:cubicBezTo>
                  <a:cubicBezTo>
                    <a:pt x="37" y="139"/>
                    <a:pt x="42" y="158"/>
                    <a:pt x="53" y="172"/>
                  </a:cubicBezTo>
                  <a:close/>
                  <a:moveTo>
                    <a:pt x="166" y="197"/>
                  </a:moveTo>
                  <a:lnTo>
                    <a:pt x="166" y="197"/>
                  </a:lnTo>
                  <a:cubicBezTo>
                    <a:pt x="149" y="217"/>
                    <a:pt x="125" y="228"/>
                    <a:pt x="96" y="228"/>
                  </a:cubicBezTo>
                  <a:cubicBezTo>
                    <a:pt x="66" y="228"/>
                    <a:pt x="43" y="217"/>
                    <a:pt x="26" y="197"/>
                  </a:cubicBezTo>
                  <a:cubicBezTo>
                    <a:pt x="8" y="177"/>
                    <a:pt x="0" y="149"/>
                    <a:pt x="0" y="114"/>
                  </a:cubicBezTo>
                  <a:cubicBezTo>
                    <a:pt x="0" y="78"/>
                    <a:pt x="8" y="51"/>
                    <a:pt x="26" y="30"/>
                  </a:cubicBezTo>
                  <a:cubicBezTo>
                    <a:pt x="43" y="10"/>
                    <a:pt x="66" y="0"/>
                    <a:pt x="96" y="0"/>
                  </a:cubicBezTo>
                  <a:cubicBezTo>
                    <a:pt x="125" y="0"/>
                    <a:pt x="149" y="10"/>
                    <a:pt x="166" y="30"/>
                  </a:cubicBezTo>
                  <a:cubicBezTo>
                    <a:pt x="183" y="50"/>
                    <a:pt x="192" y="78"/>
                    <a:pt x="192" y="113"/>
                  </a:cubicBezTo>
                  <a:cubicBezTo>
                    <a:pt x="192" y="149"/>
                    <a:pt x="183" y="177"/>
                    <a:pt x="1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21">
              <a:extLst>
                <a:ext uri="{FF2B5EF4-FFF2-40B4-BE49-F238E27FC236}">
                  <a16:creationId xmlns:a16="http://schemas.microsoft.com/office/drawing/2014/main" id="{05236F47-3478-4C18-8FF5-499321BD391C}"/>
                </a:ext>
              </a:extLst>
            </p:cNvPr>
            <p:cNvSpPr>
              <a:spLocks noEditPoints="1"/>
            </p:cNvSpPr>
            <p:nvPr/>
          </p:nvSpPr>
          <p:spPr bwMode="auto">
            <a:xfrm>
              <a:off x="3892" y="2253"/>
              <a:ext cx="110" cy="190"/>
            </a:xfrm>
            <a:custGeom>
              <a:avLst/>
              <a:gdLst>
                <a:gd name="T0" fmla="*/ 96 w 182"/>
                <a:gd name="T1" fmla="*/ 193 h 311"/>
                <a:gd name="T2" fmla="*/ 96 w 182"/>
                <a:gd name="T3" fmla="*/ 193 h 311"/>
                <a:gd name="T4" fmla="*/ 123 w 182"/>
                <a:gd name="T5" fmla="*/ 185 h 311"/>
                <a:gd name="T6" fmla="*/ 145 w 182"/>
                <a:gd name="T7" fmla="*/ 162 h 311"/>
                <a:gd name="T8" fmla="*/ 145 w 182"/>
                <a:gd name="T9" fmla="*/ 63 h 311"/>
                <a:gd name="T10" fmla="*/ 123 w 182"/>
                <a:gd name="T11" fmla="*/ 42 h 311"/>
                <a:gd name="T12" fmla="*/ 96 w 182"/>
                <a:gd name="T13" fmla="*/ 34 h 311"/>
                <a:gd name="T14" fmla="*/ 52 w 182"/>
                <a:gd name="T15" fmla="*/ 55 h 311"/>
                <a:gd name="T16" fmla="*/ 37 w 182"/>
                <a:gd name="T17" fmla="*/ 113 h 311"/>
                <a:gd name="T18" fmla="*/ 54 w 182"/>
                <a:gd name="T19" fmla="*/ 172 h 311"/>
                <a:gd name="T20" fmla="*/ 96 w 182"/>
                <a:gd name="T21" fmla="*/ 193 h 311"/>
                <a:gd name="T22" fmla="*/ 79 w 182"/>
                <a:gd name="T23" fmla="*/ 311 h 311"/>
                <a:gd name="T24" fmla="*/ 79 w 182"/>
                <a:gd name="T25" fmla="*/ 311 h 311"/>
                <a:gd name="T26" fmla="*/ 61 w 182"/>
                <a:gd name="T27" fmla="*/ 282 h 311"/>
                <a:gd name="T28" fmla="*/ 127 w 182"/>
                <a:gd name="T29" fmla="*/ 265 h 311"/>
                <a:gd name="T30" fmla="*/ 145 w 182"/>
                <a:gd name="T31" fmla="*/ 228 h 311"/>
                <a:gd name="T32" fmla="*/ 145 w 182"/>
                <a:gd name="T33" fmla="*/ 201 h 311"/>
                <a:gd name="T34" fmla="*/ 89 w 182"/>
                <a:gd name="T35" fmla="*/ 228 h 311"/>
                <a:gd name="T36" fmla="*/ 25 w 182"/>
                <a:gd name="T37" fmla="*/ 198 h 311"/>
                <a:gd name="T38" fmla="*/ 0 w 182"/>
                <a:gd name="T39" fmla="*/ 113 h 311"/>
                <a:gd name="T40" fmla="*/ 25 w 182"/>
                <a:gd name="T41" fmla="*/ 30 h 311"/>
                <a:gd name="T42" fmla="*/ 90 w 182"/>
                <a:gd name="T43" fmla="*/ 0 h 311"/>
                <a:gd name="T44" fmla="*/ 145 w 182"/>
                <a:gd name="T45" fmla="*/ 23 h 311"/>
                <a:gd name="T46" fmla="*/ 145 w 182"/>
                <a:gd name="T47" fmla="*/ 5 h 311"/>
                <a:gd name="T48" fmla="*/ 182 w 182"/>
                <a:gd name="T49" fmla="*/ 5 h 311"/>
                <a:gd name="T50" fmla="*/ 182 w 182"/>
                <a:gd name="T51" fmla="*/ 213 h 311"/>
                <a:gd name="T52" fmla="*/ 155 w 182"/>
                <a:gd name="T53" fmla="*/ 285 h 311"/>
                <a:gd name="T54" fmla="*/ 79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6" y="193"/>
                  </a:moveTo>
                  <a:lnTo>
                    <a:pt x="96" y="193"/>
                  </a:lnTo>
                  <a:cubicBezTo>
                    <a:pt x="105" y="193"/>
                    <a:pt x="114" y="190"/>
                    <a:pt x="123" y="185"/>
                  </a:cubicBezTo>
                  <a:cubicBezTo>
                    <a:pt x="132" y="179"/>
                    <a:pt x="139" y="172"/>
                    <a:pt x="145" y="162"/>
                  </a:cubicBezTo>
                  <a:lnTo>
                    <a:pt x="145" y="63"/>
                  </a:lnTo>
                  <a:cubicBezTo>
                    <a:pt x="140" y="54"/>
                    <a:pt x="133" y="47"/>
                    <a:pt x="123" y="42"/>
                  </a:cubicBezTo>
                  <a:cubicBezTo>
                    <a:pt x="114" y="37"/>
                    <a:pt x="105" y="34"/>
                    <a:pt x="96" y="34"/>
                  </a:cubicBezTo>
                  <a:cubicBezTo>
                    <a:pt x="77" y="34"/>
                    <a:pt x="62" y="41"/>
                    <a:pt x="52" y="55"/>
                  </a:cubicBezTo>
                  <a:cubicBezTo>
                    <a:pt x="42" y="68"/>
                    <a:pt x="37" y="88"/>
                    <a:pt x="37" y="113"/>
                  </a:cubicBezTo>
                  <a:cubicBezTo>
                    <a:pt x="37" y="138"/>
                    <a:pt x="43" y="158"/>
                    <a:pt x="54" y="172"/>
                  </a:cubicBezTo>
                  <a:cubicBezTo>
                    <a:pt x="64" y="186"/>
                    <a:pt x="79" y="193"/>
                    <a:pt x="96" y="193"/>
                  </a:cubicBezTo>
                  <a:close/>
                  <a:moveTo>
                    <a:pt x="79" y="311"/>
                  </a:moveTo>
                  <a:lnTo>
                    <a:pt x="79" y="311"/>
                  </a:lnTo>
                  <a:lnTo>
                    <a:pt x="61" y="282"/>
                  </a:lnTo>
                  <a:cubicBezTo>
                    <a:pt x="93" y="280"/>
                    <a:pt x="115" y="274"/>
                    <a:pt x="127" y="265"/>
                  </a:cubicBezTo>
                  <a:cubicBezTo>
                    <a:pt x="139" y="256"/>
                    <a:pt x="145" y="243"/>
                    <a:pt x="145" y="228"/>
                  </a:cubicBezTo>
                  <a:lnTo>
                    <a:pt x="145" y="201"/>
                  </a:lnTo>
                  <a:cubicBezTo>
                    <a:pt x="132" y="219"/>
                    <a:pt x="113" y="228"/>
                    <a:pt x="89" y="228"/>
                  </a:cubicBezTo>
                  <a:cubicBezTo>
                    <a:pt x="63" y="228"/>
                    <a:pt x="42" y="218"/>
                    <a:pt x="25" y="198"/>
                  </a:cubicBezTo>
                  <a:cubicBezTo>
                    <a:pt x="8" y="178"/>
                    <a:pt x="0" y="150"/>
                    <a:pt x="0" y="113"/>
                  </a:cubicBezTo>
                  <a:cubicBezTo>
                    <a:pt x="0" y="78"/>
                    <a:pt x="8" y="51"/>
                    <a:pt x="25" y="30"/>
                  </a:cubicBezTo>
                  <a:cubicBezTo>
                    <a:pt x="41" y="10"/>
                    <a:pt x="63" y="0"/>
                    <a:pt x="90" y="0"/>
                  </a:cubicBezTo>
                  <a:cubicBezTo>
                    <a:pt x="113" y="0"/>
                    <a:pt x="131" y="7"/>
                    <a:pt x="145" y="23"/>
                  </a:cubicBezTo>
                  <a:lnTo>
                    <a:pt x="145" y="5"/>
                  </a:lnTo>
                  <a:lnTo>
                    <a:pt x="182" y="5"/>
                  </a:lnTo>
                  <a:lnTo>
                    <a:pt x="182" y="213"/>
                  </a:lnTo>
                  <a:cubicBezTo>
                    <a:pt x="182" y="247"/>
                    <a:pt x="173" y="271"/>
                    <a:pt x="155" y="285"/>
                  </a:cubicBezTo>
                  <a:cubicBezTo>
                    <a:pt x="138" y="300"/>
                    <a:pt x="112" y="309"/>
                    <a:pt x="79"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22">
              <a:extLst>
                <a:ext uri="{FF2B5EF4-FFF2-40B4-BE49-F238E27FC236}">
                  <a16:creationId xmlns:a16="http://schemas.microsoft.com/office/drawing/2014/main" id="{67175700-9935-465F-95AE-2487BB8353D7}"/>
                </a:ext>
              </a:extLst>
            </p:cNvPr>
            <p:cNvSpPr>
              <a:spLocks noEditPoints="1"/>
            </p:cNvSpPr>
            <p:nvPr/>
          </p:nvSpPr>
          <p:spPr bwMode="auto">
            <a:xfrm>
              <a:off x="402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3" y="35"/>
                    <a:pt x="0" y="30"/>
                    <a:pt x="0" y="23"/>
                  </a:cubicBezTo>
                  <a:cubicBezTo>
                    <a:pt x="0" y="17"/>
                    <a:pt x="3" y="11"/>
                    <a:pt x="7" y="7"/>
                  </a:cubicBezTo>
                  <a:cubicBezTo>
                    <a:pt x="12" y="2"/>
                    <a:pt x="17" y="0"/>
                    <a:pt x="23" y="0"/>
                  </a:cubicBezTo>
                  <a:cubicBezTo>
                    <a:pt x="30" y="0"/>
                    <a:pt x="35" y="2"/>
                    <a:pt x="40" y="7"/>
                  </a:cubicBezTo>
                  <a:cubicBezTo>
                    <a:pt x="45" y="11"/>
                    <a:pt x="47" y="17"/>
                    <a:pt x="47" y="23"/>
                  </a:cubicBezTo>
                  <a:cubicBezTo>
                    <a:pt x="47" y="30"/>
                    <a:pt x="45"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23">
              <a:extLst>
                <a:ext uri="{FF2B5EF4-FFF2-40B4-BE49-F238E27FC236}">
                  <a16:creationId xmlns:a16="http://schemas.microsoft.com/office/drawing/2014/main" id="{5C197238-C1E5-4CCB-BD34-6BB0F5877C78}"/>
                </a:ext>
              </a:extLst>
            </p:cNvPr>
            <p:cNvSpPr>
              <a:spLocks/>
            </p:cNvSpPr>
            <p:nvPr/>
          </p:nvSpPr>
          <p:spPr bwMode="auto">
            <a:xfrm>
              <a:off x="4080" y="2253"/>
              <a:ext cx="94" cy="139"/>
            </a:xfrm>
            <a:custGeom>
              <a:avLst/>
              <a:gdLst>
                <a:gd name="T0" fmla="*/ 78 w 156"/>
                <a:gd name="T1" fmla="*/ 228 h 228"/>
                <a:gd name="T2" fmla="*/ 78 w 156"/>
                <a:gd name="T3" fmla="*/ 228 h 228"/>
                <a:gd name="T4" fmla="*/ 34 w 156"/>
                <a:gd name="T5" fmla="*/ 218 h 228"/>
                <a:gd name="T6" fmla="*/ 0 w 156"/>
                <a:gd name="T7" fmla="*/ 191 h 228"/>
                <a:gd name="T8" fmla="*/ 26 w 156"/>
                <a:gd name="T9" fmla="*/ 168 h 228"/>
                <a:gd name="T10" fmla="*/ 79 w 156"/>
                <a:gd name="T11" fmla="*/ 194 h 228"/>
                <a:gd name="T12" fmla="*/ 109 w 156"/>
                <a:gd name="T13" fmla="*/ 187 h 228"/>
                <a:gd name="T14" fmla="*/ 120 w 156"/>
                <a:gd name="T15" fmla="*/ 167 h 228"/>
                <a:gd name="T16" fmla="*/ 112 w 156"/>
                <a:gd name="T17" fmla="*/ 148 h 228"/>
                <a:gd name="T18" fmla="*/ 95 w 156"/>
                <a:gd name="T19" fmla="*/ 136 h 228"/>
                <a:gd name="T20" fmla="*/ 70 w 156"/>
                <a:gd name="T21" fmla="*/ 125 h 228"/>
                <a:gd name="T22" fmla="*/ 20 w 156"/>
                <a:gd name="T23" fmla="*/ 98 h 228"/>
                <a:gd name="T24" fmla="*/ 3 w 156"/>
                <a:gd name="T25" fmla="*/ 57 h 228"/>
                <a:gd name="T26" fmla="*/ 23 w 156"/>
                <a:gd name="T27" fmla="*/ 15 h 228"/>
                <a:gd name="T28" fmla="*/ 76 w 156"/>
                <a:gd name="T29" fmla="*/ 0 h 228"/>
                <a:gd name="T30" fmla="*/ 149 w 156"/>
                <a:gd name="T31" fmla="*/ 33 h 228"/>
                <a:gd name="T32" fmla="*/ 124 w 156"/>
                <a:gd name="T33" fmla="*/ 54 h 228"/>
                <a:gd name="T34" fmla="*/ 75 w 156"/>
                <a:gd name="T35" fmla="*/ 33 h 228"/>
                <a:gd name="T36" fmla="*/ 49 w 156"/>
                <a:gd name="T37" fmla="*/ 39 h 228"/>
                <a:gd name="T38" fmla="*/ 39 w 156"/>
                <a:gd name="T39" fmla="*/ 57 h 228"/>
                <a:gd name="T40" fmla="*/ 42 w 156"/>
                <a:gd name="T41" fmla="*/ 69 h 228"/>
                <a:gd name="T42" fmla="*/ 54 w 156"/>
                <a:gd name="T43" fmla="*/ 79 h 228"/>
                <a:gd name="T44" fmla="*/ 67 w 156"/>
                <a:gd name="T45" fmla="*/ 86 h 228"/>
                <a:gd name="T46" fmla="*/ 85 w 156"/>
                <a:gd name="T47" fmla="*/ 93 h 228"/>
                <a:gd name="T48" fmla="*/ 138 w 156"/>
                <a:gd name="T49" fmla="*/ 122 h 228"/>
                <a:gd name="T50" fmla="*/ 156 w 156"/>
                <a:gd name="T51" fmla="*/ 166 h 228"/>
                <a:gd name="T52" fmla="*/ 135 w 156"/>
                <a:gd name="T53" fmla="*/ 211 h 228"/>
                <a:gd name="T54" fmla="*/ 78 w 156"/>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6" h="228">
                  <a:moveTo>
                    <a:pt x="78" y="228"/>
                  </a:moveTo>
                  <a:lnTo>
                    <a:pt x="78" y="228"/>
                  </a:lnTo>
                  <a:cubicBezTo>
                    <a:pt x="63" y="228"/>
                    <a:pt x="48" y="224"/>
                    <a:pt x="34" y="218"/>
                  </a:cubicBezTo>
                  <a:cubicBezTo>
                    <a:pt x="20" y="211"/>
                    <a:pt x="8" y="202"/>
                    <a:pt x="0" y="191"/>
                  </a:cubicBezTo>
                  <a:lnTo>
                    <a:pt x="26" y="168"/>
                  </a:lnTo>
                  <a:cubicBezTo>
                    <a:pt x="42" y="186"/>
                    <a:pt x="60" y="194"/>
                    <a:pt x="79" y="194"/>
                  </a:cubicBezTo>
                  <a:cubicBezTo>
                    <a:pt x="91" y="194"/>
                    <a:pt x="101" y="192"/>
                    <a:pt x="109" y="187"/>
                  </a:cubicBezTo>
                  <a:cubicBezTo>
                    <a:pt x="116" y="183"/>
                    <a:pt x="120" y="176"/>
                    <a:pt x="120" y="167"/>
                  </a:cubicBezTo>
                  <a:cubicBezTo>
                    <a:pt x="120" y="160"/>
                    <a:pt x="117" y="154"/>
                    <a:pt x="112" y="148"/>
                  </a:cubicBezTo>
                  <a:cubicBezTo>
                    <a:pt x="106" y="143"/>
                    <a:pt x="101" y="139"/>
                    <a:pt x="95" y="136"/>
                  </a:cubicBezTo>
                  <a:cubicBezTo>
                    <a:pt x="89" y="133"/>
                    <a:pt x="81" y="130"/>
                    <a:pt x="70" y="125"/>
                  </a:cubicBezTo>
                  <a:cubicBezTo>
                    <a:pt x="48" y="117"/>
                    <a:pt x="31" y="108"/>
                    <a:pt x="20" y="98"/>
                  </a:cubicBezTo>
                  <a:cubicBezTo>
                    <a:pt x="8" y="88"/>
                    <a:pt x="3" y="74"/>
                    <a:pt x="3" y="57"/>
                  </a:cubicBezTo>
                  <a:cubicBezTo>
                    <a:pt x="3" y="40"/>
                    <a:pt x="10" y="26"/>
                    <a:pt x="23" y="15"/>
                  </a:cubicBezTo>
                  <a:cubicBezTo>
                    <a:pt x="37" y="5"/>
                    <a:pt x="55" y="0"/>
                    <a:pt x="76" y="0"/>
                  </a:cubicBezTo>
                  <a:cubicBezTo>
                    <a:pt x="106" y="0"/>
                    <a:pt x="131" y="11"/>
                    <a:pt x="149" y="33"/>
                  </a:cubicBezTo>
                  <a:lnTo>
                    <a:pt x="124" y="54"/>
                  </a:lnTo>
                  <a:cubicBezTo>
                    <a:pt x="110" y="40"/>
                    <a:pt x="94" y="33"/>
                    <a:pt x="75" y="33"/>
                  </a:cubicBezTo>
                  <a:cubicBezTo>
                    <a:pt x="64" y="33"/>
                    <a:pt x="56" y="35"/>
                    <a:pt x="49" y="39"/>
                  </a:cubicBezTo>
                  <a:cubicBezTo>
                    <a:pt x="43" y="44"/>
                    <a:pt x="39" y="50"/>
                    <a:pt x="39" y="57"/>
                  </a:cubicBezTo>
                  <a:cubicBezTo>
                    <a:pt x="39" y="62"/>
                    <a:pt x="40" y="65"/>
                    <a:pt x="42" y="69"/>
                  </a:cubicBezTo>
                  <a:cubicBezTo>
                    <a:pt x="45" y="73"/>
                    <a:pt x="48" y="76"/>
                    <a:pt x="54" y="79"/>
                  </a:cubicBezTo>
                  <a:cubicBezTo>
                    <a:pt x="59" y="82"/>
                    <a:pt x="64" y="84"/>
                    <a:pt x="67" y="86"/>
                  </a:cubicBezTo>
                  <a:cubicBezTo>
                    <a:pt x="70" y="88"/>
                    <a:pt x="76" y="90"/>
                    <a:pt x="85" y="93"/>
                  </a:cubicBezTo>
                  <a:cubicBezTo>
                    <a:pt x="108" y="102"/>
                    <a:pt x="126" y="111"/>
                    <a:pt x="138" y="122"/>
                  </a:cubicBezTo>
                  <a:cubicBezTo>
                    <a:pt x="150" y="132"/>
                    <a:pt x="156" y="147"/>
                    <a:pt x="156" y="166"/>
                  </a:cubicBezTo>
                  <a:cubicBezTo>
                    <a:pt x="156" y="185"/>
                    <a:pt x="149" y="200"/>
                    <a:pt x="135" y="211"/>
                  </a:cubicBezTo>
                  <a:cubicBezTo>
                    <a:pt x="121" y="222"/>
                    <a:pt x="102" y="228"/>
                    <a:pt x="78"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24">
              <a:extLst>
                <a:ext uri="{FF2B5EF4-FFF2-40B4-BE49-F238E27FC236}">
                  <a16:creationId xmlns:a16="http://schemas.microsoft.com/office/drawing/2014/main" id="{D2FF285B-CD6B-46D0-8666-0C45DD35B469}"/>
                </a:ext>
              </a:extLst>
            </p:cNvPr>
            <p:cNvSpPr>
              <a:spLocks/>
            </p:cNvSpPr>
            <p:nvPr/>
          </p:nvSpPr>
          <p:spPr bwMode="auto">
            <a:xfrm>
              <a:off x="4189" y="2201"/>
              <a:ext cx="77" cy="191"/>
            </a:xfrm>
            <a:custGeom>
              <a:avLst/>
              <a:gdLst>
                <a:gd name="T0" fmla="*/ 81 w 127"/>
                <a:gd name="T1" fmla="*/ 313 h 313"/>
                <a:gd name="T2" fmla="*/ 81 w 127"/>
                <a:gd name="T3" fmla="*/ 313 h 313"/>
                <a:gd name="T4" fmla="*/ 35 w 127"/>
                <a:gd name="T5" fmla="*/ 261 h 313"/>
                <a:gd name="T6" fmla="*/ 35 w 127"/>
                <a:gd name="T7" fmla="*/ 122 h 313"/>
                <a:gd name="T8" fmla="*/ 0 w 127"/>
                <a:gd name="T9" fmla="*/ 122 h 313"/>
                <a:gd name="T10" fmla="*/ 0 w 127"/>
                <a:gd name="T11" fmla="*/ 90 h 313"/>
                <a:gd name="T12" fmla="*/ 35 w 127"/>
                <a:gd name="T13" fmla="*/ 90 h 313"/>
                <a:gd name="T14" fmla="*/ 35 w 127"/>
                <a:gd name="T15" fmla="*/ 18 h 313"/>
                <a:gd name="T16" fmla="*/ 72 w 127"/>
                <a:gd name="T17" fmla="*/ 0 h 313"/>
                <a:gd name="T18" fmla="*/ 72 w 127"/>
                <a:gd name="T19" fmla="*/ 90 h 313"/>
                <a:gd name="T20" fmla="*/ 126 w 127"/>
                <a:gd name="T21" fmla="*/ 90 h 313"/>
                <a:gd name="T22" fmla="*/ 126 w 127"/>
                <a:gd name="T23" fmla="*/ 122 h 313"/>
                <a:gd name="T24" fmla="*/ 72 w 127"/>
                <a:gd name="T25" fmla="*/ 122 h 313"/>
                <a:gd name="T26" fmla="*/ 72 w 127"/>
                <a:gd name="T27" fmla="*/ 248 h 313"/>
                <a:gd name="T28" fmla="*/ 77 w 127"/>
                <a:gd name="T29" fmla="*/ 270 h 313"/>
                <a:gd name="T30" fmla="*/ 94 w 127"/>
                <a:gd name="T31" fmla="*/ 278 h 313"/>
                <a:gd name="T32" fmla="*/ 127 w 127"/>
                <a:gd name="T33" fmla="*/ 267 h 313"/>
                <a:gd name="T34" fmla="*/ 123 w 127"/>
                <a:gd name="T35" fmla="*/ 303 h 313"/>
                <a:gd name="T36" fmla="*/ 81 w 127"/>
                <a:gd name="T3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313">
                  <a:moveTo>
                    <a:pt x="81" y="313"/>
                  </a:moveTo>
                  <a:lnTo>
                    <a:pt x="81" y="313"/>
                  </a:lnTo>
                  <a:cubicBezTo>
                    <a:pt x="50" y="313"/>
                    <a:pt x="35" y="295"/>
                    <a:pt x="35" y="261"/>
                  </a:cubicBezTo>
                  <a:lnTo>
                    <a:pt x="35" y="122"/>
                  </a:lnTo>
                  <a:lnTo>
                    <a:pt x="0" y="122"/>
                  </a:lnTo>
                  <a:lnTo>
                    <a:pt x="0" y="90"/>
                  </a:lnTo>
                  <a:lnTo>
                    <a:pt x="35" y="90"/>
                  </a:lnTo>
                  <a:lnTo>
                    <a:pt x="35" y="18"/>
                  </a:lnTo>
                  <a:lnTo>
                    <a:pt x="72" y="0"/>
                  </a:lnTo>
                  <a:lnTo>
                    <a:pt x="72" y="90"/>
                  </a:lnTo>
                  <a:lnTo>
                    <a:pt x="126" y="90"/>
                  </a:lnTo>
                  <a:lnTo>
                    <a:pt x="126" y="122"/>
                  </a:lnTo>
                  <a:lnTo>
                    <a:pt x="72" y="122"/>
                  </a:lnTo>
                  <a:lnTo>
                    <a:pt x="72" y="248"/>
                  </a:lnTo>
                  <a:cubicBezTo>
                    <a:pt x="72" y="258"/>
                    <a:pt x="73" y="265"/>
                    <a:pt x="77" y="270"/>
                  </a:cubicBezTo>
                  <a:cubicBezTo>
                    <a:pt x="80" y="276"/>
                    <a:pt x="86" y="278"/>
                    <a:pt x="94" y="278"/>
                  </a:cubicBezTo>
                  <a:cubicBezTo>
                    <a:pt x="104" y="278"/>
                    <a:pt x="115" y="274"/>
                    <a:pt x="127" y="267"/>
                  </a:cubicBezTo>
                  <a:lnTo>
                    <a:pt x="123" y="303"/>
                  </a:lnTo>
                  <a:cubicBezTo>
                    <a:pt x="110" y="309"/>
                    <a:pt x="96" y="313"/>
                    <a:pt x="81" y="3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25">
              <a:extLst>
                <a:ext uri="{FF2B5EF4-FFF2-40B4-BE49-F238E27FC236}">
                  <a16:creationId xmlns:a16="http://schemas.microsoft.com/office/drawing/2014/main" id="{5912CB7E-BC09-4211-82D6-D2342CB5CA0B}"/>
                </a:ext>
              </a:extLst>
            </p:cNvPr>
            <p:cNvSpPr>
              <a:spLocks noEditPoints="1"/>
            </p:cNvSpPr>
            <p:nvPr/>
          </p:nvSpPr>
          <p:spPr bwMode="auto">
            <a:xfrm>
              <a:off x="428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2" y="35"/>
                    <a:pt x="0" y="30"/>
                    <a:pt x="0" y="23"/>
                  </a:cubicBezTo>
                  <a:cubicBezTo>
                    <a:pt x="0" y="17"/>
                    <a:pt x="2" y="11"/>
                    <a:pt x="7" y="7"/>
                  </a:cubicBezTo>
                  <a:cubicBezTo>
                    <a:pt x="11" y="2"/>
                    <a:pt x="17" y="0"/>
                    <a:pt x="23" y="0"/>
                  </a:cubicBezTo>
                  <a:cubicBezTo>
                    <a:pt x="30" y="0"/>
                    <a:pt x="35" y="2"/>
                    <a:pt x="40" y="7"/>
                  </a:cubicBezTo>
                  <a:cubicBezTo>
                    <a:pt x="44" y="11"/>
                    <a:pt x="47" y="17"/>
                    <a:pt x="47" y="23"/>
                  </a:cubicBezTo>
                  <a:cubicBezTo>
                    <a:pt x="47" y="30"/>
                    <a:pt x="44"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26">
              <a:extLst>
                <a:ext uri="{FF2B5EF4-FFF2-40B4-BE49-F238E27FC236}">
                  <a16:creationId xmlns:a16="http://schemas.microsoft.com/office/drawing/2014/main" id="{79A5A34F-EC8B-4C6C-923C-E67B561B7DE9}"/>
                </a:ext>
              </a:extLst>
            </p:cNvPr>
            <p:cNvSpPr>
              <a:spLocks/>
            </p:cNvSpPr>
            <p:nvPr/>
          </p:nvSpPr>
          <p:spPr bwMode="auto">
            <a:xfrm>
              <a:off x="4339" y="2253"/>
              <a:ext cx="102" cy="139"/>
            </a:xfrm>
            <a:custGeom>
              <a:avLst/>
              <a:gdLst>
                <a:gd name="T0" fmla="*/ 90 w 170"/>
                <a:gd name="T1" fmla="*/ 228 h 228"/>
                <a:gd name="T2" fmla="*/ 90 w 170"/>
                <a:gd name="T3" fmla="*/ 228 h 228"/>
                <a:gd name="T4" fmla="*/ 24 w 170"/>
                <a:gd name="T5" fmla="*/ 198 h 228"/>
                <a:gd name="T6" fmla="*/ 0 w 170"/>
                <a:gd name="T7" fmla="*/ 114 h 228"/>
                <a:gd name="T8" fmla="*/ 25 w 170"/>
                <a:gd name="T9" fmla="*/ 30 h 228"/>
                <a:gd name="T10" fmla="*/ 92 w 170"/>
                <a:gd name="T11" fmla="*/ 0 h 228"/>
                <a:gd name="T12" fmla="*/ 168 w 170"/>
                <a:gd name="T13" fmla="*/ 50 h 228"/>
                <a:gd name="T14" fmla="*/ 133 w 170"/>
                <a:gd name="T15" fmla="*/ 63 h 228"/>
                <a:gd name="T16" fmla="*/ 92 w 170"/>
                <a:gd name="T17" fmla="*/ 34 h 228"/>
                <a:gd name="T18" fmla="*/ 52 w 170"/>
                <a:gd name="T19" fmla="*/ 55 h 228"/>
                <a:gd name="T20" fmla="*/ 38 w 170"/>
                <a:gd name="T21" fmla="*/ 114 h 228"/>
                <a:gd name="T22" fmla="*/ 52 w 170"/>
                <a:gd name="T23" fmla="*/ 172 h 228"/>
                <a:gd name="T24" fmla="*/ 91 w 170"/>
                <a:gd name="T25" fmla="*/ 193 h 228"/>
                <a:gd name="T26" fmla="*/ 135 w 170"/>
                <a:gd name="T27" fmla="*/ 160 h 228"/>
                <a:gd name="T28" fmla="*/ 170 w 170"/>
                <a:gd name="T29" fmla="*/ 172 h 228"/>
                <a:gd name="T30" fmla="*/ 141 w 170"/>
                <a:gd name="T31" fmla="*/ 213 h 228"/>
                <a:gd name="T32" fmla="*/ 90 w 170"/>
                <a:gd name="T3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 h="228">
                  <a:moveTo>
                    <a:pt x="90" y="228"/>
                  </a:moveTo>
                  <a:lnTo>
                    <a:pt x="90" y="228"/>
                  </a:lnTo>
                  <a:cubicBezTo>
                    <a:pt x="63" y="228"/>
                    <a:pt x="41" y="218"/>
                    <a:pt x="24" y="198"/>
                  </a:cubicBezTo>
                  <a:cubicBezTo>
                    <a:pt x="8" y="178"/>
                    <a:pt x="0" y="150"/>
                    <a:pt x="0" y="114"/>
                  </a:cubicBezTo>
                  <a:cubicBezTo>
                    <a:pt x="0" y="78"/>
                    <a:pt x="8" y="50"/>
                    <a:pt x="25" y="30"/>
                  </a:cubicBezTo>
                  <a:cubicBezTo>
                    <a:pt x="41" y="10"/>
                    <a:pt x="63" y="0"/>
                    <a:pt x="92" y="0"/>
                  </a:cubicBezTo>
                  <a:cubicBezTo>
                    <a:pt x="131" y="0"/>
                    <a:pt x="156" y="17"/>
                    <a:pt x="168" y="50"/>
                  </a:cubicBezTo>
                  <a:lnTo>
                    <a:pt x="133" y="63"/>
                  </a:lnTo>
                  <a:cubicBezTo>
                    <a:pt x="126" y="44"/>
                    <a:pt x="112" y="34"/>
                    <a:pt x="92" y="34"/>
                  </a:cubicBezTo>
                  <a:cubicBezTo>
                    <a:pt x="74" y="34"/>
                    <a:pt x="61" y="41"/>
                    <a:pt x="52" y="55"/>
                  </a:cubicBezTo>
                  <a:cubicBezTo>
                    <a:pt x="43" y="69"/>
                    <a:pt x="38" y="89"/>
                    <a:pt x="38" y="114"/>
                  </a:cubicBezTo>
                  <a:cubicBezTo>
                    <a:pt x="38" y="139"/>
                    <a:pt x="43" y="158"/>
                    <a:pt x="52" y="172"/>
                  </a:cubicBezTo>
                  <a:cubicBezTo>
                    <a:pt x="61" y="186"/>
                    <a:pt x="74" y="193"/>
                    <a:pt x="91" y="193"/>
                  </a:cubicBezTo>
                  <a:cubicBezTo>
                    <a:pt x="114" y="193"/>
                    <a:pt x="129" y="182"/>
                    <a:pt x="135" y="160"/>
                  </a:cubicBezTo>
                  <a:lnTo>
                    <a:pt x="170" y="172"/>
                  </a:lnTo>
                  <a:cubicBezTo>
                    <a:pt x="165" y="190"/>
                    <a:pt x="155" y="203"/>
                    <a:pt x="141" y="213"/>
                  </a:cubicBezTo>
                  <a:cubicBezTo>
                    <a:pt x="127" y="223"/>
                    <a:pt x="111" y="228"/>
                    <a:pt x="90"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27">
              <a:extLst>
                <a:ext uri="{FF2B5EF4-FFF2-40B4-BE49-F238E27FC236}">
                  <a16:creationId xmlns:a16="http://schemas.microsoft.com/office/drawing/2014/main" id="{B8AC1BB5-C884-4D45-BA6E-917634D51565}"/>
                </a:ext>
              </a:extLst>
            </p:cNvPr>
            <p:cNvSpPr>
              <a:spLocks/>
            </p:cNvSpPr>
            <p:nvPr/>
          </p:nvSpPr>
          <p:spPr bwMode="auto">
            <a:xfrm>
              <a:off x="4457" y="2253"/>
              <a:ext cx="94" cy="139"/>
            </a:xfrm>
            <a:custGeom>
              <a:avLst/>
              <a:gdLst>
                <a:gd name="T0" fmla="*/ 79 w 157"/>
                <a:gd name="T1" fmla="*/ 228 h 228"/>
                <a:gd name="T2" fmla="*/ 79 w 157"/>
                <a:gd name="T3" fmla="*/ 228 h 228"/>
                <a:gd name="T4" fmla="*/ 35 w 157"/>
                <a:gd name="T5" fmla="*/ 218 h 228"/>
                <a:gd name="T6" fmla="*/ 0 w 157"/>
                <a:gd name="T7" fmla="*/ 191 h 228"/>
                <a:gd name="T8" fmla="*/ 27 w 157"/>
                <a:gd name="T9" fmla="*/ 168 h 228"/>
                <a:gd name="T10" fmla="*/ 80 w 157"/>
                <a:gd name="T11" fmla="*/ 194 h 228"/>
                <a:gd name="T12" fmla="*/ 109 w 157"/>
                <a:gd name="T13" fmla="*/ 187 h 228"/>
                <a:gd name="T14" fmla="*/ 120 w 157"/>
                <a:gd name="T15" fmla="*/ 167 h 228"/>
                <a:gd name="T16" fmla="*/ 112 w 157"/>
                <a:gd name="T17" fmla="*/ 148 h 228"/>
                <a:gd name="T18" fmla="*/ 96 w 157"/>
                <a:gd name="T19" fmla="*/ 136 h 228"/>
                <a:gd name="T20" fmla="*/ 71 w 157"/>
                <a:gd name="T21" fmla="*/ 125 h 228"/>
                <a:gd name="T22" fmla="*/ 20 w 157"/>
                <a:gd name="T23" fmla="*/ 98 h 228"/>
                <a:gd name="T24" fmla="*/ 3 w 157"/>
                <a:gd name="T25" fmla="*/ 57 h 228"/>
                <a:gd name="T26" fmla="*/ 24 w 157"/>
                <a:gd name="T27" fmla="*/ 15 h 228"/>
                <a:gd name="T28" fmla="*/ 77 w 157"/>
                <a:gd name="T29" fmla="*/ 0 h 228"/>
                <a:gd name="T30" fmla="*/ 150 w 157"/>
                <a:gd name="T31" fmla="*/ 33 h 228"/>
                <a:gd name="T32" fmla="*/ 124 w 157"/>
                <a:gd name="T33" fmla="*/ 54 h 228"/>
                <a:gd name="T34" fmla="*/ 76 w 157"/>
                <a:gd name="T35" fmla="*/ 33 h 228"/>
                <a:gd name="T36" fmla="*/ 50 w 157"/>
                <a:gd name="T37" fmla="*/ 39 h 228"/>
                <a:gd name="T38" fmla="*/ 40 w 157"/>
                <a:gd name="T39" fmla="*/ 57 h 228"/>
                <a:gd name="T40" fmla="*/ 43 w 157"/>
                <a:gd name="T41" fmla="*/ 69 h 228"/>
                <a:gd name="T42" fmla="*/ 55 w 157"/>
                <a:gd name="T43" fmla="*/ 79 h 228"/>
                <a:gd name="T44" fmla="*/ 68 w 157"/>
                <a:gd name="T45" fmla="*/ 86 h 228"/>
                <a:gd name="T46" fmla="*/ 86 w 157"/>
                <a:gd name="T47" fmla="*/ 93 h 228"/>
                <a:gd name="T48" fmla="*/ 138 w 157"/>
                <a:gd name="T49" fmla="*/ 122 h 228"/>
                <a:gd name="T50" fmla="*/ 157 w 157"/>
                <a:gd name="T51" fmla="*/ 166 h 228"/>
                <a:gd name="T52" fmla="*/ 136 w 157"/>
                <a:gd name="T53" fmla="*/ 211 h 228"/>
                <a:gd name="T54" fmla="*/ 79 w 157"/>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7" h="228">
                  <a:moveTo>
                    <a:pt x="79" y="228"/>
                  </a:moveTo>
                  <a:lnTo>
                    <a:pt x="79" y="228"/>
                  </a:lnTo>
                  <a:cubicBezTo>
                    <a:pt x="63" y="228"/>
                    <a:pt x="49" y="224"/>
                    <a:pt x="35" y="218"/>
                  </a:cubicBezTo>
                  <a:cubicBezTo>
                    <a:pt x="21" y="211"/>
                    <a:pt x="9" y="202"/>
                    <a:pt x="0" y="191"/>
                  </a:cubicBezTo>
                  <a:lnTo>
                    <a:pt x="27" y="168"/>
                  </a:lnTo>
                  <a:cubicBezTo>
                    <a:pt x="43" y="186"/>
                    <a:pt x="61" y="194"/>
                    <a:pt x="80" y="194"/>
                  </a:cubicBezTo>
                  <a:cubicBezTo>
                    <a:pt x="92" y="194"/>
                    <a:pt x="102" y="192"/>
                    <a:pt x="109" y="187"/>
                  </a:cubicBezTo>
                  <a:cubicBezTo>
                    <a:pt x="117" y="183"/>
                    <a:pt x="120" y="176"/>
                    <a:pt x="120" y="167"/>
                  </a:cubicBezTo>
                  <a:cubicBezTo>
                    <a:pt x="120" y="160"/>
                    <a:pt x="118" y="154"/>
                    <a:pt x="112" y="148"/>
                  </a:cubicBezTo>
                  <a:cubicBezTo>
                    <a:pt x="107" y="143"/>
                    <a:pt x="101" y="139"/>
                    <a:pt x="96" y="136"/>
                  </a:cubicBezTo>
                  <a:cubicBezTo>
                    <a:pt x="90" y="133"/>
                    <a:pt x="82" y="130"/>
                    <a:pt x="71" y="125"/>
                  </a:cubicBezTo>
                  <a:cubicBezTo>
                    <a:pt x="48" y="117"/>
                    <a:pt x="32" y="108"/>
                    <a:pt x="20" y="98"/>
                  </a:cubicBezTo>
                  <a:cubicBezTo>
                    <a:pt x="9" y="88"/>
                    <a:pt x="3" y="74"/>
                    <a:pt x="3" y="57"/>
                  </a:cubicBezTo>
                  <a:cubicBezTo>
                    <a:pt x="3" y="40"/>
                    <a:pt x="10" y="26"/>
                    <a:pt x="24" y="15"/>
                  </a:cubicBezTo>
                  <a:cubicBezTo>
                    <a:pt x="38" y="5"/>
                    <a:pt x="55" y="0"/>
                    <a:pt x="77" y="0"/>
                  </a:cubicBezTo>
                  <a:cubicBezTo>
                    <a:pt x="107" y="0"/>
                    <a:pt x="131" y="11"/>
                    <a:pt x="150" y="33"/>
                  </a:cubicBezTo>
                  <a:lnTo>
                    <a:pt x="124" y="54"/>
                  </a:lnTo>
                  <a:cubicBezTo>
                    <a:pt x="111" y="40"/>
                    <a:pt x="95" y="33"/>
                    <a:pt x="76" y="33"/>
                  </a:cubicBezTo>
                  <a:cubicBezTo>
                    <a:pt x="65" y="33"/>
                    <a:pt x="56" y="35"/>
                    <a:pt x="50" y="39"/>
                  </a:cubicBezTo>
                  <a:cubicBezTo>
                    <a:pt x="43" y="44"/>
                    <a:pt x="40" y="50"/>
                    <a:pt x="40" y="57"/>
                  </a:cubicBezTo>
                  <a:cubicBezTo>
                    <a:pt x="40" y="62"/>
                    <a:pt x="41" y="65"/>
                    <a:pt x="43" y="69"/>
                  </a:cubicBezTo>
                  <a:cubicBezTo>
                    <a:pt x="45" y="73"/>
                    <a:pt x="49" y="76"/>
                    <a:pt x="55" y="79"/>
                  </a:cubicBezTo>
                  <a:cubicBezTo>
                    <a:pt x="60" y="82"/>
                    <a:pt x="65" y="84"/>
                    <a:pt x="68" y="86"/>
                  </a:cubicBezTo>
                  <a:cubicBezTo>
                    <a:pt x="71" y="88"/>
                    <a:pt x="77" y="90"/>
                    <a:pt x="86" y="93"/>
                  </a:cubicBezTo>
                  <a:cubicBezTo>
                    <a:pt x="109" y="102"/>
                    <a:pt x="126" y="111"/>
                    <a:pt x="138" y="122"/>
                  </a:cubicBezTo>
                  <a:cubicBezTo>
                    <a:pt x="151" y="132"/>
                    <a:pt x="157" y="147"/>
                    <a:pt x="157" y="166"/>
                  </a:cubicBezTo>
                  <a:cubicBezTo>
                    <a:pt x="157" y="185"/>
                    <a:pt x="150" y="200"/>
                    <a:pt x="136" y="211"/>
                  </a:cubicBezTo>
                  <a:cubicBezTo>
                    <a:pt x="122" y="222"/>
                    <a:pt x="103" y="228"/>
                    <a:pt x="79"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28">
              <a:extLst>
                <a:ext uri="{FF2B5EF4-FFF2-40B4-BE49-F238E27FC236}">
                  <a16:creationId xmlns:a16="http://schemas.microsoft.com/office/drawing/2014/main" id="{601F01A7-69D4-43BC-A647-C870A9D5CC4F}"/>
                </a:ext>
              </a:extLst>
            </p:cNvPr>
            <p:cNvSpPr>
              <a:spLocks/>
            </p:cNvSpPr>
            <p:nvPr/>
          </p:nvSpPr>
          <p:spPr bwMode="auto">
            <a:xfrm>
              <a:off x="4512" y="1940"/>
              <a:ext cx="240" cy="185"/>
            </a:xfrm>
            <a:custGeom>
              <a:avLst/>
              <a:gdLst>
                <a:gd name="T0" fmla="*/ 290 w 397"/>
                <a:gd name="T1" fmla="*/ 103 h 303"/>
                <a:gd name="T2" fmla="*/ 290 w 397"/>
                <a:gd name="T3" fmla="*/ 103 h 303"/>
                <a:gd name="T4" fmla="*/ 372 w 397"/>
                <a:gd name="T5" fmla="*/ 0 h 303"/>
                <a:gd name="T6" fmla="*/ 331 w 397"/>
                <a:gd name="T7" fmla="*/ 0 h 303"/>
                <a:gd name="T8" fmla="*/ 214 w 397"/>
                <a:gd name="T9" fmla="*/ 146 h 303"/>
                <a:gd name="T10" fmla="*/ 214 w 397"/>
                <a:gd name="T11" fmla="*/ 0 h 303"/>
                <a:gd name="T12" fmla="*/ 177 w 397"/>
                <a:gd name="T13" fmla="*/ 0 h 303"/>
                <a:gd name="T14" fmla="*/ 177 w 397"/>
                <a:gd name="T15" fmla="*/ 186 h 303"/>
                <a:gd name="T16" fmla="*/ 158 w 397"/>
                <a:gd name="T17" fmla="*/ 250 h 303"/>
                <a:gd name="T18" fmla="*/ 107 w 397"/>
                <a:gd name="T19" fmla="*/ 268 h 303"/>
                <a:gd name="T20" fmla="*/ 56 w 397"/>
                <a:gd name="T21" fmla="*/ 250 h 303"/>
                <a:gd name="T22" fmla="*/ 37 w 397"/>
                <a:gd name="T23" fmla="*/ 186 h 303"/>
                <a:gd name="T24" fmla="*/ 37 w 397"/>
                <a:gd name="T25" fmla="*/ 0 h 303"/>
                <a:gd name="T26" fmla="*/ 0 w 397"/>
                <a:gd name="T27" fmla="*/ 0 h 303"/>
                <a:gd name="T28" fmla="*/ 0 w 397"/>
                <a:gd name="T29" fmla="*/ 186 h 303"/>
                <a:gd name="T30" fmla="*/ 107 w 397"/>
                <a:gd name="T31" fmla="*/ 303 h 303"/>
                <a:gd name="T32" fmla="*/ 214 w 397"/>
                <a:gd name="T33" fmla="*/ 197 h 303"/>
                <a:gd name="T34" fmla="*/ 265 w 397"/>
                <a:gd name="T35" fmla="*/ 134 h 303"/>
                <a:gd name="T36" fmla="*/ 354 w 397"/>
                <a:gd name="T37" fmla="*/ 298 h 303"/>
                <a:gd name="T38" fmla="*/ 397 w 397"/>
                <a:gd name="T39" fmla="*/ 298 h 303"/>
                <a:gd name="T40" fmla="*/ 290 w 397"/>
                <a:gd name="T41" fmla="*/ 1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7" h="303">
                  <a:moveTo>
                    <a:pt x="290" y="103"/>
                  </a:moveTo>
                  <a:lnTo>
                    <a:pt x="290" y="103"/>
                  </a:lnTo>
                  <a:lnTo>
                    <a:pt x="372" y="0"/>
                  </a:lnTo>
                  <a:lnTo>
                    <a:pt x="331" y="0"/>
                  </a:lnTo>
                  <a:lnTo>
                    <a:pt x="214" y="146"/>
                  </a:lnTo>
                  <a:lnTo>
                    <a:pt x="214" y="0"/>
                  </a:lnTo>
                  <a:lnTo>
                    <a:pt x="177" y="0"/>
                  </a:lnTo>
                  <a:lnTo>
                    <a:pt x="177" y="186"/>
                  </a:lnTo>
                  <a:cubicBezTo>
                    <a:pt x="177" y="216"/>
                    <a:pt x="171" y="238"/>
                    <a:pt x="158" y="250"/>
                  </a:cubicBezTo>
                  <a:cubicBezTo>
                    <a:pt x="146" y="262"/>
                    <a:pt x="129" y="268"/>
                    <a:pt x="107" y="268"/>
                  </a:cubicBezTo>
                  <a:cubicBezTo>
                    <a:pt x="86" y="268"/>
                    <a:pt x="69" y="262"/>
                    <a:pt x="56" y="250"/>
                  </a:cubicBezTo>
                  <a:cubicBezTo>
                    <a:pt x="44" y="238"/>
                    <a:pt x="37" y="216"/>
                    <a:pt x="37" y="186"/>
                  </a:cubicBezTo>
                  <a:lnTo>
                    <a:pt x="37" y="0"/>
                  </a:lnTo>
                  <a:lnTo>
                    <a:pt x="0" y="0"/>
                  </a:lnTo>
                  <a:lnTo>
                    <a:pt x="0" y="186"/>
                  </a:lnTo>
                  <a:cubicBezTo>
                    <a:pt x="0" y="264"/>
                    <a:pt x="36" y="303"/>
                    <a:pt x="107" y="303"/>
                  </a:cubicBezTo>
                  <a:cubicBezTo>
                    <a:pt x="175" y="303"/>
                    <a:pt x="211" y="268"/>
                    <a:pt x="214" y="197"/>
                  </a:cubicBezTo>
                  <a:lnTo>
                    <a:pt x="265" y="134"/>
                  </a:lnTo>
                  <a:lnTo>
                    <a:pt x="354" y="298"/>
                  </a:lnTo>
                  <a:lnTo>
                    <a:pt x="397" y="298"/>
                  </a:lnTo>
                  <a:lnTo>
                    <a:pt x="290" y="10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pic>
        <p:nvPicPr>
          <p:cNvPr id="162" name="Picture 161">
            <a:extLst>
              <a:ext uri="{FF2B5EF4-FFF2-40B4-BE49-F238E27FC236}">
                <a16:creationId xmlns:a16="http://schemas.microsoft.com/office/drawing/2014/main" id="{78F340A0-F7E4-C34A-9A40-F7BDF53686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9340" y="-46301"/>
            <a:ext cx="757024" cy="3802933"/>
          </a:xfrm>
          <a:prstGeom prst="rect">
            <a:avLst/>
          </a:prstGeom>
        </p:spPr>
      </p:pic>
      <p:pic>
        <p:nvPicPr>
          <p:cNvPr id="163" name="Picture 162">
            <a:extLst>
              <a:ext uri="{FF2B5EF4-FFF2-40B4-BE49-F238E27FC236}">
                <a16:creationId xmlns:a16="http://schemas.microsoft.com/office/drawing/2014/main" id="{7CB03AD6-25F5-2241-802B-381B99AFD7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9340" y="3175001"/>
            <a:ext cx="757024" cy="3735926"/>
          </a:xfrm>
          <a:prstGeom prst="rect">
            <a:avLst/>
          </a:prstGeom>
        </p:spPr>
      </p:pic>
    </p:spTree>
    <p:extLst>
      <p:ext uri="{BB962C8B-B14F-4D97-AF65-F5344CB8AC3E}">
        <p14:creationId xmlns:p14="http://schemas.microsoft.com/office/powerpoint/2010/main" val="34213237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6B73C-93B7-4FF7-8F7C-969CA061B59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2661A51-FF73-4A72-BE40-43E08180F8A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31CF691-F494-475C-873D-4EC87727AAD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812E541-E255-47E6-A966-A21CCF9A9181}"/>
              </a:ext>
            </a:extLst>
          </p:cNvPr>
          <p:cNvSpPr>
            <a:spLocks noGrp="1"/>
          </p:cNvSpPr>
          <p:nvPr>
            <p:ph type="dt" sz="half" idx="10"/>
          </p:nvPr>
        </p:nvSpPr>
        <p:spPr/>
        <p:txBody>
          <a:bodyPr/>
          <a:lstStyle/>
          <a:p>
            <a:fld id="{BD5E3E08-EDAC-45A6-AC99-48D9DA327FEF}" type="datetimeFigureOut">
              <a:rPr lang="en-GB" smtClean="0"/>
              <a:t>04/04/2019</a:t>
            </a:fld>
            <a:endParaRPr lang="en-GB"/>
          </a:p>
        </p:txBody>
      </p:sp>
      <p:sp>
        <p:nvSpPr>
          <p:cNvPr id="6" name="Footer Placeholder 5">
            <a:extLst>
              <a:ext uri="{FF2B5EF4-FFF2-40B4-BE49-F238E27FC236}">
                <a16:creationId xmlns:a16="http://schemas.microsoft.com/office/drawing/2014/main" id="{70D6CFF9-9825-4E41-A2BA-D312E4A9AB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D8761-EDF5-479A-8109-F034A1B6A0BE}"/>
              </a:ext>
            </a:extLst>
          </p:cNvPr>
          <p:cNvSpPr>
            <a:spLocks noGrp="1"/>
          </p:cNvSpPr>
          <p:nvPr>
            <p:ph type="sldNum" sz="quarter" idx="12"/>
          </p:nvPr>
        </p:nvSpPr>
        <p:spPr/>
        <p:txBody>
          <a:bodyPr/>
          <a:lstStyle/>
          <a:p>
            <a:fld id="{6498C005-34CB-4843-844D-A3BFFF86BB8F}" type="slidenum">
              <a:rPr lang="en-GB" smtClean="0"/>
              <a:t>‹#›</a:t>
            </a:fld>
            <a:endParaRPr lang="en-GB"/>
          </a:p>
        </p:txBody>
      </p:sp>
    </p:spTree>
    <p:extLst>
      <p:ext uri="{BB962C8B-B14F-4D97-AF65-F5344CB8AC3E}">
        <p14:creationId xmlns:p14="http://schemas.microsoft.com/office/powerpoint/2010/main" val="3150691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4FA39-35BF-4CA2-AD49-26FEAC10B11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40163D-1F5D-48D2-BBCD-C36F3AD01E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F9522AE-61C8-41AF-97F8-AE205164B83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E96F8C6-E6D3-485F-B844-255AFCC072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D49DA6B-09F7-4976-B312-606F5163211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BFF3E42-DED5-4702-B817-C26405B5A6B6}"/>
              </a:ext>
            </a:extLst>
          </p:cNvPr>
          <p:cNvSpPr>
            <a:spLocks noGrp="1"/>
          </p:cNvSpPr>
          <p:nvPr>
            <p:ph type="dt" sz="half" idx="10"/>
          </p:nvPr>
        </p:nvSpPr>
        <p:spPr/>
        <p:txBody>
          <a:bodyPr/>
          <a:lstStyle/>
          <a:p>
            <a:fld id="{BD5E3E08-EDAC-45A6-AC99-48D9DA327FEF}" type="datetimeFigureOut">
              <a:rPr lang="en-GB" smtClean="0"/>
              <a:t>04/04/2019</a:t>
            </a:fld>
            <a:endParaRPr lang="en-GB"/>
          </a:p>
        </p:txBody>
      </p:sp>
      <p:sp>
        <p:nvSpPr>
          <p:cNvPr id="8" name="Footer Placeholder 7">
            <a:extLst>
              <a:ext uri="{FF2B5EF4-FFF2-40B4-BE49-F238E27FC236}">
                <a16:creationId xmlns:a16="http://schemas.microsoft.com/office/drawing/2014/main" id="{B1723E4D-54C2-4733-BF1A-F85217106C4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8A5B43D-BBBC-47A9-ADB2-D4AB8DBF3228}"/>
              </a:ext>
            </a:extLst>
          </p:cNvPr>
          <p:cNvSpPr>
            <a:spLocks noGrp="1"/>
          </p:cNvSpPr>
          <p:nvPr>
            <p:ph type="sldNum" sz="quarter" idx="12"/>
          </p:nvPr>
        </p:nvSpPr>
        <p:spPr/>
        <p:txBody>
          <a:bodyPr/>
          <a:lstStyle/>
          <a:p>
            <a:fld id="{6498C005-34CB-4843-844D-A3BFFF86BB8F}" type="slidenum">
              <a:rPr lang="en-GB" smtClean="0"/>
              <a:t>‹#›</a:t>
            </a:fld>
            <a:endParaRPr lang="en-GB"/>
          </a:p>
        </p:txBody>
      </p:sp>
    </p:spTree>
    <p:extLst>
      <p:ext uri="{BB962C8B-B14F-4D97-AF65-F5344CB8AC3E}">
        <p14:creationId xmlns:p14="http://schemas.microsoft.com/office/powerpoint/2010/main" val="3453003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0EB91-A127-40E1-B443-B7F15F8D9B9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6060580-1C3B-4140-B6D8-E91D710FC910}"/>
              </a:ext>
            </a:extLst>
          </p:cNvPr>
          <p:cNvSpPr>
            <a:spLocks noGrp="1"/>
          </p:cNvSpPr>
          <p:nvPr>
            <p:ph type="dt" sz="half" idx="10"/>
          </p:nvPr>
        </p:nvSpPr>
        <p:spPr/>
        <p:txBody>
          <a:bodyPr/>
          <a:lstStyle/>
          <a:p>
            <a:fld id="{BD5E3E08-EDAC-45A6-AC99-48D9DA327FEF}" type="datetimeFigureOut">
              <a:rPr lang="en-GB" smtClean="0"/>
              <a:t>04/04/2019</a:t>
            </a:fld>
            <a:endParaRPr lang="en-GB"/>
          </a:p>
        </p:txBody>
      </p:sp>
      <p:sp>
        <p:nvSpPr>
          <p:cNvPr id="4" name="Footer Placeholder 3">
            <a:extLst>
              <a:ext uri="{FF2B5EF4-FFF2-40B4-BE49-F238E27FC236}">
                <a16:creationId xmlns:a16="http://schemas.microsoft.com/office/drawing/2014/main" id="{09805A65-3573-434E-B479-F346B3C8D21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E3D5363-561A-43B5-9262-5CC31396D333}"/>
              </a:ext>
            </a:extLst>
          </p:cNvPr>
          <p:cNvSpPr>
            <a:spLocks noGrp="1"/>
          </p:cNvSpPr>
          <p:nvPr>
            <p:ph type="sldNum" sz="quarter" idx="12"/>
          </p:nvPr>
        </p:nvSpPr>
        <p:spPr/>
        <p:txBody>
          <a:bodyPr/>
          <a:lstStyle/>
          <a:p>
            <a:fld id="{6498C005-34CB-4843-844D-A3BFFF86BB8F}" type="slidenum">
              <a:rPr lang="en-GB" smtClean="0"/>
              <a:t>‹#›</a:t>
            </a:fld>
            <a:endParaRPr lang="en-GB"/>
          </a:p>
        </p:txBody>
      </p:sp>
    </p:spTree>
    <p:extLst>
      <p:ext uri="{BB962C8B-B14F-4D97-AF65-F5344CB8AC3E}">
        <p14:creationId xmlns:p14="http://schemas.microsoft.com/office/powerpoint/2010/main" val="1341883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57CF19-D84F-45C3-BAB9-21760C919013}"/>
              </a:ext>
            </a:extLst>
          </p:cNvPr>
          <p:cNvSpPr>
            <a:spLocks noGrp="1"/>
          </p:cNvSpPr>
          <p:nvPr>
            <p:ph type="dt" sz="half" idx="10"/>
          </p:nvPr>
        </p:nvSpPr>
        <p:spPr/>
        <p:txBody>
          <a:bodyPr/>
          <a:lstStyle/>
          <a:p>
            <a:fld id="{BD5E3E08-EDAC-45A6-AC99-48D9DA327FEF}" type="datetimeFigureOut">
              <a:rPr lang="en-GB" smtClean="0"/>
              <a:t>04/04/2019</a:t>
            </a:fld>
            <a:endParaRPr lang="en-GB"/>
          </a:p>
        </p:txBody>
      </p:sp>
      <p:sp>
        <p:nvSpPr>
          <p:cNvPr id="3" name="Footer Placeholder 2">
            <a:extLst>
              <a:ext uri="{FF2B5EF4-FFF2-40B4-BE49-F238E27FC236}">
                <a16:creationId xmlns:a16="http://schemas.microsoft.com/office/drawing/2014/main" id="{29FF3015-AF95-4BFC-8C8A-CD308B97523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18AEA57-35F8-4422-B6A9-D3049CF88F94}"/>
              </a:ext>
            </a:extLst>
          </p:cNvPr>
          <p:cNvSpPr>
            <a:spLocks noGrp="1"/>
          </p:cNvSpPr>
          <p:nvPr>
            <p:ph type="sldNum" sz="quarter" idx="12"/>
          </p:nvPr>
        </p:nvSpPr>
        <p:spPr/>
        <p:txBody>
          <a:bodyPr/>
          <a:lstStyle/>
          <a:p>
            <a:fld id="{6498C005-34CB-4843-844D-A3BFFF86BB8F}" type="slidenum">
              <a:rPr lang="en-GB" smtClean="0"/>
              <a:t>‹#›</a:t>
            </a:fld>
            <a:endParaRPr lang="en-GB"/>
          </a:p>
        </p:txBody>
      </p:sp>
    </p:spTree>
    <p:extLst>
      <p:ext uri="{BB962C8B-B14F-4D97-AF65-F5344CB8AC3E}">
        <p14:creationId xmlns:p14="http://schemas.microsoft.com/office/powerpoint/2010/main" val="2000020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900C2-90E4-4A50-8EF8-EF6150CD14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9AE1184-F186-4B79-912E-216C94CB8F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D5772CD-9820-43C5-BE4C-24C9A047F0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12035D9-D17B-4B52-A6D0-FF5C96845C8D}"/>
              </a:ext>
            </a:extLst>
          </p:cNvPr>
          <p:cNvSpPr>
            <a:spLocks noGrp="1"/>
          </p:cNvSpPr>
          <p:nvPr>
            <p:ph type="dt" sz="half" idx="10"/>
          </p:nvPr>
        </p:nvSpPr>
        <p:spPr/>
        <p:txBody>
          <a:bodyPr/>
          <a:lstStyle/>
          <a:p>
            <a:fld id="{BD5E3E08-EDAC-45A6-AC99-48D9DA327FEF}" type="datetimeFigureOut">
              <a:rPr lang="en-GB" smtClean="0"/>
              <a:t>04/04/2019</a:t>
            </a:fld>
            <a:endParaRPr lang="en-GB"/>
          </a:p>
        </p:txBody>
      </p:sp>
      <p:sp>
        <p:nvSpPr>
          <p:cNvPr id="6" name="Footer Placeholder 5">
            <a:extLst>
              <a:ext uri="{FF2B5EF4-FFF2-40B4-BE49-F238E27FC236}">
                <a16:creationId xmlns:a16="http://schemas.microsoft.com/office/drawing/2014/main" id="{87EFA9FD-C530-44BD-BFFC-67DB3AFDF0F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A1375F8-6408-4505-8452-64429BF74753}"/>
              </a:ext>
            </a:extLst>
          </p:cNvPr>
          <p:cNvSpPr>
            <a:spLocks noGrp="1"/>
          </p:cNvSpPr>
          <p:nvPr>
            <p:ph type="sldNum" sz="quarter" idx="12"/>
          </p:nvPr>
        </p:nvSpPr>
        <p:spPr/>
        <p:txBody>
          <a:bodyPr/>
          <a:lstStyle/>
          <a:p>
            <a:fld id="{6498C005-34CB-4843-844D-A3BFFF86BB8F}" type="slidenum">
              <a:rPr lang="en-GB" smtClean="0"/>
              <a:t>‹#›</a:t>
            </a:fld>
            <a:endParaRPr lang="en-GB"/>
          </a:p>
        </p:txBody>
      </p:sp>
    </p:spTree>
    <p:extLst>
      <p:ext uri="{BB962C8B-B14F-4D97-AF65-F5344CB8AC3E}">
        <p14:creationId xmlns:p14="http://schemas.microsoft.com/office/powerpoint/2010/main" val="3037575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CCEA4-492E-4E4B-A6DB-D3A2081EFD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86CFA89-8B7A-4B85-AAB5-207764BB2D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307805A-F692-4673-AB26-61A9CA48BC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8796B63-6E84-4AFC-8D4A-36B6CE262608}"/>
              </a:ext>
            </a:extLst>
          </p:cNvPr>
          <p:cNvSpPr>
            <a:spLocks noGrp="1"/>
          </p:cNvSpPr>
          <p:nvPr>
            <p:ph type="dt" sz="half" idx="10"/>
          </p:nvPr>
        </p:nvSpPr>
        <p:spPr/>
        <p:txBody>
          <a:bodyPr/>
          <a:lstStyle/>
          <a:p>
            <a:fld id="{BD5E3E08-EDAC-45A6-AC99-48D9DA327FEF}" type="datetimeFigureOut">
              <a:rPr lang="en-GB" smtClean="0"/>
              <a:t>04/04/2019</a:t>
            </a:fld>
            <a:endParaRPr lang="en-GB"/>
          </a:p>
        </p:txBody>
      </p:sp>
      <p:sp>
        <p:nvSpPr>
          <p:cNvPr id="6" name="Footer Placeholder 5">
            <a:extLst>
              <a:ext uri="{FF2B5EF4-FFF2-40B4-BE49-F238E27FC236}">
                <a16:creationId xmlns:a16="http://schemas.microsoft.com/office/drawing/2014/main" id="{E959B8F1-7214-4336-BCDA-A8438A08F5C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043F0E-8EFE-4AA4-9BBE-B6854B4277C3}"/>
              </a:ext>
            </a:extLst>
          </p:cNvPr>
          <p:cNvSpPr>
            <a:spLocks noGrp="1"/>
          </p:cNvSpPr>
          <p:nvPr>
            <p:ph type="sldNum" sz="quarter" idx="12"/>
          </p:nvPr>
        </p:nvSpPr>
        <p:spPr/>
        <p:txBody>
          <a:bodyPr/>
          <a:lstStyle/>
          <a:p>
            <a:fld id="{6498C005-34CB-4843-844D-A3BFFF86BB8F}" type="slidenum">
              <a:rPr lang="en-GB" smtClean="0"/>
              <a:t>‹#›</a:t>
            </a:fld>
            <a:endParaRPr lang="en-GB"/>
          </a:p>
        </p:txBody>
      </p:sp>
    </p:spTree>
    <p:extLst>
      <p:ext uri="{BB962C8B-B14F-4D97-AF65-F5344CB8AC3E}">
        <p14:creationId xmlns:p14="http://schemas.microsoft.com/office/powerpoint/2010/main" val="4234231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4A6DB-13E7-40CB-A23F-B8D79BA072F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F07951-0E0A-46AE-B389-E1892433612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3E809B-C17D-41C9-BF11-47244933E772}"/>
              </a:ext>
            </a:extLst>
          </p:cNvPr>
          <p:cNvSpPr>
            <a:spLocks noGrp="1"/>
          </p:cNvSpPr>
          <p:nvPr>
            <p:ph type="dt" sz="half" idx="10"/>
          </p:nvPr>
        </p:nvSpPr>
        <p:spPr/>
        <p:txBody>
          <a:bodyPr/>
          <a:lstStyle/>
          <a:p>
            <a:fld id="{BD5E3E08-EDAC-45A6-AC99-48D9DA327FEF}" type="datetimeFigureOut">
              <a:rPr lang="en-GB" smtClean="0"/>
              <a:t>04/04/2019</a:t>
            </a:fld>
            <a:endParaRPr lang="en-GB"/>
          </a:p>
        </p:txBody>
      </p:sp>
      <p:sp>
        <p:nvSpPr>
          <p:cNvPr id="5" name="Footer Placeholder 4">
            <a:extLst>
              <a:ext uri="{FF2B5EF4-FFF2-40B4-BE49-F238E27FC236}">
                <a16:creationId xmlns:a16="http://schemas.microsoft.com/office/drawing/2014/main" id="{3FFD763F-9C0A-41D4-90A7-FFB51DDDCD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088138-1BED-4E3F-A6DB-88FF0D48B21F}"/>
              </a:ext>
            </a:extLst>
          </p:cNvPr>
          <p:cNvSpPr>
            <a:spLocks noGrp="1"/>
          </p:cNvSpPr>
          <p:nvPr>
            <p:ph type="sldNum" sz="quarter" idx="12"/>
          </p:nvPr>
        </p:nvSpPr>
        <p:spPr/>
        <p:txBody>
          <a:bodyPr/>
          <a:lstStyle/>
          <a:p>
            <a:fld id="{6498C005-34CB-4843-844D-A3BFFF86BB8F}" type="slidenum">
              <a:rPr lang="en-GB" smtClean="0"/>
              <a:t>‹#›</a:t>
            </a:fld>
            <a:endParaRPr lang="en-GB"/>
          </a:p>
        </p:txBody>
      </p:sp>
    </p:spTree>
    <p:extLst>
      <p:ext uri="{BB962C8B-B14F-4D97-AF65-F5344CB8AC3E}">
        <p14:creationId xmlns:p14="http://schemas.microsoft.com/office/powerpoint/2010/main" val="11210004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F09645-9D0A-4A55-AB8F-AF388533ABA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D24AD79-B482-46F4-B9AD-1C8B99890D7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CCBA1AD-38DC-4F69-8A73-633F1F6B9F52}"/>
              </a:ext>
            </a:extLst>
          </p:cNvPr>
          <p:cNvSpPr>
            <a:spLocks noGrp="1"/>
          </p:cNvSpPr>
          <p:nvPr>
            <p:ph type="dt" sz="half" idx="10"/>
          </p:nvPr>
        </p:nvSpPr>
        <p:spPr/>
        <p:txBody>
          <a:bodyPr/>
          <a:lstStyle/>
          <a:p>
            <a:fld id="{BD5E3E08-EDAC-45A6-AC99-48D9DA327FEF}" type="datetimeFigureOut">
              <a:rPr lang="en-GB" smtClean="0"/>
              <a:t>04/04/2019</a:t>
            </a:fld>
            <a:endParaRPr lang="en-GB"/>
          </a:p>
        </p:txBody>
      </p:sp>
      <p:sp>
        <p:nvSpPr>
          <p:cNvPr id="5" name="Footer Placeholder 4">
            <a:extLst>
              <a:ext uri="{FF2B5EF4-FFF2-40B4-BE49-F238E27FC236}">
                <a16:creationId xmlns:a16="http://schemas.microsoft.com/office/drawing/2014/main" id="{046CCA10-89D4-4886-AFBF-8F62C103F3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0C47DBC-7D6A-447B-BB13-5F81B0A88E22}"/>
              </a:ext>
            </a:extLst>
          </p:cNvPr>
          <p:cNvSpPr>
            <a:spLocks noGrp="1"/>
          </p:cNvSpPr>
          <p:nvPr>
            <p:ph type="sldNum" sz="quarter" idx="12"/>
          </p:nvPr>
        </p:nvSpPr>
        <p:spPr/>
        <p:txBody>
          <a:bodyPr/>
          <a:lstStyle/>
          <a:p>
            <a:fld id="{6498C005-34CB-4843-844D-A3BFFF86BB8F}" type="slidenum">
              <a:rPr lang="en-GB" smtClean="0"/>
              <a:t>‹#›</a:t>
            </a:fld>
            <a:endParaRPr lang="en-GB"/>
          </a:p>
        </p:txBody>
      </p:sp>
    </p:spTree>
    <p:extLst>
      <p:ext uri="{BB962C8B-B14F-4D97-AF65-F5344CB8AC3E}">
        <p14:creationId xmlns:p14="http://schemas.microsoft.com/office/powerpoint/2010/main" val="4072288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5E5B51B4-B97A-472A-B38A-F7969EE0002C}"/>
              </a:ext>
            </a:extLst>
          </p:cNvPr>
          <p:cNvSpPr/>
          <p:nvPr userDrawn="1"/>
        </p:nvSpPr>
        <p:spPr>
          <a:xfrm>
            <a:off x="0" y="2851"/>
            <a:ext cx="12193200" cy="148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008B526-9B68-4843-BD7F-4AADDBB20DE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735B1C-0011-47CB-A55C-56F2515F6F7C}"/>
              </a:ext>
            </a:extLst>
          </p:cNvPr>
          <p:cNvSpPr>
            <a:spLocks noGrp="1"/>
          </p:cNvSpPr>
          <p:nvPr>
            <p:ph type="dt" sz="half" idx="10"/>
          </p:nvPr>
        </p:nvSpPr>
        <p:spPr>
          <a:xfrm>
            <a:off x="9240038" y="6350000"/>
            <a:ext cx="1800000" cy="153888"/>
          </a:xfrm>
          <a:prstGeom prst="rect">
            <a:avLst/>
          </a:prstGeom>
        </p:spPr>
        <p:txBody>
          <a:bodyPr/>
          <a:lstStyle/>
          <a:p>
            <a:fld id="{15EF35FB-004C-443E-91F9-5140C321ADF5}" type="datetime6">
              <a:rPr lang="en-GB" smtClean="0"/>
              <a:t>April 19</a:t>
            </a:fld>
            <a:endParaRPr lang="en-GB"/>
          </a:p>
        </p:txBody>
      </p:sp>
      <p:sp>
        <p:nvSpPr>
          <p:cNvPr id="4" name="Footer Placeholder 3">
            <a:extLst>
              <a:ext uri="{FF2B5EF4-FFF2-40B4-BE49-F238E27FC236}">
                <a16:creationId xmlns:a16="http://schemas.microsoft.com/office/drawing/2014/main" id="{B2D6BFA9-F8B2-42CC-8501-4A8D738FEB3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BBAF458-2376-4568-9D10-12F71191E217}"/>
              </a:ext>
            </a:extLst>
          </p:cNvPr>
          <p:cNvSpPr>
            <a:spLocks noGrp="1"/>
          </p:cNvSpPr>
          <p:nvPr>
            <p:ph type="sldNum" sz="quarter" idx="12"/>
          </p:nvPr>
        </p:nvSpPr>
        <p:spPr/>
        <p:txBody>
          <a:bodyPr/>
          <a:lstStyle/>
          <a:p>
            <a:fld id="{F4186869-B628-4395-96ED-AD53145CB3D4}" type="slidenum">
              <a:rPr lang="en-GB" smtClean="0"/>
              <a:t>‹#›</a:t>
            </a:fld>
            <a:endParaRPr lang="en-GB"/>
          </a:p>
        </p:txBody>
      </p:sp>
      <p:cxnSp>
        <p:nvCxnSpPr>
          <p:cNvPr id="6" name="Straight Connector 5">
            <a:extLst>
              <a:ext uri="{FF2B5EF4-FFF2-40B4-BE49-F238E27FC236}">
                <a16:creationId xmlns:a16="http://schemas.microsoft.com/office/drawing/2014/main" id="{6414948D-F035-4ACD-B9F1-3D656764B545}"/>
              </a:ext>
            </a:extLst>
          </p:cNvPr>
          <p:cNvCxnSpPr/>
          <p:nvPr userDrawn="1"/>
        </p:nvCxnSpPr>
        <p:spPr>
          <a:xfrm>
            <a:off x="719400" y="1389854"/>
            <a:ext cx="107532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7" name="Group 4">
            <a:extLst>
              <a:ext uri="{FF2B5EF4-FFF2-40B4-BE49-F238E27FC236}">
                <a16:creationId xmlns:a16="http://schemas.microsoft.com/office/drawing/2014/main" id="{90FAB090-B3E1-434E-AD69-B521ADAF131C}"/>
              </a:ext>
            </a:extLst>
          </p:cNvPr>
          <p:cNvGrpSpPr>
            <a:grpSpLocks noChangeAspect="1"/>
          </p:cNvGrpSpPr>
          <p:nvPr userDrawn="1"/>
        </p:nvGrpSpPr>
        <p:grpSpPr bwMode="auto">
          <a:xfrm>
            <a:off x="9808376" y="671717"/>
            <a:ext cx="1663200" cy="519750"/>
            <a:chOff x="2931" y="1877"/>
            <a:chExt cx="1821" cy="574"/>
          </a:xfrm>
          <a:solidFill>
            <a:schemeClr val="accent3"/>
          </a:solidFill>
        </p:grpSpPr>
        <p:sp>
          <p:nvSpPr>
            <p:cNvPr id="8" name="Freeform 5">
              <a:extLst>
                <a:ext uri="{FF2B5EF4-FFF2-40B4-BE49-F238E27FC236}">
                  <a16:creationId xmlns:a16="http://schemas.microsoft.com/office/drawing/2014/main" id="{0ECADA16-1069-4021-B525-B3DC94F4B207}"/>
                </a:ext>
              </a:extLst>
            </p:cNvPr>
            <p:cNvSpPr>
              <a:spLocks/>
            </p:cNvSpPr>
            <p:nvPr/>
          </p:nvSpPr>
          <p:spPr bwMode="auto">
            <a:xfrm>
              <a:off x="3205" y="2178"/>
              <a:ext cx="300" cy="273"/>
            </a:xfrm>
            <a:custGeom>
              <a:avLst/>
              <a:gdLst>
                <a:gd name="T0" fmla="*/ 497 w 497"/>
                <a:gd name="T1" fmla="*/ 3 h 447"/>
                <a:gd name="T2" fmla="*/ 497 w 497"/>
                <a:gd name="T3" fmla="*/ 3 h 447"/>
                <a:gd name="T4" fmla="*/ 452 w 497"/>
                <a:gd name="T5" fmla="*/ 26 h 447"/>
                <a:gd name="T6" fmla="*/ 396 w 497"/>
                <a:gd name="T7" fmla="*/ 0 h 447"/>
                <a:gd name="T8" fmla="*/ 102 w 497"/>
                <a:gd name="T9" fmla="*/ 338 h 447"/>
                <a:gd name="T10" fmla="*/ 101 w 497"/>
                <a:gd name="T11" fmla="*/ 338 h 447"/>
                <a:gd name="T12" fmla="*/ 86 w 497"/>
                <a:gd name="T13" fmla="*/ 341 h 447"/>
                <a:gd name="T14" fmla="*/ 83 w 497"/>
                <a:gd name="T15" fmla="*/ 342 h 447"/>
                <a:gd name="T16" fmla="*/ 70 w 497"/>
                <a:gd name="T17" fmla="*/ 343 h 447"/>
                <a:gd name="T18" fmla="*/ 66 w 497"/>
                <a:gd name="T19" fmla="*/ 344 h 447"/>
                <a:gd name="T20" fmla="*/ 49 w 497"/>
                <a:gd name="T21" fmla="*/ 346 h 447"/>
                <a:gd name="T22" fmla="*/ 2 w 497"/>
                <a:gd name="T23" fmla="*/ 399 h 447"/>
                <a:gd name="T24" fmla="*/ 57 w 497"/>
                <a:gd name="T25" fmla="*/ 445 h 447"/>
                <a:gd name="T26" fmla="*/ 78 w 497"/>
                <a:gd name="T27" fmla="*/ 443 h 447"/>
                <a:gd name="T28" fmla="*/ 83 w 497"/>
                <a:gd name="T29" fmla="*/ 442 h 447"/>
                <a:gd name="T30" fmla="*/ 100 w 497"/>
                <a:gd name="T31" fmla="*/ 440 h 447"/>
                <a:gd name="T32" fmla="*/ 104 w 497"/>
                <a:gd name="T33" fmla="*/ 439 h 447"/>
                <a:gd name="T34" fmla="*/ 122 w 497"/>
                <a:gd name="T35" fmla="*/ 436 h 447"/>
                <a:gd name="T36" fmla="*/ 124 w 497"/>
                <a:gd name="T37" fmla="*/ 435 h 447"/>
                <a:gd name="T38" fmla="*/ 340 w 497"/>
                <a:gd name="T39" fmla="*/ 326 h 447"/>
                <a:gd name="T40" fmla="*/ 344 w 497"/>
                <a:gd name="T41" fmla="*/ 321 h 447"/>
                <a:gd name="T42" fmla="*/ 497 w 497"/>
                <a:gd name="T43" fmla="*/ 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447">
                  <a:moveTo>
                    <a:pt x="497" y="3"/>
                  </a:moveTo>
                  <a:lnTo>
                    <a:pt x="497" y="3"/>
                  </a:lnTo>
                  <a:cubicBezTo>
                    <a:pt x="486" y="16"/>
                    <a:pt x="470" y="25"/>
                    <a:pt x="452" y="26"/>
                  </a:cubicBezTo>
                  <a:cubicBezTo>
                    <a:pt x="429" y="28"/>
                    <a:pt x="408" y="17"/>
                    <a:pt x="396" y="0"/>
                  </a:cubicBezTo>
                  <a:cubicBezTo>
                    <a:pt x="385" y="165"/>
                    <a:pt x="264" y="303"/>
                    <a:pt x="102" y="338"/>
                  </a:cubicBezTo>
                  <a:cubicBezTo>
                    <a:pt x="101" y="338"/>
                    <a:pt x="101" y="338"/>
                    <a:pt x="101" y="338"/>
                  </a:cubicBezTo>
                  <a:cubicBezTo>
                    <a:pt x="96" y="339"/>
                    <a:pt x="91" y="340"/>
                    <a:pt x="86" y="341"/>
                  </a:cubicBezTo>
                  <a:cubicBezTo>
                    <a:pt x="85" y="341"/>
                    <a:pt x="84" y="341"/>
                    <a:pt x="83" y="342"/>
                  </a:cubicBezTo>
                  <a:cubicBezTo>
                    <a:pt x="79" y="342"/>
                    <a:pt x="74" y="343"/>
                    <a:pt x="70" y="343"/>
                  </a:cubicBezTo>
                  <a:cubicBezTo>
                    <a:pt x="68" y="344"/>
                    <a:pt x="67" y="344"/>
                    <a:pt x="66" y="344"/>
                  </a:cubicBezTo>
                  <a:cubicBezTo>
                    <a:pt x="60" y="345"/>
                    <a:pt x="55" y="345"/>
                    <a:pt x="49" y="346"/>
                  </a:cubicBezTo>
                  <a:cubicBezTo>
                    <a:pt x="21" y="348"/>
                    <a:pt x="0" y="371"/>
                    <a:pt x="2" y="399"/>
                  </a:cubicBezTo>
                  <a:cubicBezTo>
                    <a:pt x="4" y="426"/>
                    <a:pt x="29" y="447"/>
                    <a:pt x="57" y="445"/>
                  </a:cubicBezTo>
                  <a:cubicBezTo>
                    <a:pt x="64" y="445"/>
                    <a:pt x="71" y="444"/>
                    <a:pt x="78" y="443"/>
                  </a:cubicBezTo>
                  <a:cubicBezTo>
                    <a:pt x="80" y="443"/>
                    <a:pt x="81" y="443"/>
                    <a:pt x="83" y="442"/>
                  </a:cubicBezTo>
                  <a:cubicBezTo>
                    <a:pt x="88" y="442"/>
                    <a:pt x="94" y="441"/>
                    <a:pt x="100" y="440"/>
                  </a:cubicBezTo>
                  <a:cubicBezTo>
                    <a:pt x="101" y="440"/>
                    <a:pt x="102" y="440"/>
                    <a:pt x="104" y="439"/>
                  </a:cubicBezTo>
                  <a:cubicBezTo>
                    <a:pt x="110" y="438"/>
                    <a:pt x="116" y="437"/>
                    <a:pt x="122" y="436"/>
                  </a:cubicBezTo>
                  <a:cubicBezTo>
                    <a:pt x="123" y="436"/>
                    <a:pt x="123" y="436"/>
                    <a:pt x="124" y="435"/>
                  </a:cubicBezTo>
                  <a:cubicBezTo>
                    <a:pt x="204" y="418"/>
                    <a:pt x="278" y="381"/>
                    <a:pt x="340" y="326"/>
                  </a:cubicBezTo>
                  <a:cubicBezTo>
                    <a:pt x="342" y="324"/>
                    <a:pt x="343" y="323"/>
                    <a:pt x="344" y="321"/>
                  </a:cubicBezTo>
                  <a:cubicBezTo>
                    <a:pt x="433" y="241"/>
                    <a:pt x="490" y="127"/>
                    <a:pt x="49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 name="Freeform 6">
              <a:extLst>
                <a:ext uri="{FF2B5EF4-FFF2-40B4-BE49-F238E27FC236}">
                  <a16:creationId xmlns:a16="http://schemas.microsoft.com/office/drawing/2014/main" id="{C643B2EB-89F3-468A-BE53-736347C7192A}"/>
                </a:ext>
              </a:extLst>
            </p:cNvPr>
            <p:cNvSpPr>
              <a:spLocks/>
            </p:cNvSpPr>
            <p:nvPr/>
          </p:nvSpPr>
          <p:spPr bwMode="auto">
            <a:xfrm>
              <a:off x="2932" y="1877"/>
              <a:ext cx="299" cy="274"/>
            </a:xfrm>
            <a:custGeom>
              <a:avLst/>
              <a:gdLst>
                <a:gd name="T0" fmla="*/ 440 w 496"/>
                <a:gd name="T1" fmla="*/ 2 h 449"/>
                <a:gd name="T2" fmla="*/ 440 w 496"/>
                <a:gd name="T3" fmla="*/ 2 h 449"/>
                <a:gd name="T4" fmla="*/ 0 w 496"/>
                <a:gd name="T5" fmla="*/ 449 h 449"/>
                <a:gd name="T6" fmla="*/ 47 w 496"/>
                <a:gd name="T7" fmla="*/ 423 h 449"/>
                <a:gd name="T8" fmla="*/ 101 w 496"/>
                <a:gd name="T9" fmla="*/ 446 h 449"/>
                <a:gd name="T10" fmla="*/ 447 w 496"/>
                <a:gd name="T11" fmla="*/ 102 h 449"/>
                <a:gd name="T12" fmla="*/ 494 w 496"/>
                <a:gd name="T13" fmla="*/ 48 h 449"/>
                <a:gd name="T14" fmla="*/ 440 w 496"/>
                <a:gd name="T15" fmla="*/ 2 h 4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449">
                  <a:moveTo>
                    <a:pt x="440" y="2"/>
                  </a:moveTo>
                  <a:lnTo>
                    <a:pt x="440" y="2"/>
                  </a:lnTo>
                  <a:cubicBezTo>
                    <a:pt x="197" y="20"/>
                    <a:pt x="10" y="215"/>
                    <a:pt x="0" y="449"/>
                  </a:cubicBezTo>
                  <a:cubicBezTo>
                    <a:pt x="10" y="434"/>
                    <a:pt x="27" y="424"/>
                    <a:pt x="47" y="423"/>
                  </a:cubicBezTo>
                  <a:cubicBezTo>
                    <a:pt x="68" y="421"/>
                    <a:pt x="88" y="431"/>
                    <a:pt x="101" y="446"/>
                  </a:cubicBezTo>
                  <a:cubicBezTo>
                    <a:pt x="113" y="265"/>
                    <a:pt x="259" y="115"/>
                    <a:pt x="447" y="102"/>
                  </a:cubicBezTo>
                  <a:cubicBezTo>
                    <a:pt x="475" y="100"/>
                    <a:pt x="496" y="76"/>
                    <a:pt x="494" y="48"/>
                  </a:cubicBezTo>
                  <a:cubicBezTo>
                    <a:pt x="492" y="21"/>
                    <a:pt x="468" y="0"/>
                    <a:pt x="44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7">
              <a:extLst>
                <a:ext uri="{FF2B5EF4-FFF2-40B4-BE49-F238E27FC236}">
                  <a16:creationId xmlns:a16="http://schemas.microsoft.com/office/drawing/2014/main" id="{5A17DCCF-9202-4FE1-B0CE-F96400E0DB99}"/>
                </a:ext>
              </a:extLst>
            </p:cNvPr>
            <p:cNvSpPr>
              <a:spLocks/>
            </p:cNvSpPr>
            <p:nvPr/>
          </p:nvSpPr>
          <p:spPr bwMode="auto">
            <a:xfrm>
              <a:off x="3232" y="1877"/>
              <a:ext cx="273" cy="299"/>
            </a:xfrm>
            <a:custGeom>
              <a:avLst/>
              <a:gdLst>
                <a:gd name="T0" fmla="*/ 0 w 453"/>
                <a:gd name="T1" fmla="*/ 0 h 490"/>
                <a:gd name="T2" fmla="*/ 0 w 453"/>
                <a:gd name="T3" fmla="*/ 0 h 490"/>
                <a:gd name="T4" fmla="*/ 26 w 453"/>
                <a:gd name="T5" fmla="*/ 46 h 490"/>
                <a:gd name="T6" fmla="*/ 1 w 453"/>
                <a:gd name="T7" fmla="*/ 100 h 490"/>
                <a:gd name="T8" fmla="*/ 350 w 453"/>
                <a:gd name="T9" fmla="*/ 442 h 490"/>
                <a:gd name="T10" fmla="*/ 404 w 453"/>
                <a:gd name="T11" fmla="*/ 488 h 490"/>
                <a:gd name="T12" fmla="*/ 451 w 453"/>
                <a:gd name="T13" fmla="*/ 435 h 490"/>
                <a:gd name="T14" fmla="*/ 0 w 453"/>
                <a:gd name="T15" fmla="*/ 0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3" h="490">
                  <a:moveTo>
                    <a:pt x="0" y="0"/>
                  </a:moveTo>
                  <a:lnTo>
                    <a:pt x="0" y="0"/>
                  </a:lnTo>
                  <a:cubicBezTo>
                    <a:pt x="14" y="11"/>
                    <a:pt x="24" y="27"/>
                    <a:pt x="26" y="46"/>
                  </a:cubicBezTo>
                  <a:cubicBezTo>
                    <a:pt x="27" y="68"/>
                    <a:pt x="17" y="88"/>
                    <a:pt x="1" y="100"/>
                  </a:cubicBezTo>
                  <a:cubicBezTo>
                    <a:pt x="185" y="112"/>
                    <a:pt x="336" y="256"/>
                    <a:pt x="350" y="442"/>
                  </a:cubicBezTo>
                  <a:cubicBezTo>
                    <a:pt x="352" y="470"/>
                    <a:pt x="377" y="490"/>
                    <a:pt x="404" y="488"/>
                  </a:cubicBezTo>
                  <a:cubicBezTo>
                    <a:pt x="432" y="486"/>
                    <a:pt x="453" y="462"/>
                    <a:pt x="451" y="435"/>
                  </a:cubicBezTo>
                  <a:cubicBezTo>
                    <a:pt x="433" y="196"/>
                    <a:pt x="237" y="12"/>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8">
              <a:extLst>
                <a:ext uri="{FF2B5EF4-FFF2-40B4-BE49-F238E27FC236}">
                  <a16:creationId xmlns:a16="http://schemas.microsoft.com/office/drawing/2014/main" id="{1CDD0B34-A1DF-4675-98F3-12EB9402B350}"/>
                </a:ext>
              </a:extLst>
            </p:cNvPr>
            <p:cNvSpPr>
              <a:spLocks/>
            </p:cNvSpPr>
            <p:nvPr/>
          </p:nvSpPr>
          <p:spPr bwMode="auto">
            <a:xfrm>
              <a:off x="2931" y="2151"/>
              <a:ext cx="275" cy="299"/>
            </a:xfrm>
            <a:custGeom>
              <a:avLst/>
              <a:gdLst>
                <a:gd name="T0" fmla="*/ 428 w 455"/>
                <a:gd name="T1" fmla="*/ 446 h 490"/>
                <a:gd name="T2" fmla="*/ 428 w 455"/>
                <a:gd name="T3" fmla="*/ 446 h 490"/>
                <a:gd name="T4" fmla="*/ 455 w 455"/>
                <a:gd name="T5" fmla="*/ 390 h 490"/>
                <a:gd name="T6" fmla="*/ 102 w 455"/>
                <a:gd name="T7" fmla="*/ 48 h 490"/>
                <a:gd name="T8" fmla="*/ 48 w 455"/>
                <a:gd name="T9" fmla="*/ 2 h 490"/>
                <a:gd name="T10" fmla="*/ 1 w 455"/>
                <a:gd name="T11" fmla="*/ 55 h 490"/>
                <a:gd name="T12" fmla="*/ 450 w 455"/>
                <a:gd name="T13" fmla="*/ 490 h 490"/>
                <a:gd name="T14" fmla="*/ 428 w 455"/>
                <a:gd name="T15" fmla="*/ 446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490">
                  <a:moveTo>
                    <a:pt x="428" y="446"/>
                  </a:moveTo>
                  <a:lnTo>
                    <a:pt x="428" y="446"/>
                  </a:lnTo>
                  <a:cubicBezTo>
                    <a:pt x="426" y="423"/>
                    <a:pt x="437" y="402"/>
                    <a:pt x="455" y="390"/>
                  </a:cubicBezTo>
                  <a:cubicBezTo>
                    <a:pt x="270" y="380"/>
                    <a:pt x="116" y="235"/>
                    <a:pt x="102" y="48"/>
                  </a:cubicBezTo>
                  <a:cubicBezTo>
                    <a:pt x="100" y="21"/>
                    <a:pt x="76" y="0"/>
                    <a:pt x="48" y="2"/>
                  </a:cubicBezTo>
                  <a:cubicBezTo>
                    <a:pt x="20" y="4"/>
                    <a:pt x="0" y="28"/>
                    <a:pt x="1" y="55"/>
                  </a:cubicBezTo>
                  <a:cubicBezTo>
                    <a:pt x="19" y="293"/>
                    <a:pt x="214" y="477"/>
                    <a:pt x="450" y="490"/>
                  </a:cubicBezTo>
                  <a:cubicBezTo>
                    <a:pt x="437" y="479"/>
                    <a:pt x="429" y="464"/>
                    <a:pt x="428" y="4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9">
              <a:extLst>
                <a:ext uri="{FF2B5EF4-FFF2-40B4-BE49-F238E27FC236}">
                  <a16:creationId xmlns:a16="http://schemas.microsoft.com/office/drawing/2014/main" id="{FBEA2317-7DA7-4EAA-BE9E-9E60040A172D}"/>
                </a:ext>
              </a:extLst>
            </p:cNvPr>
            <p:cNvSpPr>
              <a:spLocks noEditPoints="1"/>
            </p:cNvSpPr>
            <p:nvPr/>
          </p:nvSpPr>
          <p:spPr bwMode="auto">
            <a:xfrm>
              <a:off x="3265" y="2100"/>
              <a:ext cx="125" cy="155"/>
            </a:xfrm>
            <a:custGeom>
              <a:avLst/>
              <a:gdLst>
                <a:gd name="T0" fmla="*/ 207 w 207"/>
                <a:gd name="T1" fmla="*/ 249 h 254"/>
                <a:gd name="T2" fmla="*/ 207 w 207"/>
                <a:gd name="T3" fmla="*/ 249 h 254"/>
                <a:gd name="T4" fmla="*/ 207 w 207"/>
                <a:gd name="T5" fmla="*/ 92 h 254"/>
                <a:gd name="T6" fmla="*/ 198 w 207"/>
                <a:gd name="T7" fmla="*/ 44 h 254"/>
                <a:gd name="T8" fmla="*/ 174 w 207"/>
                <a:gd name="T9" fmla="*/ 15 h 254"/>
                <a:gd name="T10" fmla="*/ 144 w 207"/>
                <a:gd name="T11" fmla="*/ 3 h 254"/>
                <a:gd name="T12" fmla="*/ 111 w 207"/>
                <a:gd name="T13" fmla="*/ 0 h 254"/>
                <a:gd name="T14" fmla="*/ 16 w 207"/>
                <a:gd name="T15" fmla="*/ 27 h 254"/>
                <a:gd name="T16" fmla="*/ 33 w 207"/>
                <a:gd name="T17" fmla="*/ 72 h 254"/>
                <a:gd name="T18" fmla="*/ 105 w 207"/>
                <a:gd name="T19" fmla="*/ 49 h 254"/>
                <a:gd name="T20" fmla="*/ 141 w 207"/>
                <a:gd name="T21" fmla="*/ 59 h 254"/>
                <a:gd name="T22" fmla="*/ 153 w 207"/>
                <a:gd name="T23" fmla="*/ 93 h 254"/>
                <a:gd name="T24" fmla="*/ 153 w 207"/>
                <a:gd name="T25" fmla="*/ 106 h 254"/>
                <a:gd name="T26" fmla="*/ 95 w 207"/>
                <a:gd name="T27" fmla="*/ 93 h 254"/>
                <a:gd name="T28" fmla="*/ 28 w 207"/>
                <a:gd name="T29" fmla="*/ 114 h 254"/>
                <a:gd name="T30" fmla="*/ 0 w 207"/>
                <a:gd name="T31" fmla="*/ 173 h 254"/>
                <a:gd name="T32" fmla="*/ 25 w 207"/>
                <a:gd name="T33" fmla="*/ 233 h 254"/>
                <a:gd name="T34" fmla="*/ 88 w 207"/>
                <a:gd name="T35" fmla="*/ 254 h 254"/>
                <a:gd name="T36" fmla="*/ 153 w 207"/>
                <a:gd name="T37" fmla="*/ 229 h 254"/>
                <a:gd name="T38" fmla="*/ 153 w 207"/>
                <a:gd name="T39" fmla="*/ 249 h 254"/>
                <a:gd name="T40" fmla="*/ 207 w 207"/>
                <a:gd name="T41" fmla="*/ 249 h 254"/>
                <a:gd name="T42" fmla="*/ 207 w 207"/>
                <a:gd name="T43" fmla="*/ 249 h 254"/>
                <a:gd name="T44" fmla="*/ 66 w 207"/>
                <a:gd name="T45" fmla="*/ 197 h 254"/>
                <a:gd name="T46" fmla="*/ 66 w 207"/>
                <a:gd name="T47" fmla="*/ 197 h 254"/>
                <a:gd name="T48" fmla="*/ 54 w 207"/>
                <a:gd name="T49" fmla="*/ 173 h 254"/>
                <a:gd name="T50" fmla="*/ 68 w 207"/>
                <a:gd name="T51" fmla="*/ 149 h 254"/>
                <a:gd name="T52" fmla="*/ 104 w 207"/>
                <a:gd name="T53" fmla="*/ 141 h 254"/>
                <a:gd name="T54" fmla="*/ 153 w 207"/>
                <a:gd name="T55" fmla="*/ 151 h 254"/>
                <a:gd name="T56" fmla="*/ 153 w 207"/>
                <a:gd name="T57" fmla="*/ 182 h 254"/>
                <a:gd name="T58" fmla="*/ 99 w 207"/>
                <a:gd name="T59" fmla="*/ 205 h 254"/>
                <a:gd name="T60" fmla="*/ 66 w 207"/>
                <a:gd name="T61" fmla="*/ 19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7" h="254">
                  <a:moveTo>
                    <a:pt x="207" y="249"/>
                  </a:moveTo>
                  <a:lnTo>
                    <a:pt x="207" y="249"/>
                  </a:lnTo>
                  <a:lnTo>
                    <a:pt x="207" y="92"/>
                  </a:lnTo>
                  <a:cubicBezTo>
                    <a:pt x="207" y="73"/>
                    <a:pt x="204" y="57"/>
                    <a:pt x="198" y="44"/>
                  </a:cubicBezTo>
                  <a:cubicBezTo>
                    <a:pt x="193" y="31"/>
                    <a:pt x="185" y="21"/>
                    <a:pt x="174" y="15"/>
                  </a:cubicBezTo>
                  <a:cubicBezTo>
                    <a:pt x="164" y="9"/>
                    <a:pt x="154" y="5"/>
                    <a:pt x="144" y="3"/>
                  </a:cubicBezTo>
                  <a:cubicBezTo>
                    <a:pt x="135" y="1"/>
                    <a:pt x="124" y="0"/>
                    <a:pt x="111" y="0"/>
                  </a:cubicBezTo>
                  <a:cubicBezTo>
                    <a:pt x="74" y="0"/>
                    <a:pt x="42" y="9"/>
                    <a:pt x="16" y="27"/>
                  </a:cubicBezTo>
                  <a:lnTo>
                    <a:pt x="33" y="72"/>
                  </a:lnTo>
                  <a:cubicBezTo>
                    <a:pt x="55" y="56"/>
                    <a:pt x="79" y="49"/>
                    <a:pt x="105" y="49"/>
                  </a:cubicBezTo>
                  <a:cubicBezTo>
                    <a:pt x="121" y="49"/>
                    <a:pt x="133" y="52"/>
                    <a:pt x="141" y="59"/>
                  </a:cubicBezTo>
                  <a:cubicBezTo>
                    <a:pt x="149" y="66"/>
                    <a:pt x="153" y="78"/>
                    <a:pt x="153" y="93"/>
                  </a:cubicBezTo>
                  <a:lnTo>
                    <a:pt x="153" y="106"/>
                  </a:lnTo>
                  <a:cubicBezTo>
                    <a:pt x="138" y="97"/>
                    <a:pt x="118" y="93"/>
                    <a:pt x="95" y="93"/>
                  </a:cubicBezTo>
                  <a:cubicBezTo>
                    <a:pt x="69" y="93"/>
                    <a:pt x="47" y="100"/>
                    <a:pt x="28" y="114"/>
                  </a:cubicBezTo>
                  <a:cubicBezTo>
                    <a:pt x="9" y="127"/>
                    <a:pt x="0" y="147"/>
                    <a:pt x="0" y="173"/>
                  </a:cubicBezTo>
                  <a:cubicBezTo>
                    <a:pt x="0" y="199"/>
                    <a:pt x="8" y="219"/>
                    <a:pt x="25" y="233"/>
                  </a:cubicBezTo>
                  <a:cubicBezTo>
                    <a:pt x="41" y="247"/>
                    <a:pt x="62" y="254"/>
                    <a:pt x="88" y="254"/>
                  </a:cubicBezTo>
                  <a:cubicBezTo>
                    <a:pt x="115" y="254"/>
                    <a:pt x="137" y="246"/>
                    <a:pt x="153" y="229"/>
                  </a:cubicBezTo>
                  <a:lnTo>
                    <a:pt x="153" y="249"/>
                  </a:lnTo>
                  <a:lnTo>
                    <a:pt x="207" y="249"/>
                  </a:lnTo>
                  <a:lnTo>
                    <a:pt x="207" y="249"/>
                  </a:lnTo>
                  <a:close/>
                  <a:moveTo>
                    <a:pt x="66" y="197"/>
                  </a:moveTo>
                  <a:lnTo>
                    <a:pt x="66" y="197"/>
                  </a:lnTo>
                  <a:cubicBezTo>
                    <a:pt x="58" y="191"/>
                    <a:pt x="54" y="183"/>
                    <a:pt x="54" y="173"/>
                  </a:cubicBezTo>
                  <a:cubicBezTo>
                    <a:pt x="54" y="162"/>
                    <a:pt x="59" y="154"/>
                    <a:pt x="68" y="149"/>
                  </a:cubicBezTo>
                  <a:cubicBezTo>
                    <a:pt x="77" y="143"/>
                    <a:pt x="89" y="141"/>
                    <a:pt x="104" y="141"/>
                  </a:cubicBezTo>
                  <a:cubicBezTo>
                    <a:pt x="123" y="141"/>
                    <a:pt x="139" y="144"/>
                    <a:pt x="153" y="151"/>
                  </a:cubicBezTo>
                  <a:lnTo>
                    <a:pt x="153" y="182"/>
                  </a:lnTo>
                  <a:cubicBezTo>
                    <a:pt x="138" y="198"/>
                    <a:pt x="120" y="205"/>
                    <a:pt x="99" y="205"/>
                  </a:cubicBezTo>
                  <a:cubicBezTo>
                    <a:pt x="84" y="205"/>
                    <a:pt x="73" y="202"/>
                    <a:pt x="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10">
              <a:extLst>
                <a:ext uri="{FF2B5EF4-FFF2-40B4-BE49-F238E27FC236}">
                  <a16:creationId xmlns:a16="http://schemas.microsoft.com/office/drawing/2014/main" id="{BB97CDDC-82F4-429D-942D-CFBBEE96F41C}"/>
                </a:ext>
              </a:extLst>
            </p:cNvPr>
            <p:cNvSpPr>
              <a:spLocks/>
            </p:cNvSpPr>
            <p:nvPr/>
          </p:nvSpPr>
          <p:spPr bwMode="auto">
            <a:xfrm>
              <a:off x="3156" y="2042"/>
              <a:ext cx="94" cy="213"/>
            </a:xfrm>
            <a:custGeom>
              <a:avLst/>
              <a:gdLst>
                <a:gd name="T0" fmla="*/ 149 w 155"/>
                <a:gd name="T1" fmla="*/ 338 h 349"/>
                <a:gd name="T2" fmla="*/ 149 w 155"/>
                <a:gd name="T3" fmla="*/ 338 h 349"/>
                <a:gd name="T4" fmla="*/ 155 w 155"/>
                <a:gd name="T5" fmla="*/ 288 h 349"/>
                <a:gd name="T6" fmla="*/ 117 w 155"/>
                <a:gd name="T7" fmla="*/ 299 h 349"/>
                <a:gd name="T8" fmla="*/ 97 w 155"/>
                <a:gd name="T9" fmla="*/ 276 h 349"/>
                <a:gd name="T10" fmla="*/ 97 w 155"/>
                <a:gd name="T11" fmla="*/ 149 h 349"/>
                <a:gd name="T12" fmla="*/ 153 w 155"/>
                <a:gd name="T13" fmla="*/ 149 h 349"/>
                <a:gd name="T14" fmla="*/ 153 w 155"/>
                <a:gd name="T15" fmla="*/ 101 h 349"/>
                <a:gd name="T16" fmla="*/ 97 w 155"/>
                <a:gd name="T17" fmla="*/ 101 h 349"/>
                <a:gd name="T18" fmla="*/ 97 w 155"/>
                <a:gd name="T19" fmla="*/ 0 h 349"/>
                <a:gd name="T20" fmla="*/ 41 w 155"/>
                <a:gd name="T21" fmla="*/ 27 h 349"/>
                <a:gd name="T22" fmla="*/ 41 w 155"/>
                <a:gd name="T23" fmla="*/ 101 h 349"/>
                <a:gd name="T24" fmla="*/ 0 w 155"/>
                <a:gd name="T25" fmla="*/ 101 h 349"/>
                <a:gd name="T26" fmla="*/ 0 w 155"/>
                <a:gd name="T27" fmla="*/ 149 h 349"/>
                <a:gd name="T28" fmla="*/ 41 w 155"/>
                <a:gd name="T29" fmla="*/ 149 h 349"/>
                <a:gd name="T30" fmla="*/ 41 w 155"/>
                <a:gd name="T31" fmla="*/ 287 h 349"/>
                <a:gd name="T32" fmla="*/ 98 w 155"/>
                <a:gd name="T33" fmla="*/ 349 h 349"/>
                <a:gd name="T34" fmla="*/ 149 w 155"/>
                <a:gd name="T35" fmla="*/ 33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349">
                  <a:moveTo>
                    <a:pt x="149" y="338"/>
                  </a:moveTo>
                  <a:lnTo>
                    <a:pt x="149" y="338"/>
                  </a:lnTo>
                  <a:lnTo>
                    <a:pt x="155" y="288"/>
                  </a:lnTo>
                  <a:cubicBezTo>
                    <a:pt x="142" y="296"/>
                    <a:pt x="130" y="299"/>
                    <a:pt x="117" y="299"/>
                  </a:cubicBezTo>
                  <a:cubicBezTo>
                    <a:pt x="104" y="299"/>
                    <a:pt x="97" y="292"/>
                    <a:pt x="97" y="276"/>
                  </a:cubicBezTo>
                  <a:lnTo>
                    <a:pt x="97" y="149"/>
                  </a:lnTo>
                  <a:lnTo>
                    <a:pt x="153" y="149"/>
                  </a:lnTo>
                  <a:lnTo>
                    <a:pt x="153" y="101"/>
                  </a:lnTo>
                  <a:lnTo>
                    <a:pt x="97" y="101"/>
                  </a:lnTo>
                  <a:lnTo>
                    <a:pt x="97" y="0"/>
                  </a:lnTo>
                  <a:lnTo>
                    <a:pt x="41" y="27"/>
                  </a:lnTo>
                  <a:lnTo>
                    <a:pt x="41" y="101"/>
                  </a:lnTo>
                  <a:lnTo>
                    <a:pt x="0" y="101"/>
                  </a:lnTo>
                  <a:lnTo>
                    <a:pt x="0" y="149"/>
                  </a:lnTo>
                  <a:lnTo>
                    <a:pt x="41" y="149"/>
                  </a:lnTo>
                  <a:lnTo>
                    <a:pt x="41" y="287"/>
                  </a:lnTo>
                  <a:cubicBezTo>
                    <a:pt x="41" y="329"/>
                    <a:pt x="60" y="349"/>
                    <a:pt x="98" y="349"/>
                  </a:cubicBezTo>
                  <a:cubicBezTo>
                    <a:pt x="118" y="349"/>
                    <a:pt x="135" y="346"/>
                    <a:pt x="149" y="3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11">
              <a:extLst>
                <a:ext uri="{FF2B5EF4-FFF2-40B4-BE49-F238E27FC236}">
                  <a16:creationId xmlns:a16="http://schemas.microsoft.com/office/drawing/2014/main" id="{2074EE91-685C-4FD7-AE0A-927C21E10E16}"/>
                </a:ext>
              </a:extLst>
            </p:cNvPr>
            <p:cNvSpPr>
              <a:spLocks/>
            </p:cNvSpPr>
            <p:nvPr/>
          </p:nvSpPr>
          <p:spPr bwMode="auto">
            <a:xfrm>
              <a:off x="3051" y="2045"/>
              <a:ext cx="90" cy="207"/>
            </a:xfrm>
            <a:custGeom>
              <a:avLst/>
              <a:gdLst>
                <a:gd name="T0" fmla="*/ 149 w 149"/>
                <a:gd name="T1" fmla="*/ 144 h 338"/>
                <a:gd name="T2" fmla="*/ 149 w 149"/>
                <a:gd name="T3" fmla="*/ 144 h 338"/>
                <a:gd name="T4" fmla="*/ 149 w 149"/>
                <a:gd name="T5" fmla="*/ 95 h 338"/>
                <a:gd name="T6" fmla="*/ 91 w 149"/>
                <a:gd name="T7" fmla="*/ 95 h 338"/>
                <a:gd name="T8" fmla="*/ 91 w 149"/>
                <a:gd name="T9" fmla="*/ 68 h 338"/>
                <a:gd name="T10" fmla="*/ 109 w 149"/>
                <a:gd name="T11" fmla="*/ 49 h 338"/>
                <a:gd name="T12" fmla="*/ 144 w 149"/>
                <a:gd name="T13" fmla="*/ 57 h 338"/>
                <a:gd name="T14" fmla="*/ 144 w 149"/>
                <a:gd name="T15" fmla="*/ 11 h 338"/>
                <a:gd name="T16" fmla="*/ 93 w 149"/>
                <a:gd name="T17" fmla="*/ 0 h 338"/>
                <a:gd name="T18" fmla="*/ 35 w 149"/>
                <a:gd name="T19" fmla="*/ 57 h 338"/>
                <a:gd name="T20" fmla="*/ 35 w 149"/>
                <a:gd name="T21" fmla="*/ 95 h 338"/>
                <a:gd name="T22" fmla="*/ 0 w 149"/>
                <a:gd name="T23" fmla="*/ 95 h 338"/>
                <a:gd name="T24" fmla="*/ 0 w 149"/>
                <a:gd name="T25" fmla="*/ 144 h 338"/>
                <a:gd name="T26" fmla="*/ 35 w 149"/>
                <a:gd name="T27" fmla="*/ 144 h 338"/>
                <a:gd name="T28" fmla="*/ 35 w 149"/>
                <a:gd name="T29" fmla="*/ 338 h 338"/>
                <a:gd name="T30" fmla="*/ 91 w 149"/>
                <a:gd name="T31" fmla="*/ 338 h 338"/>
                <a:gd name="T32" fmla="*/ 91 w 149"/>
                <a:gd name="T33" fmla="*/ 144 h 338"/>
                <a:gd name="T34" fmla="*/ 149 w 149"/>
                <a:gd name="T35" fmla="*/ 14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38">
                  <a:moveTo>
                    <a:pt x="149" y="144"/>
                  </a:moveTo>
                  <a:lnTo>
                    <a:pt x="149" y="144"/>
                  </a:lnTo>
                  <a:lnTo>
                    <a:pt x="149" y="95"/>
                  </a:lnTo>
                  <a:lnTo>
                    <a:pt x="91" y="95"/>
                  </a:lnTo>
                  <a:lnTo>
                    <a:pt x="91" y="68"/>
                  </a:lnTo>
                  <a:cubicBezTo>
                    <a:pt x="91" y="55"/>
                    <a:pt x="97" y="49"/>
                    <a:pt x="109" y="49"/>
                  </a:cubicBezTo>
                  <a:cubicBezTo>
                    <a:pt x="119" y="49"/>
                    <a:pt x="131" y="52"/>
                    <a:pt x="144" y="57"/>
                  </a:cubicBezTo>
                  <a:lnTo>
                    <a:pt x="144" y="11"/>
                  </a:lnTo>
                  <a:cubicBezTo>
                    <a:pt x="129" y="4"/>
                    <a:pt x="112" y="0"/>
                    <a:pt x="93" y="0"/>
                  </a:cubicBezTo>
                  <a:cubicBezTo>
                    <a:pt x="54" y="0"/>
                    <a:pt x="35" y="19"/>
                    <a:pt x="35" y="57"/>
                  </a:cubicBezTo>
                  <a:lnTo>
                    <a:pt x="35" y="95"/>
                  </a:lnTo>
                  <a:lnTo>
                    <a:pt x="0" y="95"/>
                  </a:lnTo>
                  <a:lnTo>
                    <a:pt x="0" y="144"/>
                  </a:lnTo>
                  <a:lnTo>
                    <a:pt x="35" y="144"/>
                  </a:lnTo>
                  <a:lnTo>
                    <a:pt x="35" y="338"/>
                  </a:lnTo>
                  <a:lnTo>
                    <a:pt x="91" y="338"/>
                  </a:lnTo>
                  <a:lnTo>
                    <a:pt x="91" y="144"/>
                  </a:lnTo>
                  <a:lnTo>
                    <a:pt x="149" y="1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2">
              <a:extLst>
                <a:ext uri="{FF2B5EF4-FFF2-40B4-BE49-F238E27FC236}">
                  <a16:creationId xmlns:a16="http://schemas.microsoft.com/office/drawing/2014/main" id="{846B494D-7128-4000-9863-3EFBA8FA13CA}"/>
                </a:ext>
              </a:extLst>
            </p:cNvPr>
            <p:cNvSpPr>
              <a:spLocks/>
            </p:cNvSpPr>
            <p:nvPr/>
          </p:nvSpPr>
          <p:spPr bwMode="auto">
            <a:xfrm>
              <a:off x="3631" y="1940"/>
              <a:ext cx="110" cy="181"/>
            </a:xfrm>
            <a:custGeom>
              <a:avLst/>
              <a:gdLst>
                <a:gd name="T0" fmla="*/ 0 w 184"/>
                <a:gd name="T1" fmla="*/ 298 h 298"/>
                <a:gd name="T2" fmla="*/ 0 w 184"/>
                <a:gd name="T3" fmla="*/ 298 h 298"/>
                <a:gd name="T4" fmla="*/ 0 w 184"/>
                <a:gd name="T5" fmla="*/ 0 h 298"/>
                <a:gd name="T6" fmla="*/ 37 w 184"/>
                <a:gd name="T7" fmla="*/ 0 h 298"/>
                <a:gd name="T8" fmla="*/ 37 w 184"/>
                <a:gd name="T9" fmla="*/ 262 h 298"/>
                <a:gd name="T10" fmla="*/ 184 w 184"/>
                <a:gd name="T11" fmla="*/ 262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2"/>
                  </a:lnTo>
                  <a:lnTo>
                    <a:pt x="184" y="262"/>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3">
              <a:extLst>
                <a:ext uri="{FF2B5EF4-FFF2-40B4-BE49-F238E27FC236}">
                  <a16:creationId xmlns:a16="http://schemas.microsoft.com/office/drawing/2014/main" id="{4988A278-A1CD-4668-97DF-0AB5B4C04ABD}"/>
                </a:ext>
              </a:extLst>
            </p:cNvPr>
            <p:cNvSpPr>
              <a:spLocks noEditPoints="1"/>
            </p:cNvSpPr>
            <p:nvPr/>
          </p:nvSpPr>
          <p:spPr bwMode="auto">
            <a:xfrm>
              <a:off x="3756" y="1985"/>
              <a:ext cx="113" cy="140"/>
            </a:xfrm>
            <a:custGeom>
              <a:avLst/>
              <a:gdLst>
                <a:gd name="T0" fmla="*/ 37 w 186"/>
                <a:gd name="T1" fmla="*/ 97 h 228"/>
                <a:gd name="T2" fmla="*/ 37 w 186"/>
                <a:gd name="T3" fmla="*/ 97 h 228"/>
                <a:gd name="T4" fmla="*/ 149 w 186"/>
                <a:gd name="T5" fmla="*/ 97 h 228"/>
                <a:gd name="T6" fmla="*/ 133 w 186"/>
                <a:gd name="T7" fmla="*/ 48 h 228"/>
                <a:gd name="T8" fmla="*/ 96 w 186"/>
                <a:gd name="T9" fmla="*/ 33 h 228"/>
                <a:gd name="T10" fmla="*/ 55 w 186"/>
                <a:gd name="T11" fmla="*/ 49 h 228"/>
                <a:gd name="T12" fmla="*/ 37 w 186"/>
                <a:gd name="T13" fmla="*/ 97 h 228"/>
                <a:gd name="T14" fmla="*/ 96 w 186"/>
                <a:gd name="T15" fmla="*/ 228 h 228"/>
                <a:gd name="T16" fmla="*/ 96 w 186"/>
                <a:gd name="T17" fmla="*/ 228 h 228"/>
                <a:gd name="T18" fmla="*/ 26 w 186"/>
                <a:gd name="T19" fmla="*/ 196 h 228"/>
                <a:gd name="T20" fmla="*/ 0 w 186"/>
                <a:gd name="T21" fmla="*/ 114 h 228"/>
                <a:gd name="T22" fmla="*/ 26 w 186"/>
                <a:gd name="T23" fmla="*/ 31 h 228"/>
                <a:gd name="T24" fmla="*/ 96 w 186"/>
                <a:gd name="T25" fmla="*/ 0 h 228"/>
                <a:gd name="T26" fmla="*/ 161 w 186"/>
                <a:gd name="T27" fmla="*/ 27 h 228"/>
                <a:gd name="T28" fmla="*/ 186 w 186"/>
                <a:gd name="T29" fmla="*/ 104 h 228"/>
                <a:gd name="T30" fmla="*/ 185 w 186"/>
                <a:gd name="T31" fmla="*/ 129 h 228"/>
                <a:gd name="T32" fmla="*/ 37 w 186"/>
                <a:gd name="T33" fmla="*/ 129 h 228"/>
                <a:gd name="T34" fmla="*/ 56 w 186"/>
                <a:gd name="T35" fmla="*/ 176 h 228"/>
                <a:gd name="T36" fmla="*/ 97 w 186"/>
                <a:gd name="T37" fmla="*/ 194 h 228"/>
                <a:gd name="T38" fmla="*/ 144 w 186"/>
                <a:gd name="T39" fmla="*/ 175 h 228"/>
                <a:gd name="T40" fmla="*/ 166 w 186"/>
                <a:gd name="T41" fmla="*/ 200 h 228"/>
                <a:gd name="T42" fmla="*/ 96 w 186"/>
                <a:gd name="T4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6" h="228">
                  <a:moveTo>
                    <a:pt x="37" y="97"/>
                  </a:moveTo>
                  <a:lnTo>
                    <a:pt x="37" y="97"/>
                  </a:lnTo>
                  <a:lnTo>
                    <a:pt x="149" y="97"/>
                  </a:lnTo>
                  <a:cubicBezTo>
                    <a:pt x="148" y="75"/>
                    <a:pt x="143" y="58"/>
                    <a:pt x="133" y="48"/>
                  </a:cubicBezTo>
                  <a:cubicBezTo>
                    <a:pt x="122" y="38"/>
                    <a:pt x="110" y="33"/>
                    <a:pt x="96" y="33"/>
                  </a:cubicBezTo>
                  <a:cubicBezTo>
                    <a:pt x="79" y="33"/>
                    <a:pt x="66" y="38"/>
                    <a:pt x="55" y="49"/>
                  </a:cubicBezTo>
                  <a:cubicBezTo>
                    <a:pt x="44" y="60"/>
                    <a:pt x="38" y="76"/>
                    <a:pt x="37" y="97"/>
                  </a:cubicBezTo>
                  <a:close/>
                  <a:moveTo>
                    <a:pt x="96" y="228"/>
                  </a:moveTo>
                  <a:lnTo>
                    <a:pt x="96" y="228"/>
                  </a:lnTo>
                  <a:cubicBezTo>
                    <a:pt x="67" y="228"/>
                    <a:pt x="43" y="218"/>
                    <a:pt x="26" y="196"/>
                  </a:cubicBezTo>
                  <a:cubicBezTo>
                    <a:pt x="8" y="175"/>
                    <a:pt x="0" y="148"/>
                    <a:pt x="0" y="114"/>
                  </a:cubicBezTo>
                  <a:cubicBezTo>
                    <a:pt x="0" y="79"/>
                    <a:pt x="8" y="51"/>
                    <a:pt x="26" y="31"/>
                  </a:cubicBezTo>
                  <a:cubicBezTo>
                    <a:pt x="44" y="10"/>
                    <a:pt x="67" y="0"/>
                    <a:pt x="96" y="0"/>
                  </a:cubicBezTo>
                  <a:cubicBezTo>
                    <a:pt x="122" y="0"/>
                    <a:pt x="144" y="9"/>
                    <a:pt x="161" y="27"/>
                  </a:cubicBezTo>
                  <a:cubicBezTo>
                    <a:pt x="178" y="44"/>
                    <a:pt x="186" y="70"/>
                    <a:pt x="186" y="104"/>
                  </a:cubicBezTo>
                  <a:cubicBezTo>
                    <a:pt x="186" y="112"/>
                    <a:pt x="186" y="120"/>
                    <a:pt x="185" y="129"/>
                  </a:cubicBezTo>
                  <a:lnTo>
                    <a:pt x="37" y="129"/>
                  </a:lnTo>
                  <a:cubicBezTo>
                    <a:pt x="39" y="148"/>
                    <a:pt x="45" y="164"/>
                    <a:pt x="56" y="176"/>
                  </a:cubicBezTo>
                  <a:cubicBezTo>
                    <a:pt x="67" y="188"/>
                    <a:pt x="81" y="194"/>
                    <a:pt x="97" y="194"/>
                  </a:cubicBezTo>
                  <a:cubicBezTo>
                    <a:pt x="115" y="194"/>
                    <a:pt x="131" y="188"/>
                    <a:pt x="144" y="175"/>
                  </a:cubicBezTo>
                  <a:lnTo>
                    <a:pt x="166" y="200"/>
                  </a:lnTo>
                  <a:cubicBezTo>
                    <a:pt x="148" y="219"/>
                    <a:pt x="124" y="228"/>
                    <a:pt x="96"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4">
              <a:extLst>
                <a:ext uri="{FF2B5EF4-FFF2-40B4-BE49-F238E27FC236}">
                  <a16:creationId xmlns:a16="http://schemas.microsoft.com/office/drawing/2014/main" id="{D72A0421-4D53-4F27-9AC6-DA8A99CF0E7D}"/>
                </a:ext>
              </a:extLst>
            </p:cNvPr>
            <p:cNvSpPr>
              <a:spLocks noEditPoints="1"/>
            </p:cNvSpPr>
            <p:nvPr/>
          </p:nvSpPr>
          <p:spPr bwMode="auto">
            <a:xfrm>
              <a:off x="3885" y="1985"/>
              <a:ext cx="104" cy="140"/>
            </a:xfrm>
            <a:custGeom>
              <a:avLst/>
              <a:gdLst>
                <a:gd name="T0" fmla="*/ 81 w 172"/>
                <a:gd name="T1" fmla="*/ 195 h 228"/>
                <a:gd name="T2" fmla="*/ 81 w 172"/>
                <a:gd name="T3" fmla="*/ 195 h 228"/>
                <a:gd name="T4" fmla="*/ 137 w 172"/>
                <a:gd name="T5" fmla="*/ 167 h 228"/>
                <a:gd name="T6" fmla="*/ 137 w 172"/>
                <a:gd name="T7" fmla="*/ 129 h 228"/>
                <a:gd name="T8" fmla="*/ 86 w 172"/>
                <a:gd name="T9" fmla="*/ 115 h 228"/>
                <a:gd name="T10" fmla="*/ 49 w 172"/>
                <a:gd name="T11" fmla="*/ 125 h 228"/>
                <a:gd name="T12" fmla="*/ 35 w 172"/>
                <a:gd name="T13" fmla="*/ 155 h 228"/>
                <a:gd name="T14" fmla="*/ 47 w 172"/>
                <a:gd name="T15" fmla="*/ 184 h 228"/>
                <a:gd name="T16" fmla="*/ 81 w 172"/>
                <a:gd name="T17" fmla="*/ 195 h 228"/>
                <a:gd name="T18" fmla="*/ 137 w 172"/>
                <a:gd name="T19" fmla="*/ 223 h 228"/>
                <a:gd name="T20" fmla="*/ 137 w 172"/>
                <a:gd name="T21" fmla="*/ 223 h 228"/>
                <a:gd name="T22" fmla="*/ 137 w 172"/>
                <a:gd name="T23" fmla="*/ 203 h 228"/>
                <a:gd name="T24" fmla="*/ 75 w 172"/>
                <a:gd name="T25" fmla="*/ 228 h 228"/>
                <a:gd name="T26" fmla="*/ 20 w 172"/>
                <a:gd name="T27" fmla="*/ 209 h 228"/>
                <a:gd name="T28" fmla="*/ 0 w 172"/>
                <a:gd name="T29" fmla="*/ 155 h 228"/>
                <a:gd name="T30" fmla="*/ 23 w 172"/>
                <a:gd name="T31" fmla="*/ 101 h 228"/>
                <a:gd name="T32" fmla="*/ 81 w 172"/>
                <a:gd name="T33" fmla="*/ 83 h 228"/>
                <a:gd name="T34" fmla="*/ 137 w 172"/>
                <a:gd name="T35" fmla="*/ 97 h 228"/>
                <a:gd name="T36" fmla="*/ 137 w 172"/>
                <a:gd name="T37" fmla="*/ 82 h 228"/>
                <a:gd name="T38" fmla="*/ 125 w 172"/>
                <a:gd name="T39" fmla="*/ 44 h 228"/>
                <a:gd name="T40" fmla="*/ 90 w 172"/>
                <a:gd name="T41" fmla="*/ 33 h 228"/>
                <a:gd name="T42" fmla="*/ 26 w 172"/>
                <a:gd name="T43" fmla="*/ 54 h 228"/>
                <a:gd name="T44" fmla="*/ 16 w 172"/>
                <a:gd name="T45" fmla="*/ 23 h 228"/>
                <a:gd name="T46" fmla="*/ 95 w 172"/>
                <a:gd name="T47" fmla="*/ 0 h 228"/>
                <a:gd name="T48" fmla="*/ 172 w 172"/>
                <a:gd name="T49" fmla="*/ 79 h 228"/>
                <a:gd name="T50" fmla="*/ 172 w 172"/>
                <a:gd name="T51" fmla="*/ 223 h 228"/>
                <a:gd name="T52" fmla="*/ 137 w 172"/>
                <a:gd name="T53" fmla="*/ 22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228">
                  <a:moveTo>
                    <a:pt x="81" y="195"/>
                  </a:moveTo>
                  <a:lnTo>
                    <a:pt x="81" y="195"/>
                  </a:lnTo>
                  <a:cubicBezTo>
                    <a:pt x="102" y="195"/>
                    <a:pt x="121" y="186"/>
                    <a:pt x="137" y="167"/>
                  </a:cubicBezTo>
                  <a:lnTo>
                    <a:pt x="137" y="129"/>
                  </a:lnTo>
                  <a:cubicBezTo>
                    <a:pt x="122" y="120"/>
                    <a:pt x="104" y="115"/>
                    <a:pt x="86" y="115"/>
                  </a:cubicBezTo>
                  <a:cubicBezTo>
                    <a:pt x="71" y="115"/>
                    <a:pt x="59" y="118"/>
                    <a:pt x="49" y="125"/>
                  </a:cubicBezTo>
                  <a:cubicBezTo>
                    <a:pt x="39" y="132"/>
                    <a:pt x="35" y="142"/>
                    <a:pt x="35" y="155"/>
                  </a:cubicBezTo>
                  <a:cubicBezTo>
                    <a:pt x="35" y="167"/>
                    <a:pt x="39" y="177"/>
                    <a:pt x="47" y="184"/>
                  </a:cubicBezTo>
                  <a:cubicBezTo>
                    <a:pt x="55" y="192"/>
                    <a:pt x="66" y="195"/>
                    <a:pt x="81" y="195"/>
                  </a:cubicBezTo>
                  <a:close/>
                  <a:moveTo>
                    <a:pt x="137" y="223"/>
                  </a:moveTo>
                  <a:lnTo>
                    <a:pt x="137" y="223"/>
                  </a:lnTo>
                  <a:lnTo>
                    <a:pt x="137" y="203"/>
                  </a:lnTo>
                  <a:cubicBezTo>
                    <a:pt x="119" y="220"/>
                    <a:pt x="99" y="228"/>
                    <a:pt x="75" y="228"/>
                  </a:cubicBezTo>
                  <a:cubicBezTo>
                    <a:pt x="52" y="228"/>
                    <a:pt x="34" y="222"/>
                    <a:pt x="20" y="209"/>
                  </a:cubicBezTo>
                  <a:cubicBezTo>
                    <a:pt x="7" y="197"/>
                    <a:pt x="0" y="178"/>
                    <a:pt x="0" y="155"/>
                  </a:cubicBezTo>
                  <a:cubicBezTo>
                    <a:pt x="0" y="131"/>
                    <a:pt x="7" y="113"/>
                    <a:pt x="23" y="101"/>
                  </a:cubicBezTo>
                  <a:cubicBezTo>
                    <a:pt x="39" y="89"/>
                    <a:pt x="58" y="83"/>
                    <a:pt x="81" y="83"/>
                  </a:cubicBezTo>
                  <a:cubicBezTo>
                    <a:pt x="102" y="83"/>
                    <a:pt x="121" y="88"/>
                    <a:pt x="137" y="97"/>
                  </a:cubicBezTo>
                  <a:lnTo>
                    <a:pt x="137" y="82"/>
                  </a:lnTo>
                  <a:cubicBezTo>
                    <a:pt x="137" y="64"/>
                    <a:pt x="133" y="51"/>
                    <a:pt x="125" y="44"/>
                  </a:cubicBezTo>
                  <a:cubicBezTo>
                    <a:pt x="117" y="36"/>
                    <a:pt x="105" y="33"/>
                    <a:pt x="90" y="33"/>
                  </a:cubicBezTo>
                  <a:cubicBezTo>
                    <a:pt x="68" y="33"/>
                    <a:pt x="47" y="40"/>
                    <a:pt x="26" y="54"/>
                  </a:cubicBezTo>
                  <a:lnTo>
                    <a:pt x="16" y="23"/>
                  </a:lnTo>
                  <a:cubicBezTo>
                    <a:pt x="39" y="8"/>
                    <a:pt x="65" y="0"/>
                    <a:pt x="95" y="0"/>
                  </a:cubicBezTo>
                  <a:cubicBezTo>
                    <a:pt x="146" y="0"/>
                    <a:pt x="172" y="27"/>
                    <a:pt x="172" y="79"/>
                  </a:cubicBezTo>
                  <a:lnTo>
                    <a:pt x="172" y="223"/>
                  </a:lnTo>
                  <a:lnTo>
                    <a:pt x="137"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5">
              <a:extLst>
                <a:ext uri="{FF2B5EF4-FFF2-40B4-BE49-F238E27FC236}">
                  <a16:creationId xmlns:a16="http://schemas.microsoft.com/office/drawing/2014/main" id="{361C7973-09BD-4D90-961E-EB1F0B6CD400}"/>
                </a:ext>
              </a:extLst>
            </p:cNvPr>
            <p:cNvSpPr>
              <a:spLocks noEditPoints="1"/>
            </p:cNvSpPr>
            <p:nvPr/>
          </p:nvSpPr>
          <p:spPr bwMode="auto">
            <a:xfrm>
              <a:off x="4011" y="1934"/>
              <a:ext cx="109" cy="191"/>
            </a:xfrm>
            <a:custGeom>
              <a:avLst/>
              <a:gdLst>
                <a:gd name="T0" fmla="*/ 95 w 181"/>
                <a:gd name="T1" fmla="*/ 278 h 312"/>
                <a:gd name="T2" fmla="*/ 95 w 181"/>
                <a:gd name="T3" fmla="*/ 278 h 312"/>
                <a:gd name="T4" fmla="*/ 144 w 181"/>
                <a:gd name="T5" fmla="*/ 248 h 312"/>
                <a:gd name="T6" fmla="*/ 144 w 181"/>
                <a:gd name="T7" fmla="*/ 146 h 312"/>
                <a:gd name="T8" fmla="*/ 95 w 181"/>
                <a:gd name="T9" fmla="*/ 118 h 312"/>
                <a:gd name="T10" fmla="*/ 52 w 181"/>
                <a:gd name="T11" fmla="*/ 139 h 312"/>
                <a:gd name="T12" fmla="*/ 37 w 181"/>
                <a:gd name="T13" fmla="*/ 198 h 312"/>
                <a:gd name="T14" fmla="*/ 53 w 181"/>
                <a:gd name="T15" fmla="*/ 255 h 312"/>
                <a:gd name="T16" fmla="*/ 95 w 181"/>
                <a:gd name="T17" fmla="*/ 278 h 312"/>
                <a:gd name="T18" fmla="*/ 89 w 181"/>
                <a:gd name="T19" fmla="*/ 312 h 312"/>
                <a:gd name="T20" fmla="*/ 89 w 181"/>
                <a:gd name="T21" fmla="*/ 312 h 312"/>
                <a:gd name="T22" fmla="*/ 24 w 181"/>
                <a:gd name="T23" fmla="*/ 281 h 312"/>
                <a:gd name="T24" fmla="*/ 0 w 181"/>
                <a:gd name="T25" fmla="*/ 198 h 312"/>
                <a:gd name="T26" fmla="*/ 24 w 181"/>
                <a:gd name="T27" fmla="*/ 115 h 312"/>
                <a:gd name="T28" fmla="*/ 89 w 181"/>
                <a:gd name="T29" fmla="*/ 84 h 312"/>
                <a:gd name="T30" fmla="*/ 144 w 181"/>
                <a:gd name="T31" fmla="*/ 105 h 312"/>
                <a:gd name="T32" fmla="*/ 144 w 181"/>
                <a:gd name="T33" fmla="*/ 17 h 312"/>
                <a:gd name="T34" fmla="*/ 181 w 181"/>
                <a:gd name="T35" fmla="*/ 0 h 312"/>
                <a:gd name="T36" fmla="*/ 181 w 181"/>
                <a:gd name="T37" fmla="*/ 307 h 312"/>
                <a:gd name="T38" fmla="*/ 144 w 181"/>
                <a:gd name="T39" fmla="*/ 307 h 312"/>
                <a:gd name="T40" fmla="*/ 144 w 181"/>
                <a:gd name="T41" fmla="*/ 290 h 312"/>
                <a:gd name="T42" fmla="*/ 89 w 181"/>
                <a:gd name="T43"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312">
                  <a:moveTo>
                    <a:pt x="95" y="278"/>
                  </a:moveTo>
                  <a:lnTo>
                    <a:pt x="95" y="278"/>
                  </a:lnTo>
                  <a:cubicBezTo>
                    <a:pt x="116" y="278"/>
                    <a:pt x="133" y="268"/>
                    <a:pt x="144" y="248"/>
                  </a:cubicBezTo>
                  <a:lnTo>
                    <a:pt x="144" y="146"/>
                  </a:lnTo>
                  <a:cubicBezTo>
                    <a:pt x="133" y="128"/>
                    <a:pt x="116" y="118"/>
                    <a:pt x="95" y="118"/>
                  </a:cubicBezTo>
                  <a:cubicBezTo>
                    <a:pt x="76" y="118"/>
                    <a:pt x="62" y="125"/>
                    <a:pt x="52" y="139"/>
                  </a:cubicBezTo>
                  <a:cubicBezTo>
                    <a:pt x="42" y="153"/>
                    <a:pt x="37" y="172"/>
                    <a:pt x="37" y="198"/>
                  </a:cubicBezTo>
                  <a:cubicBezTo>
                    <a:pt x="37" y="221"/>
                    <a:pt x="42" y="240"/>
                    <a:pt x="53" y="255"/>
                  </a:cubicBezTo>
                  <a:cubicBezTo>
                    <a:pt x="63" y="270"/>
                    <a:pt x="77" y="278"/>
                    <a:pt x="95" y="278"/>
                  </a:cubicBezTo>
                  <a:close/>
                  <a:moveTo>
                    <a:pt x="89" y="312"/>
                  </a:moveTo>
                  <a:lnTo>
                    <a:pt x="89" y="312"/>
                  </a:lnTo>
                  <a:cubicBezTo>
                    <a:pt x="62" y="312"/>
                    <a:pt x="40" y="302"/>
                    <a:pt x="24" y="281"/>
                  </a:cubicBezTo>
                  <a:cubicBezTo>
                    <a:pt x="8" y="261"/>
                    <a:pt x="0" y="233"/>
                    <a:pt x="0" y="198"/>
                  </a:cubicBezTo>
                  <a:cubicBezTo>
                    <a:pt x="0" y="163"/>
                    <a:pt x="8" y="135"/>
                    <a:pt x="24" y="115"/>
                  </a:cubicBezTo>
                  <a:cubicBezTo>
                    <a:pt x="40" y="94"/>
                    <a:pt x="62" y="84"/>
                    <a:pt x="89" y="84"/>
                  </a:cubicBezTo>
                  <a:cubicBezTo>
                    <a:pt x="111" y="84"/>
                    <a:pt x="129" y="91"/>
                    <a:pt x="144" y="105"/>
                  </a:cubicBezTo>
                  <a:lnTo>
                    <a:pt x="144" y="17"/>
                  </a:lnTo>
                  <a:lnTo>
                    <a:pt x="181" y="0"/>
                  </a:lnTo>
                  <a:lnTo>
                    <a:pt x="181" y="307"/>
                  </a:lnTo>
                  <a:lnTo>
                    <a:pt x="144" y="307"/>
                  </a:lnTo>
                  <a:lnTo>
                    <a:pt x="144" y="290"/>
                  </a:lnTo>
                  <a:cubicBezTo>
                    <a:pt x="130" y="305"/>
                    <a:pt x="112" y="312"/>
                    <a:pt x="89" y="3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6">
              <a:extLst>
                <a:ext uri="{FF2B5EF4-FFF2-40B4-BE49-F238E27FC236}">
                  <a16:creationId xmlns:a16="http://schemas.microsoft.com/office/drawing/2014/main" id="{63BD7AA2-D835-40A9-86D7-D1810A4F558A}"/>
                </a:ext>
              </a:extLst>
            </p:cNvPr>
            <p:cNvSpPr>
              <a:spLocks noEditPoints="1"/>
            </p:cNvSpPr>
            <p:nvPr/>
          </p:nvSpPr>
          <p:spPr bwMode="auto">
            <a:xfrm>
              <a:off x="4149" y="1936"/>
              <a:ext cx="28" cy="185"/>
            </a:xfrm>
            <a:custGeom>
              <a:avLst/>
              <a:gdLst>
                <a:gd name="T0" fmla="*/ 5 w 47"/>
                <a:gd name="T1" fmla="*/ 86 h 304"/>
                <a:gd name="T2" fmla="*/ 5 w 47"/>
                <a:gd name="T3" fmla="*/ 86 h 304"/>
                <a:gd name="T4" fmla="*/ 42 w 47"/>
                <a:gd name="T5" fmla="*/ 86 h 304"/>
                <a:gd name="T6" fmla="*/ 42 w 47"/>
                <a:gd name="T7" fmla="*/ 304 h 304"/>
                <a:gd name="T8" fmla="*/ 5 w 47"/>
                <a:gd name="T9" fmla="*/ 304 h 304"/>
                <a:gd name="T10" fmla="*/ 5 w 47"/>
                <a:gd name="T11" fmla="*/ 86 h 304"/>
                <a:gd name="T12" fmla="*/ 40 w 47"/>
                <a:gd name="T13" fmla="*/ 40 h 304"/>
                <a:gd name="T14" fmla="*/ 40 w 47"/>
                <a:gd name="T15" fmla="*/ 40 h 304"/>
                <a:gd name="T16" fmla="*/ 23 w 47"/>
                <a:gd name="T17" fmla="*/ 47 h 304"/>
                <a:gd name="T18" fmla="*/ 7 w 47"/>
                <a:gd name="T19" fmla="*/ 40 h 304"/>
                <a:gd name="T20" fmla="*/ 0 w 47"/>
                <a:gd name="T21" fmla="*/ 24 h 304"/>
                <a:gd name="T22" fmla="*/ 7 w 47"/>
                <a:gd name="T23" fmla="*/ 7 h 304"/>
                <a:gd name="T24" fmla="*/ 23 w 47"/>
                <a:gd name="T25" fmla="*/ 0 h 304"/>
                <a:gd name="T26" fmla="*/ 40 w 47"/>
                <a:gd name="T27" fmla="*/ 7 h 304"/>
                <a:gd name="T28" fmla="*/ 47 w 47"/>
                <a:gd name="T29" fmla="*/ 24 h 304"/>
                <a:gd name="T30" fmla="*/ 40 w 47"/>
                <a:gd name="T31" fmla="*/ 4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4">
                  <a:moveTo>
                    <a:pt x="5" y="86"/>
                  </a:moveTo>
                  <a:lnTo>
                    <a:pt x="5" y="86"/>
                  </a:lnTo>
                  <a:lnTo>
                    <a:pt x="42" y="86"/>
                  </a:lnTo>
                  <a:lnTo>
                    <a:pt x="42" y="304"/>
                  </a:lnTo>
                  <a:lnTo>
                    <a:pt x="5" y="304"/>
                  </a:lnTo>
                  <a:lnTo>
                    <a:pt x="5" y="86"/>
                  </a:lnTo>
                  <a:close/>
                  <a:moveTo>
                    <a:pt x="40" y="40"/>
                  </a:moveTo>
                  <a:lnTo>
                    <a:pt x="40" y="40"/>
                  </a:lnTo>
                  <a:cubicBezTo>
                    <a:pt x="35" y="45"/>
                    <a:pt x="30" y="47"/>
                    <a:pt x="23" y="47"/>
                  </a:cubicBezTo>
                  <a:cubicBezTo>
                    <a:pt x="17" y="47"/>
                    <a:pt x="11" y="45"/>
                    <a:pt x="7" y="40"/>
                  </a:cubicBezTo>
                  <a:cubicBezTo>
                    <a:pt x="2" y="36"/>
                    <a:pt x="0" y="30"/>
                    <a:pt x="0" y="24"/>
                  </a:cubicBezTo>
                  <a:cubicBezTo>
                    <a:pt x="0" y="17"/>
                    <a:pt x="2" y="12"/>
                    <a:pt x="7" y="7"/>
                  </a:cubicBezTo>
                  <a:cubicBezTo>
                    <a:pt x="12" y="2"/>
                    <a:pt x="17" y="0"/>
                    <a:pt x="23" y="0"/>
                  </a:cubicBezTo>
                  <a:cubicBezTo>
                    <a:pt x="30" y="0"/>
                    <a:pt x="35" y="2"/>
                    <a:pt x="40" y="7"/>
                  </a:cubicBezTo>
                  <a:cubicBezTo>
                    <a:pt x="44" y="12"/>
                    <a:pt x="47" y="17"/>
                    <a:pt x="47" y="24"/>
                  </a:cubicBezTo>
                  <a:cubicBezTo>
                    <a:pt x="47" y="30"/>
                    <a:pt x="44" y="36"/>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7">
              <a:extLst>
                <a:ext uri="{FF2B5EF4-FFF2-40B4-BE49-F238E27FC236}">
                  <a16:creationId xmlns:a16="http://schemas.microsoft.com/office/drawing/2014/main" id="{BDC73885-F104-47FC-AE41-91188BD2037D}"/>
                </a:ext>
              </a:extLst>
            </p:cNvPr>
            <p:cNvSpPr>
              <a:spLocks/>
            </p:cNvSpPr>
            <p:nvPr/>
          </p:nvSpPr>
          <p:spPr bwMode="auto">
            <a:xfrm>
              <a:off x="4205" y="1985"/>
              <a:ext cx="103" cy="136"/>
            </a:xfrm>
            <a:custGeom>
              <a:avLst/>
              <a:gdLst>
                <a:gd name="T0" fmla="*/ 134 w 171"/>
                <a:gd name="T1" fmla="*/ 223 h 223"/>
                <a:gd name="T2" fmla="*/ 134 w 171"/>
                <a:gd name="T3" fmla="*/ 223 h 223"/>
                <a:gd name="T4" fmla="*/ 134 w 171"/>
                <a:gd name="T5" fmla="*/ 91 h 223"/>
                <a:gd name="T6" fmla="*/ 122 w 171"/>
                <a:gd name="T7" fmla="*/ 48 h 223"/>
                <a:gd name="T8" fmla="*/ 88 w 171"/>
                <a:gd name="T9" fmla="*/ 34 h 223"/>
                <a:gd name="T10" fmla="*/ 37 w 171"/>
                <a:gd name="T11" fmla="*/ 91 h 223"/>
                <a:gd name="T12" fmla="*/ 37 w 171"/>
                <a:gd name="T13" fmla="*/ 223 h 223"/>
                <a:gd name="T14" fmla="*/ 0 w 171"/>
                <a:gd name="T15" fmla="*/ 223 h 223"/>
                <a:gd name="T16" fmla="*/ 0 w 171"/>
                <a:gd name="T17" fmla="*/ 5 h 223"/>
                <a:gd name="T18" fmla="*/ 37 w 171"/>
                <a:gd name="T19" fmla="*/ 5 h 223"/>
                <a:gd name="T20" fmla="*/ 37 w 171"/>
                <a:gd name="T21" fmla="*/ 28 h 223"/>
                <a:gd name="T22" fmla="*/ 94 w 171"/>
                <a:gd name="T23" fmla="*/ 0 h 223"/>
                <a:gd name="T24" fmla="*/ 152 w 171"/>
                <a:gd name="T25" fmla="*/ 24 h 223"/>
                <a:gd name="T26" fmla="*/ 171 w 171"/>
                <a:gd name="T27" fmla="*/ 98 h 223"/>
                <a:gd name="T28" fmla="*/ 171 w 171"/>
                <a:gd name="T29" fmla="*/ 223 h 223"/>
                <a:gd name="T30" fmla="*/ 134 w 171"/>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223">
                  <a:moveTo>
                    <a:pt x="134" y="223"/>
                  </a:moveTo>
                  <a:lnTo>
                    <a:pt x="134" y="223"/>
                  </a:lnTo>
                  <a:lnTo>
                    <a:pt x="134" y="91"/>
                  </a:lnTo>
                  <a:cubicBezTo>
                    <a:pt x="134" y="72"/>
                    <a:pt x="130" y="57"/>
                    <a:pt x="122" y="48"/>
                  </a:cubicBezTo>
                  <a:cubicBezTo>
                    <a:pt x="114" y="39"/>
                    <a:pt x="102" y="34"/>
                    <a:pt x="88" y="34"/>
                  </a:cubicBezTo>
                  <a:cubicBezTo>
                    <a:pt x="54" y="34"/>
                    <a:pt x="37" y="53"/>
                    <a:pt x="37" y="91"/>
                  </a:cubicBezTo>
                  <a:lnTo>
                    <a:pt x="37" y="223"/>
                  </a:lnTo>
                  <a:lnTo>
                    <a:pt x="0" y="223"/>
                  </a:lnTo>
                  <a:lnTo>
                    <a:pt x="0" y="5"/>
                  </a:lnTo>
                  <a:lnTo>
                    <a:pt x="37" y="5"/>
                  </a:lnTo>
                  <a:lnTo>
                    <a:pt x="37" y="28"/>
                  </a:lnTo>
                  <a:cubicBezTo>
                    <a:pt x="51" y="9"/>
                    <a:pt x="69" y="0"/>
                    <a:pt x="94" y="0"/>
                  </a:cubicBezTo>
                  <a:cubicBezTo>
                    <a:pt x="119" y="0"/>
                    <a:pt x="138" y="8"/>
                    <a:pt x="152" y="24"/>
                  </a:cubicBezTo>
                  <a:cubicBezTo>
                    <a:pt x="165" y="39"/>
                    <a:pt x="171" y="64"/>
                    <a:pt x="171" y="98"/>
                  </a:cubicBezTo>
                  <a:lnTo>
                    <a:pt x="171" y="223"/>
                  </a:lnTo>
                  <a:lnTo>
                    <a:pt x="134"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8">
              <a:extLst>
                <a:ext uri="{FF2B5EF4-FFF2-40B4-BE49-F238E27FC236}">
                  <a16:creationId xmlns:a16="http://schemas.microsoft.com/office/drawing/2014/main" id="{E89507E7-3CEE-4538-A891-2E43D92BD540}"/>
                </a:ext>
              </a:extLst>
            </p:cNvPr>
            <p:cNvSpPr>
              <a:spLocks noEditPoints="1"/>
            </p:cNvSpPr>
            <p:nvPr/>
          </p:nvSpPr>
          <p:spPr bwMode="auto">
            <a:xfrm>
              <a:off x="4331" y="1985"/>
              <a:ext cx="110" cy="190"/>
            </a:xfrm>
            <a:custGeom>
              <a:avLst/>
              <a:gdLst>
                <a:gd name="T0" fmla="*/ 97 w 182"/>
                <a:gd name="T1" fmla="*/ 194 h 311"/>
                <a:gd name="T2" fmla="*/ 97 w 182"/>
                <a:gd name="T3" fmla="*/ 194 h 311"/>
                <a:gd name="T4" fmla="*/ 124 w 182"/>
                <a:gd name="T5" fmla="*/ 185 h 311"/>
                <a:gd name="T6" fmla="*/ 145 w 182"/>
                <a:gd name="T7" fmla="*/ 163 h 311"/>
                <a:gd name="T8" fmla="*/ 145 w 182"/>
                <a:gd name="T9" fmla="*/ 63 h 311"/>
                <a:gd name="T10" fmla="*/ 124 w 182"/>
                <a:gd name="T11" fmla="*/ 43 h 311"/>
                <a:gd name="T12" fmla="*/ 97 w 182"/>
                <a:gd name="T13" fmla="*/ 34 h 311"/>
                <a:gd name="T14" fmla="*/ 53 w 182"/>
                <a:gd name="T15" fmla="*/ 55 h 311"/>
                <a:gd name="T16" fmla="*/ 38 w 182"/>
                <a:gd name="T17" fmla="*/ 114 h 311"/>
                <a:gd name="T18" fmla="*/ 54 w 182"/>
                <a:gd name="T19" fmla="*/ 172 h 311"/>
                <a:gd name="T20" fmla="*/ 97 w 182"/>
                <a:gd name="T21" fmla="*/ 194 h 311"/>
                <a:gd name="T22" fmla="*/ 80 w 182"/>
                <a:gd name="T23" fmla="*/ 311 h 311"/>
                <a:gd name="T24" fmla="*/ 80 w 182"/>
                <a:gd name="T25" fmla="*/ 311 h 311"/>
                <a:gd name="T26" fmla="*/ 62 w 182"/>
                <a:gd name="T27" fmla="*/ 282 h 311"/>
                <a:gd name="T28" fmla="*/ 127 w 182"/>
                <a:gd name="T29" fmla="*/ 266 h 311"/>
                <a:gd name="T30" fmla="*/ 145 w 182"/>
                <a:gd name="T31" fmla="*/ 228 h 311"/>
                <a:gd name="T32" fmla="*/ 145 w 182"/>
                <a:gd name="T33" fmla="*/ 202 h 311"/>
                <a:gd name="T34" fmla="*/ 89 w 182"/>
                <a:gd name="T35" fmla="*/ 228 h 311"/>
                <a:gd name="T36" fmla="*/ 26 w 182"/>
                <a:gd name="T37" fmla="*/ 198 h 311"/>
                <a:gd name="T38" fmla="*/ 0 w 182"/>
                <a:gd name="T39" fmla="*/ 114 h 311"/>
                <a:gd name="T40" fmla="*/ 25 w 182"/>
                <a:gd name="T41" fmla="*/ 31 h 311"/>
                <a:gd name="T42" fmla="*/ 90 w 182"/>
                <a:gd name="T43" fmla="*/ 0 h 311"/>
                <a:gd name="T44" fmla="*/ 145 w 182"/>
                <a:gd name="T45" fmla="*/ 23 h 311"/>
                <a:gd name="T46" fmla="*/ 145 w 182"/>
                <a:gd name="T47" fmla="*/ 6 h 311"/>
                <a:gd name="T48" fmla="*/ 182 w 182"/>
                <a:gd name="T49" fmla="*/ 6 h 311"/>
                <a:gd name="T50" fmla="*/ 182 w 182"/>
                <a:gd name="T51" fmla="*/ 214 h 311"/>
                <a:gd name="T52" fmla="*/ 156 w 182"/>
                <a:gd name="T53" fmla="*/ 286 h 311"/>
                <a:gd name="T54" fmla="*/ 80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7" y="194"/>
                  </a:moveTo>
                  <a:lnTo>
                    <a:pt x="97" y="194"/>
                  </a:lnTo>
                  <a:cubicBezTo>
                    <a:pt x="106" y="194"/>
                    <a:pt x="115" y="191"/>
                    <a:pt x="124" y="185"/>
                  </a:cubicBezTo>
                  <a:cubicBezTo>
                    <a:pt x="133" y="180"/>
                    <a:pt x="140" y="172"/>
                    <a:pt x="145" y="163"/>
                  </a:cubicBezTo>
                  <a:lnTo>
                    <a:pt x="145" y="63"/>
                  </a:lnTo>
                  <a:cubicBezTo>
                    <a:pt x="140" y="55"/>
                    <a:pt x="133" y="48"/>
                    <a:pt x="124" y="43"/>
                  </a:cubicBezTo>
                  <a:cubicBezTo>
                    <a:pt x="114" y="37"/>
                    <a:pt x="105" y="34"/>
                    <a:pt x="97" y="34"/>
                  </a:cubicBezTo>
                  <a:cubicBezTo>
                    <a:pt x="78" y="34"/>
                    <a:pt x="63" y="41"/>
                    <a:pt x="53" y="55"/>
                  </a:cubicBezTo>
                  <a:cubicBezTo>
                    <a:pt x="43" y="69"/>
                    <a:pt x="38" y="88"/>
                    <a:pt x="38" y="114"/>
                  </a:cubicBezTo>
                  <a:cubicBezTo>
                    <a:pt x="38" y="139"/>
                    <a:pt x="43" y="158"/>
                    <a:pt x="54" y="172"/>
                  </a:cubicBezTo>
                  <a:cubicBezTo>
                    <a:pt x="65" y="187"/>
                    <a:pt x="79" y="194"/>
                    <a:pt x="97" y="194"/>
                  </a:cubicBezTo>
                  <a:close/>
                  <a:moveTo>
                    <a:pt x="80" y="311"/>
                  </a:moveTo>
                  <a:lnTo>
                    <a:pt x="80" y="311"/>
                  </a:lnTo>
                  <a:lnTo>
                    <a:pt x="62" y="282"/>
                  </a:lnTo>
                  <a:cubicBezTo>
                    <a:pt x="93" y="280"/>
                    <a:pt x="115" y="275"/>
                    <a:pt x="127" y="266"/>
                  </a:cubicBezTo>
                  <a:cubicBezTo>
                    <a:pt x="139" y="257"/>
                    <a:pt x="145" y="244"/>
                    <a:pt x="145" y="228"/>
                  </a:cubicBezTo>
                  <a:lnTo>
                    <a:pt x="145" y="202"/>
                  </a:lnTo>
                  <a:cubicBezTo>
                    <a:pt x="133" y="219"/>
                    <a:pt x="114" y="228"/>
                    <a:pt x="89" y="228"/>
                  </a:cubicBezTo>
                  <a:cubicBezTo>
                    <a:pt x="64" y="228"/>
                    <a:pt x="42" y="218"/>
                    <a:pt x="26" y="198"/>
                  </a:cubicBezTo>
                  <a:cubicBezTo>
                    <a:pt x="9" y="178"/>
                    <a:pt x="0" y="150"/>
                    <a:pt x="0" y="114"/>
                  </a:cubicBezTo>
                  <a:cubicBezTo>
                    <a:pt x="0" y="79"/>
                    <a:pt x="9" y="51"/>
                    <a:pt x="25" y="31"/>
                  </a:cubicBezTo>
                  <a:cubicBezTo>
                    <a:pt x="42" y="11"/>
                    <a:pt x="63" y="0"/>
                    <a:pt x="90" y="0"/>
                  </a:cubicBezTo>
                  <a:cubicBezTo>
                    <a:pt x="113" y="0"/>
                    <a:pt x="131" y="8"/>
                    <a:pt x="145" y="23"/>
                  </a:cubicBezTo>
                  <a:lnTo>
                    <a:pt x="145" y="6"/>
                  </a:lnTo>
                  <a:lnTo>
                    <a:pt x="182" y="6"/>
                  </a:lnTo>
                  <a:lnTo>
                    <a:pt x="182" y="214"/>
                  </a:lnTo>
                  <a:cubicBezTo>
                    <a:pt x="182" y="247"/>
                    <a:pt x="174" y="271"/>
                    <a:pt x="156" y="286"/>
                  </a:cubicBezTo>
                  <a:cubicBezTo>
                    <a:pt x="138" y="301"/>
                    <a:pt x="113" y="309"/>
                    <a:pt x="80"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9">
              <a:extLst>
                <a:ext uri="{FF2B5EF4-FFF2-40B4-BE49-F238E27FC236}">
                  <a16:creationId xmlns:a16="http://schemas.microsoft.com/office/drawing/2014/main" id="{C7ECCF44-3FF9-47ED-8140-A8CD58EC1290}"/>
                </a:ext>
              </a:extLst>
            </p:cNvPr>
            <p:cNvSpPr>
              <a:spLocks/>
            </p:cNvSpPr>
            <p:nvPr/>
          </p:nvSpPr>
          <p:spPr bwMode="auto">
            <a:xfrm>
              <a:off x="3631" y="2206"/>
              <a:ext cx="110" cy="182"/>
            </a:xfrm>
            <a:custGeom>
              <a:avLst/>
              <a:gdLst>
                <a:gd name="T0" fmla="*/ 0 w 184"/>
                <a:gd name="T1" fmla="*/ 298 h 298"/>
                <a:gd name="T2" fmla="*/ 0 w 184"/>
                <a:gd name="T3" fmla="*/ 298 h 298"/>
                <a:gd name="T4" fmla="*/ 0 w 184"/>
                <a:gd name="T5" fmla="*/ 0 h 298"/>
                <a:gd name="T6" fmla="*/ 37 w 184"/>
                <a:gd name="T7" fmla="*/ 0 h 298"/>
                <a:gd name="T8" fmla="*/ 37 w 184"/>
                <a:gd name="T9" fmla="*/ 263 h 298"/>
                <a:gd name="T10" fmla="*/ 184 w 184"/>
                <a:gd name="T11" fmla="*/ 263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3"/>
                  </a:lnTo>
                  <a:lnTo>
                    <a:pt x="184" y="263"/>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20">
              <a:extLst>
                <a:ext uri="{FF2B5EF4-FFF2-40B4-BE49-F238E27FC236}">
                  <a16:creationId xmlns:a16="http://schemas.microsoft.com/office/drawing/2014/main" id="{964C7ADA-5476-40EC-8464-D9C0B014E002}"/>
                </a:ext>
              </a:extLst>
            </p:cNvPr>
            <p:cNvSpPr>
              <a:spLocks noEditPoints="1"/>
            </p:cNvSpPr>
            <p:nvPr/>
          </p:nvSpPr>
          <p:spPr bwMode="auto">
            <a:xfrm>
              <a:off x="3756" y="2253"/>
              <a:ext cx="116" cy="139"/>
            </a:xfrm>
            <a:custGeom>
              <a:avLst/>
              <a:gdLst>
                <a:gd name="T0" fmla="*/ 53 w 192"/>
                <a:gd name="T1" fmla="*/ 172 h 228"/>
                <a:gd name="T2" fmla="*/ 53 w 192"/>
                <a:gd name="T3" fmla="*/ 172 h 228"/>
                <a:gd name="T4" fmla="*/ 96 w 192"/>
                <a:gd name="T5" fmla="*/ 193 h 228"/>
                <a:gd name="T6" fmla="*/ 139 w 192"/>
                <a:gd name="T7" fmla="*/ 172 h 228"/>
                <a:gd name="T8" fmla="*/ 154 w 192"/>
                <a:gd name="T9" fmla="*/ 113 h 228"/>
                <a:gd name="T10" fmla="*/ 139 w 192"/>
                <a:gd name="T11" fmla="*/ 55 h 228"/>
                <a:gd name="T12" fmla="*/ 96 w 192"/>
                <a:gd name="T13" fmla="*/ 34 h 228"/>
                <a:gd name="T14" fmla="*/ 53 w 192"/>
                <a:gd name="T15" fmla="*/ 55 h 228"/>
                <a:gd name="T16" fmla="*/ 37 w 192"/>
                <a:gd name="T17" fmla="*/ 114 h 228"/>
                <a:gd name="T18" fmla="*/ 53 w 192"/>
                <a:gd name="T19" fmla="*/ 172 h 228"/>
                <a:gd name="T20" fmla="*/ 166 w 192"/>
                <a:gd name="T21" fmla="*/ 197 h 228"/>
                <a:gd name="T22" fmla="*/ 166 w 192"/>
                <a:gd name="T23" fmla="*/ 197 h 228"/>
                <a:gd name="T24" fmla="*/ 96 w 192"/>
                <a:gd name="T25" fmla="*/ 228 h 228"/>
                <a:gd name="T26" fmla="*/ 26 w 192"/>
                <a:gd name="T27" fmla="*/ 197 h 228"/>
                <a:gd name="T28" fmla="*/ 0 w 192"/>
                <a:gd name="T29" fmla="*/ 114 h 228"/>
                <a:gd name="T30" fmla="*/ 26 w 192"/>
                <a:gd name="T31" fmla="*/ 30 h 228"/>
                <a:gd name="T32" fmla="*/ 96 w 192"/>
                <a:gd name="T33" fmla="*/ 0 h 228"/>
                <a:gd name="T34" fmla="*/ 166 w 192"/>
                <a:gd name="T35" fmla="*/ 30 h 228"/>
                <a:gd name="T36" fmla="*/ 192 w 192"/>
                <a:gd name="T37" fmla="*/ 113 h 228"/>
                <a:gd name="T38" fmla="*/ 166 w 192"/>
                <a:gd name="T39" fmla="*/ 19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28">
                  <a:moveTo>
                    <a:pt x="53" y="172"/>
                  </a:moveTo>
                  <a:lnTo>
                    <a:pt x="53" y="172"/>
                  </a:lnTo>
                  <a:cubicBezTo>
                    <a:pt x="63" y="186"/>
                    <a:pt x="77" y="193"/>
                    <a:pt x="96" y="193"/>
                  </a:cubicBezTo>
                  <a:cubicBezTo>
                    <a:pt x="114" y="193"/>
                    <a:pt x="129" y="186"/>
                    <a:pt x="139" y="172"/>
                  </a:cubicBezTo>
                  <a:cubicBezTo>
                    <a:pt x="149" y="158"/>
                    <a:pt x="154" y="138"/>
                    <a:pt x="154" y="113"/>
                  </a:cubicBezTo>
                  <a:cubicBezTo>
                    <a:pt x="154" y="89"/>
                    <a:pt x="149" y="69"/>
                    <a:pt x="139" y="55"/>
                  </a:cubicBezTo>
                  <a:cubicBezTo>
                    <a:pt x="129" y="41"/>
                    <a:pt x="114" y="34"/>
                    <a:pt x="96" y="34"/>
                  </a:cubicBezTo>
                  <a:cubicBezTo>
                    <a:pt x="77" y="34"/>
                    <a:pt x="63" y="41"/>
                    <a:pt x="53" y="55"/>
                  </a:cubicBezTo>
                  <a:cubicBezTo>
                    <a:pt x="42" y="69"/>
                    <a:pt x="37" y="89"/>
                    <a:pt x="37" y="114"/>
                  </a:cubicBezTo>
                  <a:cubicBezTo>
                    <a:pt x="37" y="139"/>
                    <a:pt x="42" y="158"/>
                    <a:pt x="53" y="172"/>
                  </a:cubicBezTo>
                  <a:close/>
                  <a:moveTo>
                    <a:pt x="166" y="197"/>
                  </a:moveTo>
                  <a:lnTo>
                    <a:pt x="166" y="197"/>
                  </a:lnTo>
                  <a:cubicBezTo>
                    <a:pt x="149" y="217"/>
                    <a:pt x="125" y="228"/>
                    <a:pt x="96" y="228"/>
                  </a:cubicBezTo>
                  <a:cubicBezTo>
                    <a:pt x="66" y="228"/>
                    <a:pt x="43" y="217"/>
                    <a:pt x="26" y="197"/>
                  </a:cubicBezTo>
                  <a:cubicBezTo>
                    <a:pt x="8" y="177"/>
                    <a:pt x="0" y="149"/>
                    <a:pt x="0" y="114"/>
                  </a:cubicBezTo>
                  <a:cubicBezTo>
                    <a:pt x="0" y="78"/>
                    <a:pt x="8" y="51"/>
                    <a:pt x="26" y="30"/>
                  </a:cubicBezTo>
                  <a:cubicBezTo>
                    <a:pt x="43" y="10"/>
                    <a:pt x="66" y="0"/>
                    <a:pt x="96" y="0"/>
                  </a:cubicBezTo>
                  <a:cubicBezTo>
                    <a:pt x="125" y="0"/>
                    <a:pt x="149" y="10"/>
                    <a:pt x="166" y="30"/>
                  </a:cubicBezTo>
                  <a:cubicBezTo>
                    <a:pt x="183" y="50"/>
                    <a:pt x="192" y="78"/>
                    <a:pt x="192" y="113"/>
                  </a:cubicBezTo>
                  <a:cubicBezTo>
                    <a:pt x="192" y="149"/>
                    <a:pt x="183" y="177"/>
                    <a:pt x="1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21">
              <a:extLst>
                <a:ext uri="{FF2B5EF4-FFF2-40B4-BE49-F238E27FC236}">
                  <a16:creationId xmlns:a16="http://schemas.microsoft.com/office/drawing/2014/main" id="{520EC309-9C94-42FD-BD3E-F456B9E42974}"/>
                </a:ext>
              </a:extLst>
            </p:cNvPr>
            <p:cNvSpPr>
              <a:spLocks noEditPoints="1"/>
            </p:cNvSpPr>
            <p:nvPr/>
          </p:nvSpPr>
          <p:spPr bwMode="auto">
            <a:xfrm>
              <a:off x="3892" y="2253"/>
              <a:ext cx="110" cy="190"/>
            </a:xfrm>
            <a:custGeom>
              <a:avLst/>
              <a:gdLst>
                <a:gd name="T0" fmla="*/ 96 w 182"/>
                <a:gd name="T1" fmla="*/ 193 h 311"/>
                <a:gd name="T2" fmla="*/ 96 w 182"/>
                <a:gd name="T3" fmla="*/ 193 h 311"/>
                <a:gd name="T4" fmla="*/ 123 w 182"/>
                <a:gd name="T5" fmla="*/ 185 h 311"/>
                <a:gd name="T6" fmla="*/ 145 w 182"/>
                <a:gd name="T7" fmla="*/ 162 h 311"/>
                <a:gd name="T8" fmla="*/ 145 w 182"/>
                <a:gd name="T9" fmla="*/ 63 h 311"/>
                <a:gd name="T10" fmla="*/ 123 w 182"/>
                <a:gd name="T11" fmla="*/ 42 h 311"/>
                <a:gd name="T12" fmla="*/ 96 w 182"/>
                <a:gd name="T13" fmla="*/ 34 h 311"/>
                <a:gd name="T14" fmla="*/ 52 w 182"/>
                <a:gd name="T15" fmla="*/ 55 h 311"/>
                <a:gd name="T16" fmla="*/ 37 w 182"/>
                <a:gd name="T17" fmla="*/ 113 h 311"/>
                <a:gd name="T18" fmla="*/ 54 w 182"/>
                <a:gd name="T19" fmla="*/ 172 h 311"/>
                <a:gd name="T20" fmla="*/ 96 w 182"/>
                <a:gd name="T21" fmla="*/ 193 h 311"/>
                <a:gd name="T22" fmla="*/ 79 w 182"/>
                <a:gd name="T23" fmla="*/ 311 h 311"/>
                <a:gd name="T24" fmla="*/ 79 w 182"/>
                <a:gd name="T25" fmla="*/ 311 h 311"/>
                <a:gd name="T26" fmla="*/ 61 w 182"/>
                <a:gd name="T27" fmla="*/ 282 h 311"/>
                <a:gd name="T28" fmla="*/ 127 w 182"/>
                <a:gd name="T29" fmla="*/ 265 h 311"/>
                <a:gd name="T30" fmla="*/ 145 w 182"/>
                <a:gd name="T31" fmla="*/ 228 h 311"/>
                <a:gd name="T32" fmla="*/ 145 w 182"/>
                <a:gd name="T33" fmla="*/ 201 h 311"/>
                <a:gd name="T34" fmla="*/ 89 w 182"/>
                <a:gd name="T35" fmla="*/ 228 h 311"/>
                <a:gd name="T36" fmla="*/ 25 w 182"/>
                <a:gd name="T37" fmla="*/ 198 h 311"/>
                <a:gd name="T38" fmla="*/ 0 w 182"/>
                <a:gd name="T39" fmla="*/ 113 h 311"/>
                <a:gd name="T40" fmla="*/ 25 w 182"/>
                <a:gd name="T41" fmla="*/ 30 h 311"/>
                <a:gd name="T42" fmla="*/ 90 w 182"/>
                <a:gd name="T43" fmla="*/ 0 h 311"/>
                <a:gd name="T44" fmla="*/ 145 w 182"/>
                <a:gd name="T45" fmla="*/ 23 h 311"/>
                <a:gd name="T46" fmla="*/ 145 w 182"/>
                <a:gd name="T47" fmla="*/ 5 h 311"/>
                <a:gd name="T48" fmla="*/ 182 w 182"/>
                <a:gd name="T49" fmla="*/ 5 h 311"/>
                <a:gd name="T50" fmla="*/ 182 w 182"/>
                <a:gd name="T51" fmla="*/ 213 h 311"/>
                <a:gd name="T52" fmla="*/ 155 w 182"/>
                <a:gd name="T53" fmla="*/ 285 h 311"/>
                <a:gd name="T54" fmla="*/ 79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6" y="193"/>
                  </a:moveTo>
                  <a:lnTo>
                    <a:pt x="96" y="193"/>
                  </a:lnTo>
                  <a:cubicBezTo>
                    <a:pt x="105" y="193"/>
                    <a:pt x="114" y="190"/>
                    <a:pt x="123" y="185"/>
                  </a:cubicBezTo>
                  <a:cubicBezTo>
                    <a:pt x="132" y="179"/>
                    <a:pt x="139" y="172"/>
                    <a:pt x="145" y="162"/>
                  </a:cubicBezTo>
                  <a:lnTo>
                    <a:pt x="145" y="63"/>
                  </a:lnTo>
                  <a:cubicBezTo>
                    <a:pt x="140" y="54"/>
                    <a:pt x="133" y="47"/>
                    <a:pt x="123" y="42"/>
                  </a:cubicBezTo>
                  <a:cubicBezTo>
                    <a:pt x="114" y="37"/>
                    <a:pt x="105" y="34"/>
                    <a:pt x="96" y="34"/>
                  </a:cubicBezTo>
                  <a:cubicBezTo>
                    <a:pt x="77" y="34"/>
                    <a:pt x="62" y="41"/>
                    <a:pt x="52" y="55"/>
                  </a:cubicBezTo>
                  <a:cubicBezTo>
                    <a:pt x="42" y="68"/>
                    <a:pt x="37" y="88"/>
                    <a:pt x="37" y="113"/>
                  </a:cubicBezTo>
                  <a:cubicBezTo>
                    <a:pt x="37" y="138"/>
                    <a:pt x="43" y="158"/>
                    <a:pt x="54" y="172"/>
                  </a:cubicBezTo>
                  <a:cubicBezTo>
                    <a:pt x="64" y="186"/>
                    <a:pt x="79" y="193"/>
                    <a:pt x="96" y="193"/>
                  </a:cubicBezTo>
                  <a:close/>
                  <a:moveTo>
                    <a:pt x="79" y="311"/>
                  </a:moveTo>
                  <a:lnTo>
                    <a:pt x="79" y="311"/>
                  </a:lnTo>
                  <a:lnTo>
                    <a:pt x="61" y="282"/>
                  </a:lnTo>
                  <a:cubicBezTo>
                    <a:pt x="93" y="280"/>
                    <a:pt x="115" y="274"/>
                    <a:pt x="127" y="265"/>
                  </a:cubicBezTo>
                  <a:cubicBezTo>
                    <a:pt x="139" y="256"/>
                    <a:pt x="145" y="243"/>
                    <a:pt x="145" y="228"/>
                  </a:cubicBezTo>
                  <a:lnTo>
                    <a:pt x="145" y="201"/>
                  </a:lnTo>
                  <a:cubicBezTo>
                    <a:pt x="132" y="219"/>
                    <a:pt x="113" y="228"/>
                    <a:pt x="89" y="228"/>
                  </a:cubicBezTo>
                  <a:cubicBezTo>
                    <a:pt x="63" y="228"/>
                    <a:pt x="42" y="218"/>
                    <a:pt x="25" y="198"/>
                  </a:cubicBezTo>
                  <a:cubicBezTo>
                    <a:pt x="8" y="178"/>
                    <a:pt x="0" y="150"/>
                    <a:pt x="0" y="113"/>
                  </a:cubicBezTo>
                  <a:cubicBezTo>
                    <a:pt x="0" y="78"/>
                    <a:pt x="8" y="51"/>
                    <a:pt x="25" y="30"/>
                  </a:cubicBezTo>
                  <a:cubicBezTo>
                    <a:pt x="41" y="10"/>
                    <a:pt x="63" y="0"/>
                    <a:pt x="90" y="0"/>
                  </a:cubicBezTo>
                  <a:cubicBezTo>
                    <a:pt x="113" y="0"/>
                    <a:pt x="131" y="7"/>
                    <a:pt x="145" y="23"/>
                  </a:cubicBezTo>
                  <a:lnTo>
                    <a:pt x="145" y="5"/>
                  </a:lnTo>
                  <a:lnTo>
                    <a:pt x="182" y="5"/>
                  </a:lnTo>
                  <a:lnTo>
                    <a:pt x="182" y="213"/>
                  </a:lnTo>
                  <a:cubicBezTo>
                    <a:pt x="182" y="247"/>
                    <a:pt x="173" y="271"/>
                    <a:pt x="155" y="285"/>
                  </a:cubicBezTo>
                  <a:cubicBezTo>
                    <a:pt x="138" y="300"/>
                    <a:pt x="112" y="309"/>
                    <a:pt x="79"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22">
              <a:extLst>
                <a:ext uri="{FF2B5EF4-FFF2-40B4-BE49-F238E27FC236}">
                  <a16:creationId xmlns:a16="http://schemas.microsoft.com/office/drawing/2014/main" id="{5A8A2696-E4D4-46A0-8AF3-A5FD6EDCF8BC}"/>
                </a:ext>
              </a:extLst>
            </p:cNvPr>
            <p:cNvSpPr>
              <a:spLocks noEditPoints="1"/>
            </p:cNvSpPr>
            <p:nvPr/>
          </p:nvSpPr>
          <p:spPr bwMode="auto">
            <a:xfrm>
              <a:off x="402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3" y="35"/>
                    <a:pt x="0" y="30"/>
                    <a:pt x="0" y="23"/>
                  </a:cubicBezTo>
                  <a:cubicBezTo>
                    <a:pt x="0" y="17"/>
                    <a:pt x="3" y="11"/>
                    <a:pt x="7" y="7"/>
                  </a:cubicBezTo>
                  <a:cubicBezTo>
                    <a:pt x="12" y="2"/>
                    <a:pt x="17" y="0"/>
                    <a:pt x="23" y="0"/>
                  </a:cubicBezTo>
                  <a:cubicBezTo>
                    <a:pt x="30" y="0"/>
                    <a:pt x="35" y="2"/>
                    <a:pt x="40" y="7"/>
                  </a:cubicBezTo>
                  <a:cubicBezTo>
                    <a:pt x="45" y="11"/>
                    <a:pt x="47" y="17"/>
                    <a:pt x="47" y="23"/>
                  </a:cubicBezTo>
                  <a:cubicBezTo>
                    <a:pt x="47" y="30"/>
                    <a:pt x="45"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23">
              <a:extLst>
                <a:ext uri="{FF2B5EF4-FFF2-40B4-BE49-F238E27FC236}">
                  <a16:creationId xmlns:a16="http://schemas.microsoft.com/office/drawing/2014/main" id="{25118314-1CF0-4150-86FD-6251743A5A13}"/>
                </a:ext>
              </a:extLst>
            </p:cNvPr>
            <p:cNvSpPr>
              <a:spLocks/>
            </p:cNvSpPr>
            <p:nvPr/>
          </p:nvSpPr>
          <p:spPr bwMode="auto">
            <a:xfrm>
              <a:off x="4080" y="2253"/>
              <a:ext cx="94" cy="139"/>
            </a:xfrm>
            <a:custGeom>
              <a:avLst/>
              <a:gdLst>
                <a:gd name="T0" fmla="*/ 78 w 156"/>
                <a:gd name="T1" fmla="*/ 228 h 228"/>
                <a:gd name="T2" fmla="*/ 78 w 156"/>
                <a:gd name="T3" fmla="*/ 228 h 228"/>
                <a:gd name="T4" fmla="*/ 34 w 156"/>
                <a:gd name="T5" fmla="*/ 218 h 228"/>
                <a:gd name="T6" fmla="*/ 0 w 156"/>
                <a:gd name="T7" fmla="*/ 191 h 228"/>
                <a:gd name="T8" fmla="*/ 26 w 156"/>
                <a:gd name="T9" fmla="*/ 168 h 228"/>
                <a:gd name="T10" fmla="*/ 79 w 156"/>
                <a:gd name="T11" fmla="*/ 194 h 228"/>
                <a:gd name="T12" fmla="*/ 109 w 156"/>
                <a:gd name="T13" fmla="*/ 187 h 228"/>
                <a:gd name="T14" fmla="*/ 120 w 156"/>
                <a:gd name="T15" fmla="*/ 167 h 228"/>
                <a:gd name="T16" fmla="*/ 112 w 156"/>
                <a:gd name="T17" fmla="*/ 148 h 228"/>
                <a:gd name="T18" fmla="*/ 95 w 156"/>
                <a:gd name="T19" fmla="*/ 136 h 228"/>
                <a:gd name="T20" fmla="*/ 70 w 156"/>
                <a:gd name="T21" fmla="*/ 125 h 228"/>
                <a:gd name="T22" fmla="*/ 20 w 156"/>
                <a:gd name="T23" fmla="*/ 98 h 228"/>
                <a:gd name="T24" fmla="*/ 3 w 156"/>
                <a:gd name="T25" fmla="*/ 57 h 228"/>
                <a:gd name="T26" fmla="*/ 23 w 156"/>
                <a:gd name="T27" fmla="*/ 15 h 228"/>
                <a:gd name="T28" fmla="*/ 76 w 156"/>
                <a:gd name="T29" fmla="*/ 0 h 228"/>
                <a:gd name="T30" fmla="*/ 149 w 156"/>
                <a:gd name="T31" fmla="*/ 33 h 228"/>
                <a:gd name="T32" fmla="*/ 124 w 156"/>
                <a:gd name="T33" fmla="*/ 54 h 228"/>
                <a:gd name="T34" fmla="*/ 75 w 156"/>
                <a:gd name="T35" fmla="*/ 33 h 228"/>
                <a:gd name="T36" fmla="*/ 49 w 156"/>
                <a:gd name="T37" fmla="*/ 39 h 228"/>
                <a:gd name="T38" fmla="*/ 39 w 156"/>
                <a:gd name="T39" fmla="*/ 57 h 228"/>
                <a:gd name="T40" fmla="*/ 42 w 156"/>
                <a:gd name="T41" fmla="*/ 69 h 228"/>
                <a:gd name="T42" fmla="*/ 54 w 156"/>
                <a:gd name="T43" fmla="*/ 79 h 228"/>
                <a:gd name="T44" fmla="*/ 67 w 156"/>
                <a:gd name="T45" fmla="*/ 86 h 228"/>
                <a:gd name="T46" fmla="*/ 85 w 156"/>
                <a:gd name="T47" fmla="*/ 93 h 228"/>
                <a:gd name="T48" fmla="*/ 138 w 156"/>
                <a:gd name="T49" fmla="*/ 122 h 228"/>
                <a:gd name="T50" fmla="*/ 156 w 156"/>
                <a:gd name="T51" fmla="*/ 166 h 228"/>
                <a:gd name="T52" fmla="*/ 135 w 156"/>
                <a:gd name="T53" fmla="*/ 211 h 228"/>
                <a:gd name="T54" fmla="*/ 78 w 156"/>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6" h="228">
                  <a:moveTo>
                    <a:pt x="78" y="228"/>
                  </a:moveTo>
                  <a:lnTo>
                    <a:pt x="78" y="228"/>
                  </a:lnTo>
                  <a:cubicBezTo>
                    <a:pt x="63" y="228"/>
                    <a:pt x="48" y="224"/>
                    <a:pt x="34" y="218"/>
                  </a:cubicBezTo>
                  <a:cubicBezTo>
                    <a:pt x="20" y="211"/>
                    <a:pt x="8" y="202"/>
                    <a:pt x="0" y="191"/>
                  </a:cubicBezTo>
                  <a:lnTo>
                    <a:pt x="26" y="168"/>
                  </a:lnTo>
                  <a:cubicBezTo>
                    <a:pt x="42" y="186"/>
                    <a:pt x="60" y="194"/>
                    <a:pt x="79" y="194"/>
                  </a:cubicBezTo>
                  <a:cubicBezTo>
                    <a:pt x="91" y="194"/>
                    <a:pt x="101" y="192"/>
                    <a:pt x="109" y="187"/>
                  </a:cubicBezTo>
                  <a:cubicBezTo>
                    <a:pt x="116" y="183"/>
                    <a:pt x="120" y="176"/>
                    <a:pt x="120" y="167"/>
                  </a:cubicBezTo>
                  <a:cubicBezTo>
                    <a:pt x="120" y="160"/>
                    <a:pt x="117" y="154"/>
                    <a:pt x="112" y="148"/>
                  </a:cubicBezTo>
                  <a:cubicBezTo>
                    <a:pt x="106" y="143"/>
                    <a:pt x="101" y="139"/>
                    <a:pt x="95" y="136"/>
                  </a:cubicBezTo>
                  <a:cubicBezTo>
                    <a:pt x="89" y="133"/>
                    <a:pt x="81" y="130"/>
                    <a:pt x="70" y="125"/>
                  </a:cubicBezTo>
                  <a:cubicBezTo>
                    <a:pt x="48" y="117"/>
                    <a:pt x="31" y="108"/>
                    <a:pt x="20" y="98"/>
                  </a:cubicBezTo>
                  <a:cubicBezTo>
                    <a:pt x="8" y="88"/>
                    <a:pt x="3" y="74"/>
                    <a:pt x="3" y="57"/>
                  </a:cubicBezTo>
                  <a:cubicBezTo>
                    <a:pt x="3" y="40"/>
                    <a:pt x="10" y="26"/>
                    <a:pt x="23" y="15"/>
                  </a:cubicBezTo>
                  <a:cubicBezTo>
                    <a:pt x="37" y="5"/>
                    <a:pt x="55" y="0"/>
                    <a:pt x="76" y="0"/>
                  </a:cubicBezTo>
                  <a:cubicBezTo>
                    <a:pt x="106" y="0"/>
                    <a:pt x="131" y="11"/>
                    <a:pt x="149" y="33"/>
                  </a:cubicBezTo>
                  <a:lnTo>
                    <a:pt x="124" y="54"/>
                  </a:lnTo>
                  <a:cubicBezTo>
                    <a:pt x="110" y="40"/>
                    <a:pt x="94" y="33"/>
                    <a:pt x="75" y="33"/>
                  </a:cubicBezTo>
                  <a:cubicBezTo>
                    <a:pt x="64" y="33"/>
                    <a:pt x="56" y="35"/>
                    <a:pt x="49" y="39"/>
                  </a:cubicBezTo>
                  <a:cubicBezTo>
                    <a:pt x="43" y="44"/>
                    <a:pt x="39" y="50"/>
                    <a:pt x="39" y="57"/>
                  </a:cubicBezTo>
                  <a:cubicBezTo>
                    <a:pt x="39" y="62"/>
                    <a:pt x="40" y="65"/>
                    <a:pt x="42" y="69"/>
                  </a:cubicBezTo>
                  <a:cubicBezTo>
                    <a:pt x="45" y="73"/>
                    <a:pt x="48" y="76"/>
                    <a:pt x="54" y="79"/>
                  </a:cubicBezTo>
                  <a:cubicBezTo>
                    <a:pt x="59" y="82"/>
                    <a:pt x="64" y="84"/>
                    <a:pt x="67" y="86"/>
                  </a:cubicBezTo>
                  <a:cubicBezTo>
                    <a:pt x="70" y="88"/>
                    <a:pt x="76" y="90"/>
                    <a:pt x="85" y="93"/>
                  </a:cubicBezTo>
                  <a:cubicBezTo>
                    <a:pt x="108" y="102"/>
                    <a:pt x="126" y="111"/>
                    <a:pt x="138" y="122"/>
                  </a:cubicBezTo>
                  <a:cubicBezTo>
                    <a:pt x="150" y="132"/>
                    <a:pt x="156" y="147"/>
                    <a:pt x="156" y="166"/>
                  </a:cubicBezTo>
                  <a:cubicBezTo>
                    <a:pt x="156" y="185"/>
                    <a:pt x="149" y="200"/>
                    <a:pt x="135" y="211"/>
                  </a:cubicBezTo>
                  <a:cubicBezTo>
                    <a:pt x="121" y="222"/>
                    <a:pt x="102" y="228"/>
                    <a:pt x="78"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24">
              <a:extLst>
                <a:ext uri="{FF2B5EF4-FFF2-40B4-BE49-F238E27FC236}">
                  <a16:creationId xmlns:a16="http://schemas.microsoft.com/office/drawing/2014/main" id="{2B36E219-784E-4DE8-9441-9976600686FB}"/>
                </a:ext>
              </a:extLst>
            </p:cNvPr>
            <p:cNvSpPr>
              <a:spLocks/>
            </p:cNvSpPr>
            <p:nvPr/>
          </p:nvSpPr>
          <p:spPr bwMode="auto">
            <a:xfrm>
              <a:off x="4189" y="2201"/>
              <a:ext cx="77" cy="191"/>
            </a:xfrm>
            <a:custGeom>
              <a:avLst/>
              <a:gdLst>
                <a:gd name="T0" fmla="*/ 81 w 127"/>
                <a:gd name="T1" fmla="*/ 313 h 313"/>
                <a:gd name="T2" fmla="*/ 81 w 127"/>
                <a:gd name="T3" fmla="*/ 313 h 313"/>
                <a:gd name="T4" fmla="*/ 35 w 127"/>
                <a:gd name="T5" fmla="*/ 261 h 313"/>
                <a:gd name="T6" fmla="*/ 35 w 127"/>
                <a:gd name="T7" fmla="*/ 122 h 313"/>
                <a:gd name="T8" fmla="*/ 0 w 127"/>
                <a:gd name="T9" fmla="*/ 122 h 313"/>
                <a:gd name="T10" fmla="*/ 0 w 127"/>
                <a:gd name="T11" fmla="*/ 90 h 313"/>
                <a:gd name="T12" fmla="*/ 35 w 127"/>
                <a:gd name="T13" fmla="*/ 90 h 313"/>
                <a:gd name="T14" fmla="*/ 35 w 127"/>
                <a:gd name="T15" fmla="*/ 18 h 313"/>
                <a:gd name="T16" fmla="*/ 72 w 127"/>
                <a:gd name="T17" fmla="*/ 0 h 313"/>
                <a:gd name="T18" fmla="*/ 72 w 127"/>
                <a:gd name="T19" fmla="*/ 90 h 313"/>
                <a:gd name="T20" fmla="*/ 126 w 127"/>
                <a:gd name="T21" fmla="*/ 90 h 313"/>
                <a:gd name="T22" fmla="*/ 126 w 127"/>
                <a:gd name="T23" fmla="*/ 122 h 313"/>
                <a:gd name="T24" fmla="*/ 72 w 127"/>
                <a:gd name="T25" fmla="*/ 122 h 313"/>
                <a:gd name="T26" fmla="*/ 72 w 127"/>
                <a:gd name="T27" fmla="*/ 248 h 313"/>
                <a:gd name="T28" fmla="*/ 77 w 127"/>
                <a:gd name="T29" fmla="*/ 270 h 313"/>
                <a:gd name="T30" fmla="*/ 94 w 127"/>
                <a:gd name="T31" fmla="*/ 278 h 313"/>
                <a:gd name="T32" fmla="*/ 127 w 127"/>
                <a:gd name="T33" fmla="*/ 267 h 313"/>
                <a:gd name="T34" fmla="*/ 123 w 127"/>
                <a:gd name="T35" fmla="*/ 303 h 313"/>
                <a:gd name="T36" fmla="*/ 81 w 127"/>
                <a:gd name="T3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313">
                  <a:moveTo>
                    <a:pt x="81" y="313"/>
                  </a:moveTo>
                  <a:lnTo>
                    <a:pt x="81" y="313"/>
                  </a:lnTo>
                  <a:cubicBezTo>
                    <a:pt x="50" y="313"/>
                    <a:pt x="35" y="295"/>
                    <a:pt x="35" y="261"/>
                  </a:cubicBezTo>
                  <a:lnTo>
                    <a:pt x="35" y="122"/>
                  </a:lnTo>
                  <a:lnTo>
                    <a:pt x="0" y="122"/>
                  </a:lnTo>
                  <a:lnTo>
                    <a:pt x="0" y="90"/>
                  </a:lnTo>
                  <a:lnTo>
                    <a:pt x="35" y="90"/>
                  </a:lnTo>
                  <a:lnTo>
                    <a:pt x="35" y="18"/>
                  </a:lnTo>
                  <a:lnTo>
                    <a:pt x="72" y="0"/>
                  </a:lnTo>
                  <a:lnTo>
                    <a:pt x="72" y="90"/>
                  </a:lnTo>
                  <a:lnTo>
                    <a:pt x="126" y="90"/>
                  </a:lnTo>
                  <a:lnTo>
                    <a:pt x="126" y="122"/>
                  </a:lnTo>
                  <a:lnTo>
                    <a:pt x="72" y="122"/>
                  </a:lnTo>
                  <a:lnTo>
                    <a:pt x="72" y="248"/>
                  </a:lnTo>
                  <a:cubicBezTo>
                    <a:pt x="72" y="258"/>
                    <a:pt x="73" y="265"/>
                    <a:pt x="77" y="270"/>
                  </a:cubicBezTo>
                  <a:cubicBezTo>
                    <a:pt x="80" y="276"/>
                    <a:pt x="86" y="278"/>
                    <a:pt x="94" y="278"/>
                  </a:cubicBezTo>
                  <a:cubicBezTo>
                    <a:pt x="104" y="278"/>
                    <a:pt x="115" y="274"/>
                    <a:pt x="127" y="267"/>
                  </a:cubicBezTo>
                  <a:lnTo>
                    <a:pt x="123" y="303"/>
                  </a:lnTo>
                  <a:cubicBezTo>
                    <a:pt x="110" y="309"/>
                    <a:pt x="96" y="313"/>
                    <a:pt x="81" y="3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25">
              <a:extLst>
                <a:ext uri="{FF2B5EF4-FFF2-40B4-BE49-F238E27FC236}">
                  <a16:creationId xmlns:a16="http://schemas.microsoft.com/office/drawing/2014/main" id="{8B2F6AB4-4149-4F16-A044-D7B02D9093C7}"/>
                </a:ext>
              </a:extLst>
            </p:cNvPr>
            <p:cNvSpPr>
              <a:spLocks noEditPoints="1"/>
            </p:cNvSpPr>
            <p:nvPr/>
          </p:nvSpPr>
          <p:spPr bwMode="auto">
            <a:xfrm>
              <a:off x="428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2" y="35"/>
                    <a:pt x="0" y="30"/>
                    <a:pt x="0" y="23"/>
                  </a:cubicBezTo>
                  <a:cubicBezTo>
                    <a:pt x="0" y="17"/>
                    <a:pt x="2" y="11"/>
                    <a:pt x="7" y="7"/>
                  </a:cubicBezTo>
                  <a:cubicBezTo>
                    <a:pt x="11" y="2"/>
                    <a:pt x="17" y="0"/>
                    <a:pt x="23" y="0"/>
                  </a:cubicBezTo>
                  <a:cubicBezTo>
                    <a:pt x="30" y="0"/>
                    <a:pt x="35" y="2"/>
                    <a:pt x="40" y="7"/>
                  </a:cubicBezTo>
                  <a:cubicBezTo>
                    <a:pt x="44" y="11"/>
                    <a:pt x="47" y="17"/>
                    <a:pt x="47" y="23"/>
                  </a:cubicBezTo>
                  <a:cubicBezTo>
                    <a:pt x="47" y="30"/>
                    <a:pt x="44"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26">
              <a:extLst>
                <a:ext uri="{FF2B5EF4-FFF2-40B4-BE49-F238E27FC236}">
                  <a16:creationId xmlns:a16="http://schemas.microsoft.com/office/drawing/2014/main" id="{2AC0B722-4A4A-41F6-BBCE-5A17422C46CA}"/>
                </a:ext>
              </a:extLst>
            </p:cNvPr>
            <p:cNvSpPr>
              <a:spLocks/>
            </p:cNvSpPr>
            <p:nvPr/>
          </p:nvSpPr>
          <p:spPr bwMode="auto">
            <a:xfrm>
              <a:off x="4339" y="2253"/>
              <a:ext cx="102" cy="139"/>
            </a:xfrm>
            <a:custGeom>
              <a:avLst/>
              <a:gdLst>
                <a:gd name="T0" fmla="*/ 90 w 170"/>
                <a:gd name="T1" fmla="*/ 228 h 228"/>
                <a:gd name="T2" fmla="*/ 90 w 170"/>
                <a:gd name="T3" fmla="*/ 228 h 228"/>
                <a:gd name="T4" fmla="*/ 24 w 170"/>
                <a:gd name="T5" fmla="*/ 198 h 228"/>
                <a:gd name="T6" fmla="*/ 0 w 170"/>
                <a:gd name="T7" fmla="*/ 114 h 228"/>
                <a:gd name="T8" fmla="*/ 25 w 170"/>
                <a:gd name="T9" fmla="*/ 30 h 228"/>
                <a:gd name="T10" fmla="*/ 92 w 170"/>
                <a:gd name="T11" fmla="*/ 0 h 228"/>
                <a:gd name="T12" fmla="*/ 168 w 170"/>
                <a:gd name="T13" fmla="*/ 50 h 228"/>
                <a:gd name="T14" fmla="*/ 133 w 170"/>
                <a:gd name="T15" fmla="*/ 63 h 228"/>
                <a:gd name="T16" fmla="*/ 92 w 170"/>
                <a:gd name="T17" fmla="*/ 34 h 228"/>
                <a:gd name="T18" fmla="*/ 52 w 170"/>
                <a:gd name="T19" fmla="*/ 55 h 228"/>
                <a:gd name="T20" fmla="*/ 38 w 170"/>
                <a:gd name="T21" fmla="*/ 114 h 228"/>
                <a:gd name="T22" fmla="*/ 52 w 170"/>
                <a:gd name="T23" fmla="*/ 172 h 228"/>
                <a:gd name="T24" fmla="*/ 91 w 170"/>
                <a:gd name="T25" fmla="*/ 193 h 228"/>
                <a:gd name="T26" fmla="*/ 135 w 170"/>
                <a:gd name="T27" fmla="*/ 160 h 228"/>
                <a:gd name="T28" fmla="*/ 170 w 170"/>
                <a:gd name="T29" fmla="*/ 172 h 228"/>
                <a:gd name="T30" fmla="*/ 141 w 170"/>
                <a:gd name="T31" fmla="*/ 213 h 228"/>
                <a:gd name="T32" fmla="*/ 90 w 170"/>
                <a:gd name="T3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 h="228">
                  <a:moveTo>
                    <a:pt x="90" y="228"/>
                  </a:moveTo>
                  <a:lnTo>
                    <a:pt x="90" y="228"/>
                  </a:lnTo>
                  <a:cubicBezTo>
                    <a:pt x="63" y="228"/>
                    <a:pt x="41" y="218"/>
                    <a:pt x="24" y="198"/>
                  </a:cubicBezTo>
                  <a:cubicBezTo>
                    <a:pt x="8" y="178"/>
                    <a:pt x="0" y="150"/>
                    <a:pt x="0" y="114"/>
                  </a:cubicBezTo>
                  <a:cubicBezTo>
                    <a:pt x="0" y="78"/>
                    <a:pt x="8" y="50"/>
                    <a:pt x="25" y="30"/>
                  </a:cubicBezTo>
                  <a:cubicBezTo>
                    <a:pt x="41" y="10"/>
                    <a:pt x="63" y="0"/>
                    <a:pt x="92" y="0"/>
                  </a:cubicBezTo>
                  <a:cubicBezTo>
                    <a:pt x="131" y="0"/>
                    <a:pt x="156" y="17"/>
                    <a:pt x="168" y="50"/>
                  </a:cubicBezTo>
                  <a:lnTo>
                    <a:pt x="133" y="63"/>
                  </a:lnTo>
                  <a:cubicBezTo>
                    <a:pt x="126" y="44"/>
                    <a:pt x="112" y="34"/>
                    <a:pt x="92" y="34"/>
                  </a:cubicBezTo>
                  <a:cubicBezTo>
                    <a:pt x="74" y="34"/>
                    <a:pt x="61" y="41"/>
                    <a:pt x="52" y="55"/>
                  </a:cubicBezTo>
                  <a:cubicBezTo>
                    <a:pt x="43" y="69"/>
                    <a:pt x="38" y="89"/>
                    <a:pt x="38" y="114"/>
                  </a:cubicBezTo>
                  <a:cubicBezTo>
                    <a:pt x="38" y="139"/>
                    <a:pt x="43" y="158"/>
                    <a:pt x="52" y="172"/>
                  </a:cubicBezTo>
                  <a:cubicBezTo>
                    <a:pt x="61" y="186"/>
                    <a:pt x="74" y="193"/>
                    <a:pt x="91" y="193"/>
                  </a:cubicBezTo>
                  <a:cubicBezTo>
                    <a:pt x="114" y="193"/>
                    <a:pt x="129" y="182"/>
                    <a:pt x="135" y="160"/>
                  </a:cubicBezTo>
                  <a:lnTo>
                    <a:pt x="170" y="172"/>
                  </a:lnTo>
                  <a:cubicBezTo>
                    <a:pt x="165" y="190"/>
                    <a:pt x="155" y="203"/>
                    <a:pt x="141" y="213"/>
                  </a:cubicBezTo>
                  <a:cubicBezTo>
                    <a:pt x="127" y="223"/>
                    <a:pt x="111" y="228"/>
                    <a:pt x="90"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27">
              <a:extLst>
                <a:ext uri="{FF2B5EF4-FFF2-40B4-BE49-F238E27FC236}">
                  <a16:creationId xmlns:a16="http://schemas.microsoft.com/office/drawing/2014/main" id="{E94F58E6-D47E-4495-AB56-276921599310}"/>
                </a:ext>
              </a:extLst>
            </p:cNvPr>
            <p:cNvSpPr>
              <a:spLocks/>
            </p:cNvSpPr>
            <p:nvPr/>
          </p:nvSpPr>
          <p:spPr bwMode="auto">
            <a:xfrm>
              <a:off x="4457" y="2253"/>
              <a:ext cx="94" cy="139"/>
            </a:xfrm>
            <a:custGeom>
              <a:avLst/>
              <a:gdLst>
                <a:gd name="T0" fmla="*/ 79 w 157"/>
                <a:gd name="T1" fmla="*/ 228 h 228"/>
                <a:gd name="T2" fmla="*/ 79 w 157"/>
                <a:gd name="T3" fmla="*/ 228 h 228"/>
                <a:gd name="T4" fmla="*/ 35 w 157"/>
                <a:gd name="T5" fmla="*/ 218 h 228"/>
                <a:gd name="T6" fmla="*/ 0 w 157"/>
                <a:gd name="T7" fmla="*/ 191 h 228"/>
                <a:gd name="T8" fmla="*/ 27 w 157"/>
                <a:gd name="T9" fmla="*/ 168 h 228"/>
                <a:gd name="T10" fmla="*/ 80 w 157"/>
                <a:gd name="T11" fmla="*/ 194 h 228"/>
                <a:gd name="T12" fmla="*/ 109 w 157"/>
                <a:gd name="T13" fmla="*/ 187 h 228"/>
                <a:gd name="T14" fmla="*/ 120 w 157"/>
                <a:gd name="T15" fmla="*/ 167 h 228"/>
                <a:gd name="T16" fmla="*/ 112 w 157"/>
                <a:gd name="T17" fmla="*/ 148 h 228"/>
                <a:gd name="T18" fmla="*/ 96 w 157"/>
                <a:gd name="T19" fmla="*/ 136 h 228"/>
                <a:gd name="T20" fmla="*/ 71 w 157"/>
                <a:gd name="T21" fmla="*/ 125 h 228"/>
                <a:gd name="T22" fmla="*/ 20 w 157"/>
                <a:gd name="T23" fmla="*/ 98 h 228"/>
                <a:gd name="T24" fmla="*/ 3 w 157"/>
                <a:gd name="T25" fmla="*/ 57 h 228"/>
                <a:gd name="T26" fmla="*/ 24 w 157"/>
                <a:gd name="T27" fmla="*/ 15 h 228"/>
                <a:gd name="T28" fmla="*/ 77 w 157"/>
                <a:gd name="T29" fmla="*/ 0 h 228"/>
                <a:gd name="T30" fmla="*/ 150 w 157"/>
                <a:gd name="T31" fmla="*/ 33 h 228"/>
                <a:gd name="T32" fmla="*/ 124 w 157"/>
                <a:gd name="T33" fmla="*/ 54 h 228"/>
                <a:gd name="T34" fmla="*/ 76 w 157"/>
                <a:gd name="T35" fmla="*/ 33 h 228"/>
                <a:gd name="T36" fmla="*/ 50 w 157"/>
                <a:gd name="T37" fmla="*/ 39 h 228"/>
                <a:gd name="T38" fmla="*/ 40 w 157"/>
                <a:gd name="T39" fmla="*/ 57 h 228"/>
                <a:gd name="T40" fmla="*/ 43 w 157"/>
                <a:gd name="T41" fmla="*/ 69 h 228"/>
                <a:gd name="T42" fmla="*/ 55 w 157"/>
                <a:gd name="T43" fmla="*/ 79 h 228"/>
                <a:gd name="T44" fmla="*/ 68 w 157"/>
                <a:gd name="T45" fmla="*/ 86 h 228"/>
                <a:gd name="T46" fmla="*/ 86 w 157"/>
                <a:gd name="T47" fmla="*/ 93 h 228"/>
                <a:gd name="T48" fmla="*/ 138 w 157"/>
                <a:gd name="T49" fmla="*/ 122 h 228"/>
                <a:gd name="T50" fmla="*/ 157 w 157"/>
                <a:gd name="T51" fmla="*/ 166 h 228"/>
                <a:gd name="T52" fmla="*/ 136 w 157"/>
                <a:gd name="T53" fmla="*/ 211 h 228"/>
                <a:gd name="T54" fmla="*/ 79 w 157"/>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7" h="228">
                  <a:moveTo>
                    <a:pt x="79" y="228"/>
                  </a:moveTo>
                  <a:lnTo>
                    <a:pt x="79" y="228"/>
                  </a:lnTo>
                  <a:cubicBezTo>
                    <a:pt x="63" y="228"/>
                    <a:pt x="49" y="224"/>
                    <a:pt x="35" y="218"/>
                  </a:cubicBezTo>
                  <a:cubicBezTo>
                    <a:pt x="21" y="211"/>
                    <a:pt x="9" y="202"/>
                    <a:pt x="0" y="191"/>
                  </a:cubicBezTo>
                  <a:lnTo>
                    <a:pt x="27" y="168"/>
                  </a:lnTo>
                  <a:cubicBezTo>
                    <a:pt x="43" y="186"/>
                    <a:pt x="61" y="194"/>
                    <a:pt x="80" y="194"/>
                  </a:cubicBezTo>
                  <a:cubicBezTo>
                    <a:pt x="92" y="194"/>
                    <a:pt x="102" y="192"/>
                    <a:pt x="109" y="187"/>
                  </a:cubicBezTo>
                  <a:cubicBezTo>
                    <a:pt x="117" y="183"/>
                    <a:pt x="120" y="176"/>
                    <a:pt x="120" y="167"/>
                  </a:cubicBezTo>
                  <a:cubicBezTo>
                    <a:pt x="120" y="160"/>
                    <a:pt x="118" y="154"/>
                    <a:pt x="112" y="148"/>
                  </a:cubicBezTo>
                  <a:cubicBezTo>
                    <a:pt x="107" y="143"/>
                    <a:pt x="101" y="139"/>
                    <a:pt x="96" y="136"/>
                  </a:cubicBezTo>
                  <a:cubicBezTo>
                    <a:pt x="90" y="133"/>
                    <a:pt x="82" y="130"/>
                    <a:pt x="71" y="125"/>
                  </a:cubicBezTo>
                  <a:cubicBezTo>
                    <a:pt x="48" y="117"/>
                    <a:pt x="32" y="108"/>
                    <a:pt x="20" y="98"/>
                  </a:cubicBezTo>
                  <a:cubicBezTo>
                    <a:pt x="9" y="88"/>
                    <a:pt x="3" y="74"/>
                    <a:pt x="3" y="57"/>
                  </a:cubicBezTo>
                  <a:cubicBezTo>
                    <a:pt x="3" y="40"/>
                    <a:pt x="10" y="26"/>
                    <a:pt x="24" y="15"/>
                  </a:cubicBezTo>
                  <a:cubicBezTo>
                    <a:pt x="38" y="5"/>
                    <a:pt x="55" y="0"/>
                    <a:pt x="77" y="0"/>
                  </a:cubicBezTo>
                  <a:cubicBezTo>
                    <a:pt x="107" y="0"/>
                    <a:pt x="131" y="11"/>
                    <a:pt x="150" y="33"/>
                  </a:cubicBezTo>
                  <a:lnTo>
                    <a:pt x="124" y="54"/>
                  </a:lnTo>
                  <a:cubicBezTo>
                    <a:pt x="111" y="40"/>
                    <a:pt x="95" y="33"/>
                    <a:pt x="76" y="33"/>
                  </a:cubicBezTo>
                  <a:cubicBezTo>
                    <a:pt x="65" y="33"/>
                    <a:pt x="56" y="35"/>
                    <a:pt x="50" y="39"/>
                  </a:cubicBezTo>
                  <a:cubicBezTo>
                    <a:pt x="43" y="44"/>
                    <a:pt x="40" y="50"/>
                    <a:pt x="40" y="57"/>
                  </a:cubicBezTo>
                  <a:cubicBezTo>
                    <a:pt x="40" y="62"/>
                    <a:pt x="41" y="65"/>
                    <a:pt x="43" y="69"/>
                  </a:cubicBezTo>
                  <a:cubicBezTo>
                    <a:pt x="45" y="73"/>
                    <a:pt x="49" y="76"/>
                    <a:pt x="55" y="79"/>
                  </a:cubicBezTo>
                  <a:cubicBezTo>
                    <a:pt x="60" y="82"/>
                    <a:pt x="65" y="84"/>
                    <a:pt x="68" y="86"/>
                  </a:cubicBezTo>
                  <a:cubicBezTo>
                    <a:pt x="71" y="88"/>
                    <a:pt x="77" y="90"/>
                    <a:pt x="86" y="93"/>
                  </a:cubicBezTo>
                  <a:cubicBezTo>
                    <a:pt x="109" y="102"/>
                    <a:pt x="126" y="111"/>
                    <a:pt x="138" y="122"/>
                  </a:cubicBezTo>
                  <a:cubicBezTo>
                    <a:pt x="151" y="132"/>
                    <a:pt x="157" y="147"/>
                    <a:pt x="157" y="166"/>
                  </a:cubicBezTo>
                  <a:cubicBezTo>
                    <a:pt x="157" y="185"/>
                    <a:pt x="150" y="200"/>
                    <a:pt x="136" y="211"/>
                  </a:cubicBezTo>
                  <a:cubicBezTo>
                    <a:pt x="122" y="222"/>
                    <a:pt x="103" y="228"/>
                    <a:pt x="79"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28">
              <a:extLst>
                <a:ext uri="{FF2B5EF4-FFF2-40B4-BE49-F238E27FC236}">
                  <a16:creationId xmlns:a16="http://schemas.microsoft.com/office/drawing/2014/main" id="{FE6AF159-1CD6-4022-AB7B-A28CDECC6EB1}"/>
                </a:ext>
              </a:extLst>
            </p:cNvPr>
            <p:cNvSpPr>
              <a:spLocks/>
            </p:cNvSpPr>
            <p:nvPr/>
          </p:nvSpPr>
          <p:spPr bwMode="auto">
            <a:xfrm>
              <a:off x="4512" y="1940"/>
              <a:ext cx="240" cy="185"/>
            </a:xfrm>
            <a:custGeom>
              <a:avLst/>
              <a:gdLst>
                <a:gd name="T0" fmla="*/ 290 w 397"/>
                <a:gd name="T1" fmla="*/ 103 h 303"/>
                <a:gd name="T2" fmla="*/ 290 w 397"/>
                <a:gd name="T3" fmla="*/ 103 h 303"/>
                <a:gd name="T4" fmla="*/ 372 w 397"/>
                <a:gd name="T5" fmla="*/ 0 h 303"/>
                <a:gd name="T6" fmla="*/ 331 w 397"/>
                <a:gd name="T7" fmla="*/ 0 h 303"/>
                <a:gd name="T8" fmla="*/ 214 w 397"/>
                <a:gd name="T9" fmla="*/ 146 h 303"/>
                <a:gd name="T10" fmla="*/ 214 w 397"/>
                <a:gd name="T11" fmla="*/ 0 h 303"/>
                <a:gd name="T12" fmla="*/ 177 w 397"/>
                <a:gd name="T13" fmla="*/ 0 h 303"/>
                <a:gd name="T14" fmla="*/ 177 w 397"/>
                <a:gd name="T15" fmla="*/ 186 h 303"/>
                <a:gd name="T16" fmla="*/ 158 w 397"/>
                <a:gd name="T17" fmla="*/ 250 h 303"/>
                <a:gd name="T18" fmla="*/ 107 w 397"/>
                <a:gd name="T19" fmla="*/ 268 h 303"/>
                <a:gd name="T20" fmla="*/ 56 w 397"/>
                <a:gd name="T21" fmla="*/ 250 h 303"/>
                <a:gd name="T22" fmla="*/ 37 w 397"/>
                <a:gd name="T23" fmla="*/ 186 h 303"/>
                <a:gd name="T24" fmla="*/ 37 w 397"/>
                <a:gd name="T25" fmla="*/ 0 h 303"/>
                <a:gd name="T26" fmla="*/ 0 w 397"/>
                <a:gd name="T27" fmla="*/ 0 h 303"/>
                <a:gd name="T28" fmla="*/ 0 w 397"/>
                <a:gd name="T29" fmla="*/ 186 h 303"/>
                <a:gd name="T30" fmla="*/ 107 w 397"/>
                <a:gd name="T31" fmla="*/ 303 h 303"/>
                <a:gd name="T32" fmla="*/ 214 w 397"/>
                <a:gd name="T33" fmla="*/ 197 h 303"/>
                <a:gd name="T34" fmla="*/ 265 w 397"/>
                <a:gd name="T35" fmla="*/ 134 h 303"/>
                <a:gd name="T36" fmla="*/ 354 w 397"/>
                <a:gd name="T37" fmla="*/ 298 h 303"/>
                <a:gd name="T38" fmla="*/ 397 w 397"/>
                <a:gd name="T39" fmla="*/ 298 h 303"/>
                <a:gd name="T40" fmla="*/ 290 w 397"/>
                <a:gd name="T41" fmla="*/ 1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7" h="303">
                  <a:moveTo>
                    <a:pt x="290" y="103"/>
                  </a:moveTo>
                  <a:lnTo>
                    <a:pt x="290" y="103"/>
                  </a:lnTo>
                  <a:lnTo>
                    <a:pt x="372" y="0"/>
                  </a:lnTo>
                  <a:lnTo>
                    <a:pt x="331" y="0"/>
                  </a:lnTo>
                  <a:lnTo>
                    <a:pt x="214" y="146"/>
                  </a:lnTo>
                  <a:lnTo>
                    <a:pt x="214" y="0"/>
                  </a:lnTo>
                  <a:lnTo>
                    <a:pt x="177" y="0"/>
                  </a:lnTo>
                  <a:lnTo>
                    <a:pt x="177" y="186"/>
                  </a:lnTo>
                  <a:cubicBezTo>
                    <a:pt x="177" y="216"/>
                    <a:pt x="171" y="238"/>
                    <a:pt x="158" y="250"/>
                  </a:cubicBezTo>
                  <a:cubicBezTo>
                    <a:pt x="146" y="262"/>
                    <a:pt x="129" y="268"/>
                    <a:pt x="107" y="268"/>
                  </a:cubicBezTo>
                  <a:cubicBezTo>
                    <a:pt x="86" y="268"/>
                    <a:pt x="69" y="262"/>
                    <a:pt x="56" y="250"/>
                  </a:cubicBezTo>
                  <a:cubicBezTo>
                    <a:pt x="44" y="238"/>
                    <a:pt x="37" y="216"/>
                    <a:pt x="37" y="186"/>
                  </a:cubicBezTo>
                  <a:lnTo>
                    <a:pt x="37" y="0"/>
                  </a:lnTo>
                  <a:lnTo>
                    <a:pt x="0" y="0"/>
                  </a:lnTo>
                  <a:lnTo>
                    <a:pt x="0" y="186"/>
                  </a:lnTo>
                  <a:cubicBezTo>
                    <a:pt x="0" y="264"/>
                    <a:pt x="36" y="303"/>
                    <a:pt x="107" y="303"/>
                  </a:cubicBezTo>
                  <a:cubicBezTo>
                    <a:pt x="175" y="303"/>
                    <a:pt x="211" y="268"/>
                    <a:pt x="214" y="197"/>
                  </a:cubicBezTo>
                  <a:lnTo>
                    <a:pt x="265" y="134"/>
                  </a:lnTo>
                  <a:lnTo>
                    <a:pt x="354" y="298"/>
                  </a:lnTo>
                  <a:lnTo>
                    <a:pt x="397" y="298"/>
                  </a:lnTo>
                  <a:lnTo>
                    <a:pt x="290" y="10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34" name="Picture Placeholder 33">
            <a:extLst>
              <a:ext uri="{FF2B5EF4-FFF2-40B4-BE49-F238E27FC236}">
                <a16:creationId xmlns:a16="http://schemas.microsoft.com/office/drawing/2014/main" id="{0A255E23-D35D-45A6-9FDF-D4DF244ABFC6}"/>
              </a:ext>
            </a:extLst>
          </p:cNvPr>
          <p:cNvSpPr>
            <a:spLocks noGrp="1"/>
          </p:cNvSpPr>
          <p:nvPr>
            <p:ph type="pic" sz="quarter" idx="13" hasCustomPrompt="1"/>
          </p:nvPr>
        </p:nvSpPr>
        <p:spPr>
          <a:xfrm>
            <a:off x="0" y="1487488"/>
            <a:ext cx="12192000" cy="5370512"/>
          </a:xfrm>
          <a:solidFill>
            <a:schemeClr val="bg1">
              <a:lumMod val="95000"/>
            </a:schemeClr>
          </a:solidFill>
        </p:spPr>
        <p:txBody>
          <a:bodyPr anchor="ctr" anchorCtr="0"/>
          <a:lstStyle>
            <a:lvl1pPr algn="ctr">
              <a:defRPr/>
            </a:lvl1pPr>
          </a:lstStyle>
          <a:p>
            <a:r>
              <a:rPr lang="en-GB" dirty="0"/>
              <a:t>Insert image here</a:t>
            </a:r>
          </a:p>
        </p:txBody>
      </p:sp>
    </p:spTree>
    <p:extLst>
      <p:ext uri="{BB962C8B-B14F-4D97-AF65-F5344CB8AC3E}">
        <p14:creationId xmlns:p14="http://schemas.microsoft.com/office/powerpoint/2010/main" val="117464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B1909-85AF-46E7-96DF-9463F73A0C8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819FF05-8C2F-4B95-B404-18ECCEB5DC53}"/>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E8DD8A7A-DD45-40EA-B659-082A74BD03AE}"/>
              </a:ext>
            </a:extLst>
          </p:cNvPr>
          <p:cNvSpPr>
            <a:spLocks noGrp="1"/>
          </p:cNvSpPr>
          <p:nvPr>
            <p:ph type="dt" sz="half" idx="10"/>
          </p:nvPr>
        </p:nvSpPr>
        <p:spPr>
          <a:xfrm>
            <a:off x="9240038" y="6350000"/>
            <a:ext cx="1800000" cy="153888"/>
          </a:xfrm>
          <a:prstGeom prst="rect">
            <a:avLst/>
          </a:prstGeom>
        </p:spPr>
        <p:txBody>
          <a:bodyPr/>
          <a:lstStyle/>
          <a:p>
            <a:fld id="{81E737A2-2E9C-45B0-9CFA-1376F8C7F9AF}" type="datetime6">
              <a:rPr lang="en-GB" smtClean="0"/>
              <a:t>April 19</a:t>
            </a:fld>
            <a:endParaRPr lang="en-GB"/>
          </a:p>
        </p:txBody>
      </p:sp>
      <p:sp>
        <p:nvSpPr>
          <p:cNvPr id="5" name="Footer Placeholder 4">
            <a:extLst>
              <a:ext uri="{FF2B5EF4-FFF2-40B4-BE49-F238E27FC236}">
                <a16:creationId xmlns:a16="http://schemas.microsoft.com/office/drawing/2014/main" id="{2B26B459-2D50-458C-80B5-1C26A9F846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B39F04-CB9E-4BA9-A6F4-71189717EB3D}"/>
              </a:ext>
            </a:extLst>
          </p:cNvPr>
          <p:cNvSpPr>
            <a:spLocks noGrp="1"/>
          </p:cNvSpPr>
          <p:nvPr>
            <p:ph type="sldNum" sz="quarter" idx="12"/>
          </p:nvPr>
        </p:nvSpPr>
        <p:spPr/>
        <p:txBody>
          <a:bodyPr/>
          <a:lstStyle/>
          <a:p>
            <a:fld id="{F4186869-B628-4395-96ED-AD53145CB3D4}" type="slidenum">
              <a:rPr lang="en-GB" smtClean="0"/>
              <a:t>‹#›</a:t>
            </a:fld>
            <a:endParaRPr lang="en-GB"/>
          </a:p>
        </p:txBody>
      </p:sp>
      <p:cxnSp>
        <p:nvCxnSpPr>
          <p:cNvPr id="7" name="Straight Connector 6">
            <a:extLst>
              <a:ext uri="{FF2B5EF4-FFF2-40B4-BE49-F238E27FC236}">
                <a16:creationId xmlns:a16="http://schemas.microsoft.com/office/drawing/2014/main" id="{CC326961-0939-4F2E-BB71-14A4F6F1BC45}"/>
              </a:ext>
            </a:extLst>
          </p:cNvPr>
          <p:cNvCxnSpPr/>
          <p:nvPr userDrawn="1"/>
        </p:nvCxnSpPr>
        <p:spPr>
          <a:xfrm>
            <a:off x="719400" y="1389854"/>
            <a:ext cx="107532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8" name="Group 4">
            <a:extLst>
              <a:ext uri="{FF2B5EF4-FFF2-40B4-BE49-F238E27FC236}">
                <a16:creationId xmlns:a16="http://schemas.microsoft.com/office/drawing/2014/main" id="{A327FB1A-E972-43A4-A394-0A8FA8848394}"/>
              </a:ext>
            </a:extLst>
          </p:cNvPr>
          <p:cNvGrpSpPr>
            <a:grpSpLocks noChangeAspect="1"/>
          </p:cNvGrpSpPr>
          <p:nvPr userDrawn="1"/>
        </p:nvGrpSpPr>
        <p:grpSpPr bwMode="auto">
          <a:xfrm>
            <a:off x="9808376" y="671717"/>
            <a:ext cx="1663200" cy="519750"/>
            <a:chOff x="2931" y="1877"/>
            <a:chExt cx="1821" cy="574"/>
          </a:xfrm>
          <a:solidFill>
            <a:schemeClr val="accent3"/>
          </a:solidFill>
        </p:grpSpPr>
        <p:sp>
          <p:nvSpPr>
            <p:cNvPr id="9" name="Freeform 5">
              <a:extLst>
                <a:ext uri="{FF2B5EF4-FFF2-40B4-BE49-F238E27FC236}">
                  <a16:creationId xmlns:a16="http://schemas.microsoft.com/office/drawing/2014/main" id="{F1AFB352-3226-441A-BA0D-5994BC707390}"/>
                </a:ext>
              </a:extLst>
            </p:cNvPr>
            <p:cNvSpPr>
              <a:spLocks/>
            </p:cNvSpPr>
            <p:nvPr/>
          </p:nvSpPr>
          <p:spPr bwMode="auto">
            <a:xfrm>
              <a:off x="3205" y="2178"/>
              <a:ext cx="300" cy="273"/>
            </a:xfrm>
            <a:custGeom>
              <a:avLst/>
              <a:gdLst>
                <a:gd name="T0" fmla="*/ 497 w 497"/>
                <a:gd name="T1" fmla="*/ 3 h 447"/>
                <a:gd name="T2" fmla="*/ 497 w 497"/>
                <a:gd name="T3" fmla="*/ 3 h 447"/>
                <a:gd name="T4" fmla="*/ 452 w 497"/>
                <a:gd name="T5" fmla="*/ 26 h 447"/>
                <a:gd name="T6" fmla="*/ 396 w 497"/>
                <a:gd name="T7" fmla="*/ 0 h 447"/>
                <a:gd name="T8" fmla="*/ 102 w 497"/>
                <a:gd name="T9" fmla="*/ 338 h 447"/>
                <a:gd name="T10" fmla="*/ 101 w 497"/>
                <a:gd name="T11" fmla="*/ 338 h 447"/>
                <a:gd name="T12" fmla="*/ 86 w 497"/>
                <a:gd name="T13" fmla="*/ 341 h 447"/>
                <a:gd name="T14" fmla="*/ 83 w 497"/>
                <a:gd name="T15" fmla="*/ 342 h 447"/>
                <a:gd name="T16" fmla="*/ 70 w 497"/>
                <a:gd name="T17" fmla="*/ 343 h 447"/>
                <a:gd name="T18" fmla="*/ 66 w 497"/>
                <a:gd name="T19" fmla="*/ 344 h 447"/>
                <a:gd name="T20" fmla="*/ 49 w 497"/>
                <a:gd name="T21" fmla="*/ 346 h 447"/>
                <a:gd name="T22" fmla="*/ 2 w 497"/>
                <a:gd name="T23" fmla="*/ 399 h 447"/>
                <a:gd name="T24" fmla="*/ 57 w 497"/>
                <a:gd name="T25" fmla="*/ 445 h 447"/>
                <a:gd name="T26" fmla="*/ 78 w 497"/>
                <a:gd name="T27" fmla="*/ 443 h 447"/>
                <a:gd name="T28" fmla="*/ 83 w 497"/>
                <a:gd name="T29" fmla="*/ 442 h 447"/>
                <a:gd name="T30" fmla="*/ 100 w 497"/>
                <a:gd name="T31" fmla="*/ 440 h 447"/>
                <a:gd name="T32" fmla="*/ 104 w 497"/>
                <a:gd name="T33" fmla="*/ 439 h 447"/>
                <a:gd name="T34" fmla="*/ 122 w 497"/>
                <a:gd name="T35" fmla="*/ 436 h 447"/>
                <a:gd name="T36" fmla="*/ 124 w 497"/>
                <a:gd name="T37" fmla="*/ 435 h 447"/>
                <a:gd name="T38" fmla="*/ 340 w 497"/>
                <a:gd name="T39" fmla="*/ 326 h 447"/>
                <a:gd name="T40" fmla="*/ 344 w 497"/>
                <a:gd name="T41" fmla="*/ 321 h 447"/>
                <a:gd name="T42" fmla="*/ 497 w 497"/>
                <a:gd name="T43" fmla="*/ 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447">
                  <a:moveTo>
                    <a:pt x="497" y="3"/>
                  </a:moveTo>
                  <a:lnTo>
                    <a:pt x="497" y="3"/>
                  </a:lnTo>
                  <a:cubicBezTo>
                    <a:pt x="486" y="16"/>
                    <a:pt x="470" y="25"/>
                    <a:pt x="452" y="26"/>
                  </a:cubicBezTo>
                  <a:cubicBezTo>
                    <a:pt x="429" y="28"/>
                    <a:pt x="408" y="17"/>
                    <a:pt x="396" y="0"/>
                  </a:cubicBezTo>
                  <a:cubicBezTo>
                    <a:pt x="385" y="165"/>
                    <a:pt x="264" y="303"/>
                    <a:pt x="102" y="338"/>
                  </a:cubicBezTo>
                  <a:cubicBezTo>
                    <a:pt x="101" y="338"/>
                    <a:pt x="101" y="338"/>
                    <a:pt x="101" y="338"/>
                  </a:cubicBezTo>
                  <a:cubicBezTo>
                    <a:pt x="96" y="339"/>
                    <a:pt x="91" y="340"/>
                    <a:pt x="86" y="341"/>
                  </a:cubicBezTo>
                  <a:cubicBezTo>
                    <a:pt x="85" y="341"/>
                    <a:pt x="84" y="341"/>
                    <a:pt x="83" y="342"/>
                  </a:cubicBezTo>
                  <a:cubicBezTo>
                    <a:pt x="79" y="342"/>
                    <a:pt x="74" y="343"/>
                    <a:pt x="70" y="343"/>
                  </a:cubicBezTo>
                  <a:cubicBezTo>
                    <a:pt x="68" y="344"/>
                    <a:pt x="67" y="344"/>
                    <a:pt x="66" y="344"/>
                  </a:cubicBezTo>
                  <a:cubicBezTo>
                    <a:pt x="60" y="345"/>
                    <a:pt x="55" y="345"/>
                    <a:pt x="49" y="346"/>
                  </a:cubicBezTo>
                  <a:cubicBezTo>
                    <a:pt x="21" y="348"/>
                    <a:pt x="0" y="371"/>
                    <a:pt x="2" y="399"/>
                  </a:cubicBezTo>
                  <a:cubicBezTo>
                    <a:pt x="4" y="426"/>
                    <a:pt x="29" y="447"/>
                    <a:pt x="57" y="445"/>
                  </a:cubicBezTo>
                  <a:cubicBezTo>
                    <a:pt x="64" y="445"/>
                    <a:pt x="71" y="444"/>
                    <a:pt x="78" y="443"/>
                  </a:cubicBezTo>
                  <a:cubicBezTo>
                    <a:pt x="80" y="443"/>
                    <a:pt x="81" y="443"/>
                    <a:pt x="83" y="442"/>
                  </a:cubicBezTo>
                  <a:cubicBezTo>
                    <a:pt x="88" y="442"/>
                    <a:pt x="94" y="441"/>
                    <a:pt x="100" y="440"/>
                  </a:cubicBezTo>
                  <a:cubicBezTo>
                    <a:pt x="101" y="440"/>
                    <a:pt x="102" y="440"/>
                    <a:pt x="104" y="439"/>
                  </a:cubicBezTo>
                  <a:cubicBezTo>
                    <a:pt x="110" y="438"/>
                    <a:pt x="116" y="437"/>
                    <a:pt x="122" y="436"/>
                  </a:cubicBezTo>
                  <a:cubicBezTo>
                    <a:pt x="123" y="436"/>
                    <a:pt x="123" y="436"/>
                    <a:pt x="124" y="435"/>
                  </a:cubicBezTo>
                  <a:cubicBezTo>
                    <a:pt x="204" y="418"/>
                    <a:pt x="278" y="381"/>
                    <a:pt x="340" y="326"/>
                  </a:cubicBezTo>
                  <a:cubicBezTo>
                    <a:pt x="342" y="324"/>
                    <a:pt x="343" y="323"/>
                    <a:pt x="344" y="321"/>
                  </a:cubicBezTo>
                  <a:cubicBezTo>
                    <a:pt x="433" y="241"/>
                    <a:pt x="490" y="127"/>
                    <a:pt x="49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6">
              <a:extLst>
                <a:ext uri="{FF2B5EF4-FFF2-40B4-BE49-F238E27FC236}">
                  <a16:creationId xmlns:a16="http://schemas.microsoft.com/office/drawing/2014/main" id="{32CC99C0-7AA0-4039-BF55-B8AE33377552}"/>
                </a:ext>
              </a:extLst>
            </p:cNvPr>
            <p:cNvSpPr>
              <a:spLocks/>
            </p:cNvSpPr>
            <p:nvPr/>
          </p:nvSpPr>
          <p:spPr bwMode="auto">
            <a:xfrm>
              <a:off x="2932" y="1877"/>
              <a:ext cx="299" cy="274"/>
            </a:xfrm>
            <a:custGeom>
              <a:avLst/>
              <a:gdLst>
                <a:gd name="T0" fmla="*/ 440 w 496"/>
                <a:gd name="T1" fmla="*/ 2 h 449"/>
                <a:gd name="T2" fmla="*/ 440 w 496"/>
                <a:gd name="T3" fmla="*/ 2 h 449"/>
                <a:gd name="T4" fmla="*/ 0 w 496"/>
                <a:gd name="T5" fmla="*/ 449 h 449"/>
                <a:gd name="T6" fmla="*/ 47 w 496"/>
                <a:gd name="T7" fmla="*/ 423 h 449"/>
                <a:gd name="T8" fmla="*/ 101 w 496"/>
                <a:gd name="T9" fmla="*/ 446 h 449"/>
                <a:gd name="T10" fmla="*/ 447 w 496"/>
                <a:gd name="T11" fmla="*/ 102 h 449"/>
                <a:gd name="T12" fmla="*/ 494 w 496"/>
                <a:gd name="T13" fmla="*/ 48 h 449"/>
                <a:gd name="T14" fmla="*/ 440 w 496"/>
                <a:gd name="T15" fmla="*/ 2 h 4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449">
                  <a:moveTo>
                    <a:pt x="440" y="2"/>
                  </a:moveTo>
                  <a:lnTo>
                    <a:pt x="440" y="2"/>
                  </a:lnTo>
                  <a:cubicBezTo>
                    <a:pt x="197" y="20"/>
                    <a:pt x="10" y="215"/>
                    <a:pt x="0" y="449"/>
                  </a:cubicBezTo>
                  <a:cubicBezTo>
                    <a:pt x="10" y="434"/>
                    <a:pt x="27" y="424"/>
                    <a:pt x="47" y="423"/>
                  </a:cubicBezTo>
                  <a:cubicBezTo>
                    <a:pt x="68" y="421"/>
                    <a:pt x="88" y="431"/>
                    <a:pt x="101" y="446"/>
                  </a:cubicBezTo>
                  <a:cubicBezTo>
                    <a:pt x="113" y="265"/>
                    <a:pt x="259" y="115"/>
                    <a:pt x="447" y="102"/>
                  </a:cubicBezTo>
                  <a:cubicBezTo>
                    <a:pt x="475" y="100"/>
                    <a:pt x="496" y="76"/>
                    <a:pt x="494" y="48"/>
                  </a:cubicBezTo>
                  <a:cubicBezTo>
                    <a:pt x="492" y="21"/>
                    <a:pt x="468" y="0"/>
                    <a:pt x="44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7">
              <a:extLst>
                <a:ext uri="{FF2B5EF4-FFF2-40B4-BE49-F238E27FC236}">
                  <a16:creationId xmlns:a16="http://schemas.microsoft.com/office/drawing/2014/main" id="{39268F1A-CCF0-435C-A936-FB6FA9D28622}"/>
                </a:ext>
              </a:extLst>
            </p:cNvPr>
            <p:cNvSpPr>
              <a:spLocks/>
            </p:cNvSpPr>
            <p:nvPr/>
          </p:nvSpPr>
          <p:spPr bwMode="auto">
            <a:xfrm>
              <a:off x="3232" y="1877"/>
              <a:ext cx="273" cy="299"/>
            </a:xfrm>
            <a:custGeom>
              <a:avLst/>
              <a:gdLst>
                <a:gd name="T0" fmla="*/ 0 w 453"/>
                <a:gd name="T1" fmla="*/ 0 h 490"/>
                <a:gd name="T2" fmla="*/ 0 w 453"/>
                <a:gd name="T3" fmla="*/ 0 h 490"/>
                <a:gd name="T4" fmla="*/ 26 w 453"/>
                <a:gd name="T5" fmla="*/ 46 h 490"/>
                <a:gd name="T6" fmla="*/ 1 w 453"/>
                <a:gd name="T7" fmla="*/ 100 h 490"/>
                <a:gd name="T8" fmla="*/ 350 w 453"/>
                <a:gd name="T9" fmla="*/ 442 h 490"/>
                <a:gd name="T10" fmla="*/ 404 w 453"/>
                <a:gd name="T11" fmla="*/ 488 h 490"/>
                <a:gd name="T12" fmla="*/ 451 w 453"/>
                <a:gd name="T13" fmla="*/ 435 h 490"/>
                <a:gd name="T14" fmla="*/ 0 w 453"/>
                <a:gd name="T15" fmla="*/ 0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3" h="490">
                  <a:moveTo>
                    <a:pt x="0" y="0"/>
                  </a:moveTo>
                  <a:lnTo>
                    <a:pt x="0" y="0"/>
                  </a:lnTo>
                  <a:cubicBezTo>
                    <a:pt x="14" y="11"/>
                    <a:pt x="24" y="27"/>
                    <a:pt x="26" y="46"/>
                  </a:cubicBezTo>
                  <a:cubicBezTo>
                    <a:pt x="27" y="68"/>
                    <a:pt x="17" y="88"/>
                    <a:pt x="1" y="100"/>
                  </a:cubicBezTo>
                  <a:cubicBezTo>
                    <a:pt x="185" y="112"/>
                    <a:pt x="336" y="256"/>
                    <a:pt x="350" y="442"/>
                  </a:cubicBezTo>
                  <a:cubicBezTo>
                    <a:pt x="352" y="470"/>
                    <a:pt x="377" y="490"/>
                    <a:pt x="404" y="488"/>
                  </a:cubicBezTo>
                  <a:cubicBezTo>
                    <a:pt x="432" y="486"/>
                    <a:pt x="453" y="462"/>
                    <a:pt x="451" y="435"/>
                  </a:cubicBezTo>
                  <a:cubicBezTo>
                    <a:pt x="433" y="196"/>
                    <a:pt x="237" y="12"/>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8">
              <a:extLst>
                <a:ext uri="{FF2B5EF4-FFF2-40B4-BE49-F238E27FC236}">
                  <a16:creationId xmlns:a16="http://schemas.microsoft.com/office/drawing/2014/main" id="{5760FD40-356E-4B73-BCF4-45E36FF5C45F}"/>
                </a:ext>
              </a:extLst>
            </p:cNvPr>
            <p:cNvSpPr>
              <a:spLocks/>
            </p:cNvSpPr>
            <p:nvPr/>
          </p:nvSpPr>
          <p:spPr bwMode="auto">
            <a:xfrm>
              <a:off x="2931" y="2151"/>
              <a:ext cx="275" cy="299"/>
            </a:xfrm>
            <a:custGeom>
              <a:avLst/>
              <a:gdLst>
                <a:gd name="T0" fmla="*/ 428 w 455"/>
                <a:gd name="T1" fmla="*/ 446 h 490"/>
                <a:gd name="T2" fmla="*/ 428 w 455"/>
                <a:gd name="T3" fmla="*/ 446 h 490"/>
                <a:gd name="T4" fmla="*/ 455 w 455"/>
                <a:gd name="T5" fmla="*/ 390 h 490"/>
                <a:gd name="T6" fmla="*/ 102 w 455"/>
                <a:gd name="T7" fmla="*/ 48 h 490"/>
                <a:gd name="T8" fmla="*/ 48 w 455"/>
                <a:gd name="T9" fmla="*/ 2 h 490"/>
                <a:gd name="T10" fmla="*/ 1 w 455"/>
                <a:gd name="T11" fmla="*/ 55 h 490"/>
                <a:gd name="T12" fmla="*/ 450 w 455"/>
                <a:gd name="T13" fmla="*/ 490 h 490"/>
                <a:gd name="T14" fmla="*/ 428 w 455"/>
                <a:gd name="T15" fmla="*/ 446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490">
                  <a:moveTo>
                    <a:pt x="428" y="446"/>
                  </a:moveTo>
                  <a:lnTo>
                    <a:pt x="428" y="446"/>
                  </a:lnTo>
                  <a:cubicBezTo>
                    <a:pt x="426" y="423"/>
                    <a:pt x="437" y="402"/>
                    <a:pt x="455" y="390"/>
                  </a:cubicBezTo>
                  <a:cubicBezTo>
                    <a:pt x="270" y="380"/>
                    <a:pt x="116" y="235"/>
                    <a:pt x="102" y="48"/>
                  </a:cubicBezTo>
                  <a:cubicBezTo>
                    <a:pt x="100" y="21"/>
                    <a:pt x="76" y="0"/>
                    <a:pt x="48" y="2"/>
                  </a:cubicBezTo>
                  <a:cubicBezTo>
                    <a:pt x="20" y="4"/>
                    <a:pt x="0" y="28"/>
                    <a:pt x="1" y="55"/>
                  </a:cubicBezTo>
                  <a:cubicBezTo>
                    <a:pt x="19" y="293"/>
                    <a:pt x="214" y="477"/>
                    <a:pt x="450" y="490"/>
                  </a:cubicBezTo>
                  <a:cubicBezTo>
                    <a:pt x="437" y="479"/>
                    <a:pt x="429" y="464"/>
                    <a:pt x="428" y="4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9">
              <a:extLst>
                <a:ext uri="{FF2B5EF4-FFF2-40B4-BE49-F238E27FC236}">
                  <a16:creationId xmlns:a16="http://schemas.microsoft.com/office/drawing/2014/main" id="{4DF0C088-41D0-4819-9EDD-63FD37676DD4}"/>
                </a:ext>
              </a:extLst>
            </p:cNvPr>
            <p:cNvSpPr>
              <a:spLocks noEditPoints="1"/>
            </p:cNvSpPr>
            <p:nvPr/>
          </p:nvSpPr>
          <p:spPr bwMode="auto">
            <a:xfrm>
              <a:off x="3265" y="2100"/>
              <a:ext cx="125" cy="155"/>
            </a:xfrm>
            <a:custGeom>
              <a:avLst/>
              <a:gdLst>
                <a:gd name="T0" fmla="*/ 207 w 207"/>
                <a:gd name="T1" fmla="*/ 249 h 254"/>
                <a:gd name="T2" fmla="*/ 207 w 207"/>
                <a:gd name="T3" fmla="*/ 249 h 254"/>
                <a:gd name="T4" fmla="*/ 207 w 207"/>
                <a:gd name="T5" fmla="*/ 92 h 254"/>
                <a:gd name="T6" fmla="*/ 198 w 207"/>
                <a:gd name="T7" fmla="*/ 44 h 254"/>
                <a:gd name="T8" fmla="*/ 174 w 207"/>
                <a:gd name="T9" fmla="*/ 15 h 254"/>
                <a:gd name="T10" fmla="*/ 144 w 207"/>
                <a:gd name="T11" fmla="*/ 3 h 254"/>
                <a:gd name="T12" fmla="*/ 111 w 207"/>
                <a:gd name="T13" fmla="*/ 0 h 254"/>
                <a:gd name="T14" fmla="*/ 16 w 207"/>
                <a:gd name="T15" fmla="*/ 27 h 254"/>
                <a:gd name="T16" fmla="*/ 33 w 207"/>
                <a:gd name="T17" fmla="*/ 72 h 254"/>
                <a:gd name="T18" fmla="*/ 105 w 207"/>
                <a:gd name="T19" fmla="*/ 49 h 254"/>
                <a:gd name="T20" fmla="*/ 141 w 207"/>
                <a:gd name="T21" fmla="*/ 59 h 254"/>
                <a:gd name="T22" fmla="*/ 153 w 207"/>
                <a:gd name="T23" fmla="*/ 93 h 254"/>
                <a:gd name="T24" fmla="*/ 153 w 207"/>
                <a:gd name="T25" fmla="*/ 106 h 254"/>
                <a:gd name="T26" fmla="*/ 95 w 207"/>
                <a:gd name="T27" fmla="*/ 93 h 254"/>
                <a:gd name="T28" fmla="*/ 28 w 207"/>
                <a:gd name="T29" fmla="*/ 114 h 254"/>
                <a:gd name="T30" fmla="*/ 0 w 207"/>
                <a:gd name="T31" fmla="*/ 173 h 254"/>
                <a:gd name="T32" fmla="*/ 25 w 207"/>
                <a:gd name="T33" fmla="*/ 233 h 254"/>
                <a:gd name="T34" fmla="*/ 88 w 207"/>
                <a:gd name="T35" fmla="*/ 254 h 254"/>
                <a:gd name="T36" fmla="*/ 153 w 207"/>
                <a:gd name="T37" fmla="*/ 229 h 254"/>
                <a:gd name="T38" fmla="*/ 153 w 207"/>
                <a:gd name="T39" fmla="*/ 249 h 254"/>
                <a:gd name="T40" fmla="*/ 207 w 207"/>
                <a:gd name="T41" fmla="*/ 249 h 254"/>
                <a:gd name="T42" fmla="*/ 207 w 207"/>
                <a:gd name="T43" fmla="*/ 249 h 254"/>
                <a:gd name="T44" fmla="*/ 66 w 207"/>
                <a:gd name="T45" fmla="*/ 197 h 254"/>
                <a:gd name="T46" fmla="*/ 66 w 207"/>
                <a:gd name="T47" fmla="*/ 197 h 254"/>
                <a:gd name="T48" fmla="*/ 54 w 207"/>
                <a:gd name="T49" fmla="*/ 173 h 254"/>
                <a:gd name="T50" fmla="*/ 68 w 207"/>
                <a:gd name="T51" fmla="*/ 149 h 254"/>
                <a:gd name="T52" fmla="*/ 104 w 207"/>
                <a:gd name="T53" fmla="*/ 141 h 254"/>
                <a:gd name="T54" fmla="*/ 153 w 207"/>
                <a:gd name="T55" fmla="*/ 151 h 254"/>
                <a:gd name="T56" fmla="*/ 153 w 207"/>
                <a:gd name="T57" fmla="*/ 182 h 254"/>
                <a:gd name="T58" fmla="*/ 99 w 207"/>
                <a:gd name="T59" fmla="*/ 205 h 254"/>
                <a:gd name="T60" fmla="*/ 66 w 207"/>
                <a:gd name="T61" fmla="*/ 19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7" h="254">
                  <a:moveTo>
                    <a:pt x="207" y="249"/>
                  </a:moveTo>
                  <a:lnTo>
                    <a:pt x="207" y="249"/>
                  </a:lnTo>
                  <a:lnTo>
                    <a:pt x="207" y="92"/>
                  </a:lnTo>
                  <a:cubicBezTo>
                    <a:pt x="207" y="73"/>
                    <a:pt x="204" y="57"/>
                    <a:pt x="198" y="44"/>
                  </a:cubicBezTo>
                  <a:cubicBezTo>
                    <a:pt x="193" y="31"/>
                    <a:pt x="185" y="21"/>
                    <a:pt x="174" y="15"/>
                  </a:cubicBezTo>
                  <a:cubicBezTo>
                    <a:pt x="164" y="9"/>
                    <a:pt x="154" y="5"/>
                    <a:pt x="144" y="3"/>
                  </a:cubicBezTo>
                  <a:cubicBezTo>
                    <a:pt x="135" y="1"/>
                    <a:pt x="124" y="0"/>
                    <a:pt x="111" y="0"/>
                  </a:cubicBezTo>
                  <a:cubicBezTo>
                    <a:pt x="74" y="0"/>
                    <a:pt x="42" y="9"/>
                    <a:pt x="16" y="27"/>
                  </a:cubicBezTo>
                  <a:lnTo>
                    <a:pt x="33" y="72"/>
                  </a:lnTo>
                  <a:cubicBezTo>
                    <a:pt x="55" y="56"/>
                    <a:pt x="79" y="49"/>
                    <a:pt x="105" y="49"/>
                  </a:cubicBezTo>
                  <a:cubicBezTo>
                    <a:pt x="121" y="49"/>
                    <a:pt x="133" y="52"/>
                    <a:pt x="141" y="59"/>
                  </a:cubicBezTo>
                  <a:cubicBezTo>
                    <a:pt x="149" y="66"/>
                    <a:pt x="153" y="78"/>
                    <a:pt x="153" y="93"/>
                  </a:cubicBezTo>
                  <a:lnTo>
                    <a:pt x="153" y="106"/>
                  </a:lnTo>
                  <a:cubicBezTo>
                    <a:pt x="138" y="97"/>
                    <a:pt x="118" y="93"/>
                    <a:pt x="95" y="93"/>
                  </a:cubicBezTo>
                  <a:cubicBezTo>
                    <a:pt x="69" y="93"/>
                    <a:pt x="47" y="100"/>
                    <a:pt x="28" y="114"/>
                  </a:cubicBezTo>
                  <a:cubicBezTo>
                    <a:pt x="9" y="127"/>
                    <a:pt x="0" y="147"/>
                    <a:pt x="0" y="173"/>
                  </a:cubicBezTo>
                  <a:cubicBezTo>
                    <a:pt x="0" y="199"/>
                    <a:pt x="8" y="219"/>
                    <a:pt x="25" y="233"/>
                  </a:cubicBezTo>
                  <a:cubicBezTo>
                    <a:pt x="41" y="247"/>
                    <a:pt x="62" y="254"/>
                    <a:pt x="88" y="254"/>
                  </a:cubicBezTo>
                  <a:cubicBezTo>
                    <a:pt x="115" y="254"/>
                    <a:pt x="137" y="246"/>
                    <a:pt x="153" y="229"/>
                  </a:cubicBezTo>
                  <a:lnTo>
                    <a:pt x="153" y="249"/>
                  </a:lnTo>
                  <a:lnTo>
                    <a:pt x="207" y="249"/>
                  </a:lnTo>
                  <a:lnTo>
                    <a:pt x="207" y="249"/>
                  </a:lnTo>
                  <a:close/>
                  <a:moveTo>
                    <a:pt x="66" y="197"/>
                  </a:moveTo>
                  <a:lnTo>
                    <a:pt x="66" y="197"/>
                  </a:lnTo>
                  <a:cubicBezTo>
                    <a:pt x="58" y="191"/>
                    <a:pt x="54" y="183"/>
                    <a:pt x="54" y="173"/>
                  </a:cubicBezTo>
                  <a:cubicBezTo>
                    <a:pt x="54" y="162"/>
                    <a:pt x="59" y="154"/>
                    <a:pt x="68" y="149"/>
                  </a:cubicBezTo>
                  <a:cubicBezTo>
                    <a:pt x="77" y="143"/>
                    <a:pt x="89" y="141"/>
                    <a:pt x="104" y="141"/>
                  </a:cubicBezTo>
                  <a:cubicBezTo>
                    <a:pt x="123" y="141"/>
                    <a:pt x="139" y="144"/>
                    <a:pt x="153" y="151"/>
                  </a:cubicBezTo>
                  <a:lnTo>
                    <a:pt x="153" y="182"/>
                  </a:lnTo>
                  <a:cubicBezTo>
                    <a:pt x="138" y="198"/>
                    <a:pt x="120" y="205"/>
                    <a:pt x="99" y="205"/>
                  </a:cubicBezTo>
                  <a:cubicBezTo>
                    <a:pt x="84" y="205"/>
                    <a:pt x="73" y="202"/>
                    <a:pt x="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10">
              <a:extLst>
                <a:ext uri="{FF2B5EF4-FFF2-40B4-BE49-F238E27FC236}">
                  <a16:creationId xmlns:a16="http://schemas.microsoft.com/office/drawing/2014/main" id="{01E4A575-3938-4CDC-821F-5EBCCFA300E8}"/>
                </a:ext>
              </a:extLst>
            </p:cNvPr>
            <p:cNvSpPr>
              <a:spLocks/>
            </p:cNvSpPr>
            <p:nvPr/>
          </p:nvSpPr>
          <p:spPr bwMode="auto">
            <a:xfrm>
              <a:off x="3156" y="2042"/>
              <a:ext cx="94" cy="213"/>
            </a:xfrm>
            <a:custGeom>
              <a:avLst/>
              <a:gdLst>
                <a:gd name="T0" fmla="*/ 149 w 155"/>
                <a:gd name="T1" fmla="*/ 338 h 349"/>
                <a:gd name="T2" fmla="*/ 149 w 155"/>
                <a:gd name="T3" fmla="*/ 338 h 349"/>
                <a:gd name="T4" fmla="*/ 155 w 155"/>
                <a:gd name="T5" fmla="*/ 288 h 349"/>
                <a:gd name="T6" fmla="*/ 117 w 155"/>
                <a:gd name="T7" fmla="*/ 299 h 349"/>
                <a:gd name="T8" fmla="*/ 97 w 155"/>
                <a:gd name="T9" fmla="*/ 276 h 349"/>
                <a:gd name="T10" fmla="*/ 97 w 155"/>
                <a:gd name="T11" fmla="*/ 149 h 349"/>
                <a:gd name="T12" fmla="*/ 153 w 155"/>
                <a:gd name="T13" fmla="*/ 149 h 349"/>
                <a:gd name="T14" fmla="*/ 153 w 155"/>
                <a:gd name="T15" fmla="*/ 101 h 349"/>
                <a:gd name="T16" fmla="*/ 97 w 155"/>
                <a:gd name="T17" fmla="*/ 101 h 349"/>
                <a:gd name="T18" fmla="*/ 97 w 155"/>
                <a:gd name="T19" fmla="*/ 0 h 349"/>
                <a:gd name="T20" fmla="*/ 41 w 155"/>
                <a:gd name="T21" fmla="*/ 27 h 349"/>
                <a:gd name="T22" fmla="*/ 41 w 155"/>
                <a:gd name="T23" fmla="*/ 101 h 349"/>
                <a:gd name="T24" fmla="*/ 0 w 155"/>
                <a:gd name="T25" fmla="*/ 101 h 349"/>
                <a:gd name="T26" fmla="*/ 0 w 155"/>
                <a:gd name="T27" fmla="*/ 149 h 349"/>
                <a:gd name="T28" fmla="*/ 41 w 155"/>
                <a:gd name="T29" fmla="*/ 149 h 349"/>
                <a:gd name="T30" fmla="*/ 41 w 155"/>
                <a:gd name="T31" fmla="*/ 287 h 349"/>
                <a:gd name="T32" fmla="*/ 98 w 155"/>
                <a:gd name="T33" fmla="*/ 349 h 349"/>
                <a:gd name="T34" fmla="*/ 149 w 155"/>
                <a:gd name="T35" fmla="*/ 33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349">
                  <a:moveTo>
                    <a:pt x="149" y="338"/>
                  </a:moveTo>
                  <a:lnTo>
                    <a:pt x="149" y="338"/>
                  </a:lnTo>
                  <a:lnTo>
                    <a:pt x="155" y="288"/>
                  </a:lnTo>
                  <a:cubicBezTo>
                    <a:pt x="142" y="296"/>
                    <a:pt x="130" y="299"/>
                    <a:pt x="117" y="299"/>
                  </a:cubicBezTo>
                  <a:cubicBezTo>
                    <a:pt x="104" y="299"/>
                    <a:pt x="97" y="292"/>
                    <a:pt x="97" y="276"/>
                  </a:cubicBezTo>
                  <a:lnTo>
                    <a:pt x="97" y="149"/>
                  </a:lnTo>
                  <a:lnTo>
                    <a:pt x="153" y="149"/>
                  </a:lnTo>
                  <a:lnTo>
                    <a:pt x="153" y="101"/>
                  </a:lnTo>
                  <a:lnTo>
                    <a:pt x="97" y="101"/>
                  </a:lnTo>
                  <a:lnTo>
                    <a:pt x="97" y="0"/>
                  </a:lnTo>
                  <a:lnTo>
                    <a:pt x="41" y="27"/>
                  </a:lnTo>
                  <a:lnTo>
                    <a:pt x="41" y="101"/>
                  </a:lnTo>
                  <a:lnTo>
                    <a:pt x="0" y="101"/>
                  </a:lnTo>
                  <a:lnTo>
                    <a:pt x="0" y="149"/>
                  </a:lnTo>
                  <a:lnTo>
                    <a:pt x="41" y="149"/>
                  </a:lnTo>
                  <a:lnTo>
                    <a:pt x="41" y="287"/>
                  </a:lnTo>
                  <a:cubicBezTo>
                    <a:pt x="41" y="329"/>
                    <a:pt x="60" y="349"/>
                    <a:pt x="98" y="349"/>
                  </a:cubicBezTo>
                  <a:cubicBezTo>
                    <a:pt x="118" y="349"/>
                    <a:pt x="135" y="346"/>
                    <a:pt x="149" y="3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1">
              <a:extLst>
                <a:ext uri="{FF2B5EF4-FFF2-40B4-BE49-F238E27FC236}">
                  <a16:creationId xmlns:a16="http://schemas.microsoft.com/office/drawing/2014/main" id="{247B28F9-4146-4C84-B0E6-3CD0E74314A1}"/>
                </a:ext>
              </a:extLst>
            </p:cNvPr>
            <p:cNvSpPr>
              <a:spLocks/>
            </p:cNvSpPr>
            <p:nvPr/>
          </p:nvSpPr>
          <p:spPr bwMode="auto">
            <a:xfrm>
              <a:off x="3051" y="2045"/>
              <a:ext cx="90" cy="207"/>
            </a:xfrm>
            <a:custGeom>
              <a:avLst/>
              <a:gdLst>
                <a:gd name="T0" fmla="*/ 149 w 149"/>
                <a:gd name="T1" fmla="*/ 144 h 338"/>
                <a:gd name="T2" fmla="*/ 149 w 149"/>
                <a:gd name="T3" fmla="*/ 144 h 338"/>
                <a:gd name="T4" fmla="*/ 149 w 149"/>
                <a:gd name="T5" fmla="*/ 95 h 338"/>
                <a:gd name="T6" fmla="*/ 91 w 149"/>
                <a:gd name="T7" fmla="*/ 95 h 338"/>
                <a:gd name="T8" fmla="*/ 91 w 149"/>
                <a:gd name="T9" fmla="*/ 68 h 338"/>
                <a:gd name="T10" fmla="*/ 109 w 149"/>
                <a:gd name="T11" fmla="*/ 49 h 338"/>
                <a:gd name="T12" fmla="*/ 144 w 149"/>
                <a:gd name="T13" fmla="*/ 57 h 338"/>
                <a:gd name="T14" fmla="*/ 144 w 149"/>
                <a:gd name="T15" fmla="*/ 11 h 338"/>
                <a:gd name="T16" fmla="*/ 93 w 149"/>
                <a:gd name="T17" fmla="*/ 0 h 338"/>
                <a:gd name="T18" fmla="*/ 35 w 149"/>
                <a:gd name="T19" fmla="*/ 57 h 338"/>
                <a:gd name="T20" fmla="*/ 35 w 149"/>
                <a:gd name="T21" fmla="*/ 95 h 338"/>
                <a:gd name="T22" fmla="*/ 0 w 149"/>
                <a:gd name="T23" fmla="*/ 95 h 338"/>
                <a:gd name="T24" fmla="*/ 0 w 149"/>
                <a:gd name="T25" fmla="*/ 144 h 338"/>
                <a:gd name="T26" fmla="*/ 35 w 149"/>
                <a:gd name="T27" fmla="*/ 144 h 338"/>
                <a:gd name="T28" fmla="*/ 35 w 149"/>
                <a:gd name="T29" fmla="*/ 338 h 338"/>
                <a:gd name="T30" fmla="*/ 91 w 149"/>
                <a:gd name="T31" fmla="*/ 338 h 338"/>
                <a:gd name="T32" fmla="*/ 91 w 149"/>
                <a:gd name="T33" fmla="*/ 144 h 338"/>
                <a:gd name="T34" fmla="*/ 149 w 149"/>
                <a:gd name="T35" fmla="*/ 14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38">
                  <a:moveTo>
                    <a:pt x="149" y="144"/>
                  </a:moveTo>
                  <a:lnTo>
                    <a:pt x="149" y="144"/>
                  </a:lnTo>
                  <a:lnTo>
                    <a:pt x="149" y="95"/>
                  </a:lnTo>
                  <a:lnTo>
                    <a:pt x="91" y="95"/>
                  </a:lnTo>
                  <a:lnTo>
                    <a:pt x="91" y="68"/>
                  </a:lnTo>
                  <a:cubicBezTo>
                    <a:pt x="91" y="55"/>
                    <a:pt x="97" y="49"/>
                    <a:pt x="109" y="49"/>
                  </a:cubicBezTo>
                  <a:cubicBezTo>
                    <a:pt x="119" y="49"/>
                    <a:pt x="131" y="52"/>
                    <a:pt x="144" y="57"/>
                  </a:cubicBezTo>
                  <a:lnTo>
                    <a:pt x="144" y="11"/>
                  </a:lnTo>
                  <a:cubicBezTo>
                    <a:pt x="129" y="4"/>
                    <a:pt x="112" y="0"/>
                    <a:pt x="93" y="0"/>
                  </a:cubicBezTo>
                  <a:cubicBezTo>
                    <a:pt x="54" y="0"/>
                    <a:pt x="35" y="19"/>
                    <a:pt x="35" y="57"/>
                  </a:cubicBezTo>
                  <a:lnTo>
                    <a:pt x="35" y="95"/>
                  </a:lnTo>
                  <a:lnTo>
                    <a:pt x="0" y="95"/>
                  </a:lnTo>
                  <a:lnTo>
                    <a:pt x="0" y="144"/>
                  </a:lnTo>
                  <a:lnTo>
                    <a:pt x="35" y="144"/>
                  </a:lnTo>
                  <a:lnTo>
                    <a:pt x="35" y="338"/>
                  </a:lnTo>
                  <a:lnTo>
                    <a:pt x="91" y="338"/>
                  </a:lnTo>
                  <a:lnTo>
                    <a:pt x="91" y="144"/>
                  </a:lnTo>
                  <a:lnTo>
                    <a:pt x="149" y="1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2">
              <a:extLst>
                <a:ext uri="{FF2B5EF4-FFF2-40B4-BE49-F238E27FC236}">
                  <a16:creationId xmlns:a16="http://schemas.microsoft.com/office/drawing/2014/main" id="{CA8D6C23-30E3-4914-8A84-550F7846DBB1}"/>
                </a:ext>
              </a:extLst>
            </p:cNvPr>
            <p:cNvSpPr>
              <a:spLocks/>
            </p:cNvSpPr>
            <p:nvPr/>
          </p:nvSpPr>
          <p:spPr bwMode="auto">
            <a:xfrm>
              <a:off x="3631" y="1940"/>
              <a:ext cx="110" cy="181"/>
            </a:xfrm>
            <a:custGeom>
              <a:avLst/>
              <a:gdLst>
                <a:gd name="T0" fmla="*/ 0 w 184"/>
                <a:gd name="T1" fmla="*/ 298 h 298"/>
                <a:gd name="T2" fmla="*/ 0 w 184"/>
                <a:gd name="T3" fmla="*/ 298 h 298"/>
                <a:gd name="T4" fmla="*/ 0 w 184"/>
                <a:gd name="T5" fmla="*/ 0 h 298"/>
                <a:gd name="T6" fmla="*/ 37 w 184"/>
                <a:gd name="T7" fmla="*/ 0 h 298"/>
                <a:gd name="T8" fmla="*/ 37 w 184"/>
                <a:gd name="T9" fmla="*/ 262 h 298"/>
                <a:gd name="T10" fmla="*/ 184 w 184"/>
                <a:gd name="T11" fmla="*/ 262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2"/>
                  </a:lnTo>
                  <a:lnTo>
                    <a:pt x="184" y="262"/>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3">
              <a:extLst>
                <a:ext uri="{FF2B5EF4-FFF2-40B4-BE49-F238E27FC236}">
                  <a16:creationId xmlns:a16="http://schemas.microsoft.com/office/drawing/2014/main" id="{726DDA68-E73B-469E-AD24-23B9BFFBC961}"/>
                </a:ext>
              </a:extLst>
            </p:cNvPr>
            <p:cNvSpPr>
              <a:spLocks noEditPoints="1"/>
            </p:cNvSpPr>
            <p:nvPr/>
          </p:nvSpPr>
          <p:spPr bwMode="auto">
            <a:xfrm>
              <a:off x="3756" y="1985"/>
              <a:ext cx="113" cy="140"/>
            </a:xfrm>
            <a:custGeom>
              <a:avLst/>
              <a:gdLst>
                <a:gd name="T0" fmla="*/ 37 w 186"/>
                <a:gd name="T1" fmla="*/ 97 h 228"/>
                <a:gd name="T2" fmla="*/ 37 w 186"/>
                <a:gd name="T3" fmla="*/ 97 h 228"/>
                <a:gd name="T4" fmla="*/ 149 w 186"/>
                <a:gd name="T5" fmla="*/ 97 h 228"/>
                <a:gd name="T6" fmla="*/ 133 w 186"/>
                <a:gd name="T7" fmla="*/ 48 h 228"/>
                <a:gd name="T8" fmla="*/ 96 w 186"/>
                <a:gd name="T9" fmla="*/ 33 h 228"/>
                <a:gd name="T10" fmla="*/ 55 w 186"/>
                <a:gd name="T11" fmla="*/ 49 h 228"/>
                <a:gd name="T12" fmla="*/ 37 w 186"/>
                <a:gd name="T13" fmla="*/ 97 h 228"/>
                <a:gd name="T14" fmla="*/ 96 w 186"/>
                <a:gd name="T15" fmla="*/ 228 h 228"/>
                <a:gd name="T16" fmla="*/ 96 w 186"/>
                <a:gd name="T17" fmla="*/ 228 h 228"/>
                <a:gd name="T18" fmla="*/ 26 w 186"/>
                <a:gd name="T19" fmla="*/ 196 h 228"/>
                <a:gd name="T20" fmla="*/ 0 w 186"/>
                <a:gd name="T21" fmla="*/ 114 h 228"/>
                <a:gd name="T22" fmla="*/ 26 w 186"/>
                <a:gd name="T23" fmla="*/ 31 h 228"/>
                <a:gd name="T24" fmla="*/ 96 w 186"/>
                <a:gd name="T25" fmla="*/ 0 h 228"/>
                <a:gd name="T26" fmla="*/ 161 w 186"/>
                <a:gd name="T27" fmla="*/ 27 h 228"/>
                <a:gd name="T28" fmla="*/ 186 w 186"/>
                <a:gd name="T29" fmla="*/ 104 h 228"/>
                <a:gd name="T30" fmla="*/ 185 w 186"/>
                <a:gd name="T31" fmla="*/ 129 h 228"/>
                <a:gd name="T32" fmla="*/ 37 w 186"/>
                <a:gd name="T33" fmla="*/ 129 h 228"/>
                <a:gd name="T34" fmla="*/ 56 w 186"/>
                <a:gd name="T35" fmla="*/ 176 h 228"/>
                <a:gd name="T36" fmla="*/ 97 w 186"/>
                <a:gd name="T37" fmla="*/ 194 h 228"/>
                <a:gd name="T38" fmla="*/ 144 w 186"/>
                <a:gd name="T39" fmla="*/ 175 h 228"/>
                <a:gd name="T40" fmla="*/ 166 w 186"/>
                <a:gd name="T41" fmla="*/ 200 h 228"/>
                <a:gd name="T42" fmla="*/ 96 w 186"/>
                <a:gd name="T4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6" h="228">
                  <a:moveTo>
                    <a:pt x="37" y="97"/>
                  </a:moveTo>
                  <a:lnTo>
                    <a:pt x="37" y="97"/>
                  </a:lnTo>
                  <a:lnTo>
                    <a:pt x="149" y="97"/>
                  </a:lnTo>
                  <a:cubicBezTo>
                    <a:pt x="148" y="75"/>
                    <a:pt x="143" y="58"/>
                    <a:pt x="133" y="48"/>
                  </a:cubicBezTo>
                  <a:cubicBezTo>
                    <a:pt x="122" y="38"/>
                    <a:pt x="110" y="33"/>
                    <a:pt x="96" y="33"/>
                  </a:cubicBezTo>
                  <a:cubicBezTo>
                    <a:pt x="79" y="33"/>
                    <a:pt x="66" y="38"/>
                    <a:pt x="55" y="49"/>
                  </a:cubicBezTo>
                  <a:cubicBezTo>
                    <a:pt x="44" y="60"/>
                    <a:pt x="38" y="76"/>
                    <a:pt x="37" y="97"/>
                  </a:cubicBezTo>
                  <a:close/>
                  <a:moveTo>
                    <a:pt x="96" y="228"/>
                  </a:moveTo>
                  <a:lnTo>
                    <a:pt x="96" y="228"/>
                  </a:lnTo>
                  <a:cubicBezTo>
                    <a:pt x="67" y="228"/>
                    <a:pt x="43" y="218"/>
                    <a:pt x="26" y="196"/>
                  </a:cubicBezTo>
                  <a:cubicBezTo>
                    <a:pt x="8" y="175"/>
                    <a:pt x="0" y="148"/>
                    <a:pt x="0" y="114"/>
                  </a:cubicBezTo>
                  <a:cubicBezTo>
                    <a:pt x="0" y="79"/>
                    <a:pt x="8" y="51"/>
                    <a:pt x="26" y="31"/>
                  </a:cubicBezTo>
                  <a:cubicBezTo>
                    <a:pt x="44" y="10"/>
                    <a:pt x="67" y="0"/>
                    <a:pt x="96" y="0"/>
                  </a:cubicBezTo>
                  <a:cubicBezTo>
                    <a:pt x="122" y="0"/>
                    <a:pt x="144" y="9"/>
                    <a:pt x="161" y="27"/>
                  </a:cubicBezTo>
                  <a:cubicBezTo>
                    <a:pt x="178" y="44"/>
                    <a:pt x="186" y="70"/>
                    <a:pt x="186" y="104"/>
                  </a:cubicBezTo>
                  <a:cubicBezTo>
                    <a:pt x="186" y="112"/>
                    <a:pt x="186" y="120"/>
                    <a:pt x="185" y="129"/>
                  </a:cubicBezTo>
                  <a:lnTo>
                    <a:pt x="37" y="129"/>
                  </a:lnTo>
                  <a:cubicBezTo>
                    <a:pt x="39" y="148"/>
                    <a:pt x="45" y="164"/>
                    <a:pt x="56" y="176"/>
                  </a:cubicBezTo>
                  <a:cubicBezTo>
                    <a:pt x="67" y="188"/>
                    <a:pt x="81" y="194"/>
                    <a:pt x="97" y="194"/>
                  </a:cubicBezTo>
                  <a:cubicBezTo>
                    <a:pt x="115" y="194"/>
                    <a:pt x="131" y="188"/>
                    <a:pt x="144" y="175"/>
                  </a:cubicBezTo>
                  <a:lnTo>
                    <a:pt x="166" y="200"/>
                  </a:lnTo>
                  <a:cubicBezTo>
                    <a:pt x="148" y="219"/>
                    <a:pt x="124" y="228"/>
                    <a:pt x="96"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4">
              <a:extLst>
                <a:ext uri="{FF2B5EF4-FFF2-40B4-BE49-F238E27FC236}">
                  <a16:creationId xmlns:a16="http://schemas.microsoft.com/office/drawing/2014/main" id="{5E243ACA-F2F9-4FE5-B7CC-1E7FC4F527C4}"/>
                </a:ext>
              </a:extLst>
            </p:cNvPr>
            <p:cNvSpPr>
              <a:spLocks noEditPoints="1"/>
            </p:cNvSpPr>
            <p:nvPr/>
          </p:nvSpPr>
          <p:spPr bwMode="auto">
            <a:xfrm>
              <a:off x="3885" y="1985"/>
              <a:ext cx="104" cy="140"/>
            </a:xfrm>
            <a:custGeom>
              <a:avLst/>
              <a:gdLst>
                <a:gd name="T0" fmla="*/ 81 w 172"/>
                <a:gd name="T1" fmla="*/ 195 h 228"/>
                <a:gd name="T2" fmla="*/ 81 w 172"/>
                <a:gd name="T3" fmla="*/ 195 h 228"/>
                <a:gd name="T4" fmla="*/ 137 w 172"/>
                <a:gd name="T5" fmla="*/ 167 h 228"/>
                <a:gd name="T6" fmla="*/ 137 w 172"/>
                <a:gd name="T7" fmla="*/ 129 h 228"/>
                <a:gd name="T8" fmla="*/ 86 w 172"/>
                <a:gd name="T9" fmla="*/ 115 h 228"/>
                <a:gd name="T10" fmla="*/ 49 w 172"/>
                <a:gd name="T11" fmla="*/ 125 h 228"/>
                <a:gd name="T12" fmla="*/ 35 w 172"/>
                <a:gd name="T13" fmla="*/ 155 h 228"/>
                <a:gd name="T14" fmla="*/ 47 w 172"/>
                <a:gd name="T15" fmla="*/ 184 h 228"/>
                <a:gd name="T16" fmla="*/ 81 w 172"/>
                <a:gd name="T17" fmla="*/ 195 h 228"/>
                <a:gd name="T18" fmla="*/ 137 w 172"/>
                <a:gd name="T19" fmla="*/ 223 h 228"/>
                <a:gd name="T20" fmla="*/ 137 w 172"/>
                <a:gd name="T21" fmla="*/ 223 h 228"/>
                <a:gd name="T22" fmla="*/ 137 w 172"/>
                <a:gd name="T23" fmla="*/ 203 h 228"/>
                <a:gd name="T24" fmla="*/ 75 w 172"/>
                <a:gd name="T25" fmla="*/ 228 h 228"/>
                <a:gd name="T26" fmla="*/ 20 w 172"/>
                <a:gd name="T27" fmla="*/ 209 h 228"/>
                <a:gd name="T28" fmla="*/ 0 w 172"/>
                <a:gd name="T29" fmla="*/ 155 h 228"/>
                <a:gd name="T30" fmla="*/ 23 w 172"/>
                <a:gd name="T31" fmla="*/ 101 h 228"/>
                <a:gd name="T32" fmla="*/ 81 w 172"/>
                <a:gd name="T33" fmla="*/ 83 h 228"/>
                <a:gd name="T34" fmla="*/ 137 w 172"/>
                <a:gd name="T35" fmla="*/ 97 h 228"/>
                <a:gd name="T36" fmla="*/ 137 w 172"/>
                <a:gd name="T37" fmla="*/ 82 h 228"/>
                <a:gd name="T38" fmla="*/ 125 w 172"/>
                <a:gd name="T39" fmla="*/ 44 h 228"/>
                <a:gd name="T40" fmla="*/ 90 w 172"/>
                <a:gd name="T41" fmla="*/ 33 h 228"/>
                <a:gd name="T42" fmla="*/ 26 w 172"/>
                <a:gd name="T43" fmla="*/ 54 h 228"/>
                <a:gd name="T44" fmla="*/ 16 w 172"/>
                <a:gd name="T45" fmla="*/ 23 h 228"/>
                <a:gd name="T46" fmla="*/ 95 w 172"/>
                <a:gd name="T47" fmla="*/ 0 h 228"/>
                <a:gd name="T48" fmla="*/ 172 w 172"/>
                <a:gd name="T49" fmla="*/ 79 h 228"/>
                <a:gd name="T50" fmla="*/ 172 w 172"/>
                <a:gd name="T51" fmla="*/ 223 h 228"/>
                <a:gd name="T52" fmla="*/ 137 w 172"/>
                <a:gd name="T53" fmla="*/ 22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228">
                  <a:moveTo>
                    <a:pt x="81" y="195"/>
                  </a:moveTo>
                  <a:lnTo>
                    <a:pt x="81" y="195"/>
                  </a:lnTo>
                  <a:cubicBezTo>
                    <a:pt x="102" y="195"/>
                    <a:pt x="121" y="186"/>
                    <a:pt x="137" y="167"/>
                  </a:cubicBezTo>
                  <a:lnTo>
                    <a:pt x="137" y="129"/>
                  </a:lnTo>
                  <a:cubicBezTo>
                    <a:pt x="122" y="120"/>
                    <a:pt x="104" y="115"/>
                    <a:pt x="86" y="115"/>
                  </a:cubicBezTo>
                  <a:cubicBezTo>
                    <a:pt x="71" y="115"/>
                    <a:pt x="59" y="118"/>
                    <a:pt x="49" y="125"/>
                  </a:cubicBezTo>
                  <a:cubicBezTo>
                    <a:pt x="39" y="132"/>
                    <a:pt x="35" y="142"/>
                    <a:pt x="35" y="155"/>
                  </a:cubicBezTo>
                  <a:cubicBezTo>
                    <a:pt x="35" y="167"/>
                    <a:pt x="39" y="177"/>
                    <a:pt x="47" y="184"/>
                  </a:cubicBezTo>
                  <a:cubicBezTo>
                    <a:pt x="55" y="192"/>
                    <a:pt x="66" y="195"/>
                    <a:pt x="81" y="195"/>
                  </a:cubicBezTo>
                  <a:close/>
                  <a:moveTo>
                    <a:pt x="137" y="223"/>
                  </a:moveTo>
                  <a:lnTo>
                    <a:pt x="137" y="223"/>
                  </a:lnTo>
                  <a:lnTo>
                    <a:pt x="137" y="203"/>
                  </a:lnTo>
                  <a:cubicBezTo>
                    <a:pt x="119" y="220"/>
                    <a:pt x="99" y="228"/>
                    <a:pt x="75" y="228"/>
                  </a:cubicBezTo>
                  <a:cubicBezTo>
                    <a:pt x="52" y="228"/>
                    <a:pt x="34" y="222"/>
                    <a:pt x="20" y="209"/>
                  </a:cubicBezTo>
                  <a:cubicBezTo>
                    <a:pt x="7" y="197"/>
                    <a:pt x="0" y="178"/>
                    <a:pt x="0" y="155"/>
                  </a:cubicBezTo>
                  <a:cubicBezTo>
                    <a:pt x="0" y="131"/>
                    <a:pt x="7" y="113"/>
                    <a:pt x="23" y="101"/>
                  </a:cubicBezTo>
                  <a:cubicBezTo>
                    <a:pt x="39" y="89"/>
                    <a:pt x="58" y="83"/>
                    <a:pt x="81" y="83"/>
                  </a:cubicBezTo>
                  <a:cubicBezTo>
                    <a:pt x="102" y="83"/>
                    <a:pt x="121" y="88"/>
                    <a:pt x="137" y="97"/>
                  </a:cubicBezTo>
                  <a:lnTo>
                    <a:pt x="137" y="82"/>
                  </a:lnTo>
                  <a:cubicBezTo>
                    <a:pt x="137" y="64"/>
                    <a:pt x="133" y="51"/>
                    <a:pt x="125" y="44"/>
                  </a:cubicBezTo>
                  <a:cubicBezTo>
                    <a:pt x="117" y="36"/>
                    <a:pt x="105" y="33"/>
                    <a:pt x="90" y="33"/>
                  </a:cubicBezTo>
                  <a:cubicBezTo>
                    <a:pt x="68" y="33"/>
                    <a:pt x="47" y="40"/>
                    <a:pt x="26" y="54"/>
                  </a:cubicBezTo>
                  <a:lnTo>
                    <a:pt x="16" y="23"/>
                  </a:lnTo>
                  <a:cubicBezTo>
                    <a:pt x="39" y="8"/>
                    <a:pt x="65" y="0"/>
                    <a:pt x="95" y="0"/>
                  </a:cubicBezTo>
                  <a:cubicBezTo>
                    <a:pt x="146" y="0"/>
                    <a:pt x="172" y="27"/>
                    <a:pt x="172" y="79"/>
                  </a:cubicBezTo>
                  <a:lnTo>
                    <a:pt x="172" y="223"/>
                  </a:lnTo>
                  <a:lnTo>
                    <a:pt x="137"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5">
              <a:extLst>
                <a:ext uri="{FF2B5EF4-FFF2-40B4-BE49-F238E27FC236}">
                  <a16:creationId xmlns:a16="http://schemas.microsoft.com/office/drawing/2014/main" id="{285DC50C-8622-49B7-9150-9A98CE91CF0A}"/>
                </a:ext>
              </a:extLst>
            </p:cNvPr>
            <p:cNvSpPr>
              <a:spLocks noEditPoints="1"/>
            </p:cNvSpPr>
            <p:nvPr/>
          </p:nvSpPr>
          <p:spPr bwMode="auto">
            <a:xfrm>
              <a:off x="4011" y="1934"/>
              <a:ext cx="109" cy="191"/>
            </a:xfrm>
            <a:custGeom>
              <a:avLst/>
              <a:gdLst>
                <a:gd name="T0" fmla="*/ 95 w 181"/>
                <a:gd name="T1" fmla="*/ 278 h 312"/>
                <a:gd name="T2" fmla="*/ 95 w 181"/>
                <a:gd name="T3" fmla="*/ 278 h 312"/>
                <a:gd name="T4" fmla="*/ 144 w 181"/>
                <a:gd name="T5" fmla="*/ 248 h 312"/>
                <a:gd name="T6" fmla="*/ 144 w 181"/>
                <a:gd name="T7" fmla="*/ 146 h 312"/>
                <a:gd name="T8" fmla="*/ 95 w 181"/>
                <a:gd name="T9" fmla="*/ 118 h 312"/>
                <a:gd name="T10" fmla="*/ 52 w 181"/>
                <a:gd name="T11" fmla="*/ 139 h 312"/>
                <a:gd name="T12" fmla="*/ 37 w 181"/>
                <a:gd name="T13" fmla="*/ 198 h 312"/>
                <a:gd name="T14" fmla="*/ 53 w 181"/>
                <a:gd name="T15" fmla="*/ 255 h 312"/>
                <a:gd name="T16" fmla="*/ 95 w 181"/>
                <a:gd name="T17" fmla="*/ 278 h 312"/>
                <a:gd name="T18" fmla="*/ 89 w 181"/>
                <a:gd name="T19" fmla="*/ 312 h 312"/>
                <a:gd name="T20" fmla="*/ 89 w 181"/>
                <a:gd name="T21" fmla="*/ 312 h 312"/>
                <a:gd name="T22" fmla="*/ 24 w 181"/>
                <a:gd name="T23" fmla="*/ 281 h 312"/>
                <a:gd name="T24" fmla="*/ 0 w 181"/>
                <a:gd name="T25" fmla="*/ 198 h 312"/>
                <a:gd name="T26" fmla="*/ 24 w 181"/>
                <a:gd name="T27" fmla="*/ 115 h 312"/>
                <a:gd name="T28" fmla="*/ 89 w 181"/>
                <a:gd name="T29" fmla="*/ 84 h 312"/>
                <a:gd name="T30" fmla="*/ 144 w 181"/>
                <a:gd name="T31" fmla="*/ 105 h 312"/>
                <a:gd name="T32" fmla="*/ 144 w 181"/>
                <a:gd name="T33" fmla="*/ 17 h 312"/>
                <a:gd name="T34" fmla="*/ 181 w 181"/>
                <a:gd name="T35" fmla="*/ 0 h 312"/>
                <a:gd name="T36" fmla="*/ 181 w 181"/>
                <a:gd name="T37" fmla="*/ 307 h 312"/>
                <a:gd name="T38" fmla="*/ 144 w 181"/>
                <a:gd name="T39" fmla="*/ 307 h 312"/>
                <a:gd name="T40" fmla="*/ 144 w 181"/>
                <a:gd name="T41" fmla="*/ 290 h 312"/>
                <a:gd name="T42" fmla="*/ 89 w 181"/>
                <a:gd name="T43"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312">
                  <a:moveTo>
                    <a:pt x="95" y="278"/>
                  </a:moveTo>
                  <a:lnTo>
                    <a:pt x="95" y="278"/>
                  </a:lnTo>
                  <a:cubicBezTo>
                    <a:pt x="116" y="278"/>
                    <a:pt x="133" y="268"/>
                    <a:pt x="144" y="248"/>
                  </a:cubicBezTo>
                  <a:lnTo>
                    <a:pt x="144" y="146"/>
                  </a:lnTo>
                  <a:cubicBezTo>
                    <a:pt x="133" y="128"/>
                    <a:pt x="116" y="118"/>
                    <a:pt x="95" y="118"/>
                  </a:cubicBezTo>
                  <a:cubicBezTo>
                    <a:pt x="76" y="118"/>
                    <a:pt x="62" y="125"/>
                    <a:pt x="52" y="139"/>
                  </a:cubicBezTo>
                  <a:cubicBezTo>
                    <a:pt x="42" y="153"/>
                    <a:pt x="37" y="172"/>
                    <a:pt x="37" y="198"/>
                  </a:cubicBezTo>
                  <a:cubicBezTo>
                    <a:pt x="37" y="221"/>
                    <a:pt x="42" y="240"/>
                    <a:pt x="53" y="255"/>
                  </a:cubicBezTo>
                  <a:cubicBezTo>
                    <a:pt x="63" y="270"/>
                    <a:pt x="77" y="278"/>
                    <a:pt x="95" y="278"/>
                  </a:cubicBezTo>
                  <a:close/>
                  <a:moveTo>
                    <a:pt x="89" y="312"/>
                  </a:moveTo>
                  <a:lnTo>
                    <a:pt x="89" y="312"/>
                  </a:lnTo>
                  <a:cubicBezTo>
                    <a:pt x="62" y="312"/>
                    <a:pt x="40" y="302"/>
                    <a:pt x="24" y="281"/>
                  </a:cubicBezTo>
                  <a:cubicBezTo>
                    <a:pt x="8" y="261"/>
                    <a:pt x="0" y="233"/>
                    <a:pt x="0" y="198"/>
                  </a:cubicBezTo>
                  <a:cubicBezTo>
                    <a:pt x="0" y="163"/>
                    <a:pt x="8" y="135"/>
                    <a:pt x="24" y="115"/>
                  </a:cubicBezTo>
                  <a:cubicBezTo>
                    <a:pt x="40" y="94"/>
                    <a:pt x="62" y="84"/>
                    <a:pt x="89" y="84"/>
                  </a:cubicBezTo>
                  <a:cubicBezTo>
                    <a:pt x="111" y="84"/>
                    <a:pt x="129" y="91"/>
                    <a:pt x="144" y="105"/>
                  </a:cubicBezTo>
                  <a:lnTo>
                    <a:pt x="144" y="17"/>
                  </a:lnTo>
                  <a:lnTo>
                    <a:pt x="181" y="0"/>
                  </a:lnTo>
                  <a:lnTo>
                    <a:pt x="181" y="307"/>
                  </a:lnTo>
                  <a:lnTo>
                    <a:pt x="144" y="307"/>
                  </a:lnTo>
                  <a:lnTo>
                    <a:pt x="144" y="290"/>
                  </a:lnTo>
                  <a:cubicBezTo>
                    <a:pt x="130" y="305"/>
                    <a:pt x="112" y="312"/>
                    <a:pt x="89" y="3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6">
              <a:extLst>
                <a:ext uri="{FF2B5EF4-FFF2-40B4-BE49-F238E27FC236}">
                  <a16:creationId xmlns:a16="http://schemas.microsoft.com/office/drawing/2014/main" id="{C5D33661-C546-4D4B-B1A3-635CFFA4A67A}"/>
                </a:ext>
              </a:extLst>
            </p:cNvPr>
            <p:cNvSpPr>
              <a:spLocks noEditPoints="1"/>
            </p:cNvSpPr>
            <p:nvPr/>
          </p:nvSpPr>
          <p:spPr bwMode="auto">
            <a:xfrm>
              <a:off x="4149" y="1936"/>
              <a:ext cx="28" cy="185"/>
            </a:xfrm>
            <a:custGeom>
              <a:avLst/>
              <a:gdLst>
                <a:gd name="T0" fmla="*/ 5 w 47"/>
                <a:gd name="T1" fmla="*/ 86 h 304"/>
                <a:gd name="T2" fmla="*/ 5 w 47"/>
                <a:gd name="T3" fmla="*/ 86 h 304"/>
                <a:gd name="T4" fmla="*/ 42 w 47"/>
                <a:gd name="T5" fmla="*/ 86 h 304"/>
                <a:gd name="T6" fmla="*/ 42 w 47"/>
                <a:gd name="T7" fmla="*/ 304 h 304"/>
                <a:gd name="T8" fmla="*/ 5 w 47"/>
                <a:gd name="T9" fmla="*/ 304 h 304"/>
                <a:gd name="T10" fmla="*/ 5 w 47"/>
                <a:gd name="T11" fmla="*/ 86 h 304"/>
                <a:gd name="T12" fmla="*/ 40 w 47"/>
                <a:gd name="T13" fmla="*/ 40 h 304"/>
                <a:gd name="T14" fmla="*/ 40 w 47"/>
                <a:gd name="T15" fmla="*/ 40 h 304"/>
                <a:gd name="T16" fmla="*/ 23 w 47"/>
                <a:gd name="T17" fmla="*/ 47 h 304"/>
                <a:gd name="T18" fmla="*/ 7 w 47"/>
                <a:gd name="T19" fmla="*/ 40 h 304"/>
                <a:gd name="T20" fmla="*/ 0 w 47"/>
                <a:gd name="T21" fmla="*/ 24 h 304"/>
                <a:gd name="T22" fmla="*/ 7 w 47"/>
                <a:gd name="T23" fmla="*/ 7 h 304"/>
                <a:gd name="T24" fmla="*/ 23 w 47"/>
                <a:gd name="T25" fmla="*/ 0 h 304"/>
                <a:gd name="T26" fmla="*/ 40 w 47"/>
                <a:gd name="T27" fmla="*/ 7 h 304"/>
                <a:gd name="T28" fmla="*/ 47 w 47"/>
                <a:gd name="T29" fmla="*/ 24 h 304"/>
                <a:gd name="T30" fmla="*/ 40 w 47"/>
                <a:gd name="T31" fmla="*/ 4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4">
                  <a:moveTo>
                    <a:pt x="5" y="86"/>
                  </a:moveTo>
                  <a:lnTo>
                    <a:pt x="5" y="86"/>
                  </a:lnTo>
                  <a:lnTo>
                    <a:pt x="42" y="86"/>
                  </a:lnTo>
                  <a:lnTo>
                    <a:pt x="42" y="304"/>
                  </a:lnTo>
                  <a:lnTo>
                    <a:pt x="5" y="304"/>
                  </a:lnTo>
                  <a:lnTo>
                    <a:pt x="5" y="86"/>
                  </a:lnTo>
                  <a:close/>
                  <a:moveTo>
                    <a:pt x="40" y="40"/>
                  </a:moveTo>
                  <a:lnTo>
                    <a:pt x="40" y="40"/>
                  </a:lnTo>
                  <a:cubicBezTo>
                    <a:pt x="35" y="45"/>
                    <a:pt x="30" y="47"/>
                    <a:pt x="23" y="47"/>
                  </a:cubicBezTo>
                  <a:cubicBezTo>
                    <a:pt x="17" y="47"/>
                    <a:pt x="11" y="45"/>
                    <a:pt x="7" y="40"/>
                  </a:cubicBezTo>
                  <a:cubicBezTo>
                    <a:pt x="2" y="36"/>
                    <a:pt x="0" y="30"/>
                    <a:pt x="0" y="24"/>
                  </a:cubicBezTo>
                  <a:cubicBezTo>
                    <a:pt x="0" y="17"/>
                    <a:pt x="2" y="12"/>
                    <a:pt x="7" y="7"/>
                  </a:cubicBezTo>
                  <a:cubicBezTo>
                    <a:pt x="12" y="2"/>
                    <a:pt x="17" y="0"/>
                    <a:pt x="23" y="0"/>
                  </a:cubicBezTo>
                  <a:cubicBezTo>
                    <a:pt x="30" y="0"/>
                    <a:pt x="35" y="2"/>
                    <a:pt x="40" y="7"/>
                  </a:cubicBezTo>
                  <a:cubicBezTo>
                    <a:pt x="44" y="12"/>
                    <a:pt x="47" y="17"/>
                    <a:pt x="47" y="24"/>
                  </a:cubicBezTo>
                  <a:cubicBezTo>
                    <a:pt x="47" y="30"/>
                    <a:pt x="44" y="36"/>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7">
              <a:extLst>
                <a:ext uri="{FF2B5EF4-FFF2-40B4-BE49-F238E27FC236}">
                  <a16:creationId xmlns:a16="http://schemas.microsoft.com/office/drawing/2014/main" id="{1C1D29CB-7EA7-4F0B-A49F-060CF17AD94F}"/>
                </a:ext>
              </a:extLst>
            </p:cNvPr>
            <p:cNvSpPr>
              <a:spLocks/>
            </p:cNvSpPr>
            <p:nvPr/>
          </p:nvSpPr>
          <p:spPr bwMode="auto">
            <a:xfrm>
              <a:off x="4205" y="1985"/>
              <a:ext cx="103" cy="136"/>
            </a:xfrm>
            <a:custGeom>
              <a:avLst/>
              <a:gdLst>
                <a:gd name="T0" fmla="*/ 134 w 171"/>
                <a:gd name="T1" fmla="*/ 223 h 223"/>
                <a:gd name="T2" fmla="*/ 134 w 171"/>
                <a:gd name="T3" fmla="*/ 223 h 223"/>
                <a:gd name="T4" fmla="*/ 134 w 171"/>
                <a:gd name="T5" fmla="*/ 91 h 223"/>
                <a:gd name="T6" fmla="*/ 122 w 171"/>
                <a:gd name="T7" fmla="*/ 48 h 223"/>
                <a:gd name="T8" fmla="*/ 88 w 171"/>
                <a:gd name="T9" fmla="*/ 34 h 223"/>
                <a:gd name="T10" fmla="*/ 37 w 171"/>
                <a:gd name="T11" fmla="*/ 91 h 223"/>
                <a:gd name="T12" fmla="*/ 37 w 171"/>
                <a:gd name="T13" fmla="*/ 223 h 223"/>
                <a:gd name="T14" fmla="*/ 0 w 171"/>
                <a:gd name="T15" fmla="*/ 223 h 223"/>
                <a:gd name="T16" fmla="*/ 0 w 171"/>
                <a:gd name="T17" fmla="*/ 5 h 223"/>
                <a:gd name="T18" fmla="*/ 37 w 171"/>
                <a:gd name="T19" fmla="*/ 5 h 223"/>
                <a:gd name="T20" fmla="*/ 37 w 171"/>
                <a:gd name="T21" fmla="*/ 28 h 223"/>
                <a:gd name="T22" fmla="*/ 94 w 171"/>
                <a:gd name="T23" fmla="*/ 0 h 223"/>
                <a:gd name="T24" fmla="*/ 152 w 171"/>
                <a:gd name="T25" fmla="*/ 24 h 223"/>
                <a:gd name="T26" fmla="*/ 171 w 171"/>
                <a:gd name="T27" fmla="*/ 98 h 223"/>
                <a:gd name="T28" fmla="*/ 171 w 171"/>
                <a:gd name="T29" fmla="*/ 223 h 223"/>
                <a:gd name="T30" fmla="*/ 134 w 171"/>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223">
                  <a:moveTo>
                    <a:pt x="134" y="223"/>
                  </a:moveTo>
                  <a:lnTo>
                    <a:pt x="134" y="223"/>
                  </a:lnTo>
                  <a:lnTo>
                    <a:pt x="134" y="91"/>
                  </a:lnTo>
                  <a:cubicBezTo>
                    <a:pt x="134" y="72"/>
                    <a:pt x="130" y="57"/>
                    <a:pt x="122" y="48"/>
                  </a:cubicBezTo>
                  <a:cubicBezTo>
                    <a:pt x="114" y="39"/>
                    <a:pt x="102" y="34"/>
                    <a:pt x="88" y="34"/>
                  </a:cubicBezTo>
                  <a:cubicBezTo>
                    <a:pt x="54" y="34"/>
                    <a:pt x="37" y="53"/>
                    <a:pt x="37" y="91"/>
                  </a:cubicBezTo>
                  <a:lnTo>
                    <a:pt x="37" y="223"/>
                  </a:lnTo>
                  <a:lnTo>
                    <a:pt x="0" y="223"/>
                  </a:lnTo>
                  <a:lnTo>
                    <a:pt x="0" y="5"/>
                  </a:lnTo>
                  <a:lnTo>
                    <a:pt x="37" y="5"/>
                  </a:lnTo>
                  <a:lnTo>
                    <a:pt x="37" y="28"/>
                  </a:lnTo>
                  <a:cubicBezTo>
                    <a:pt x="51" y="9"/>
                    <a:pt x="69" y="0"/>
                    <a:pt x="94" y="0"/>
                  </a:cubicBezTo>
                  <a:cubicBezTo>
                    <a:pt x="119" y="0"/>
                    <a:pt x="138" y="8"/>
                    <a:pt x="152" y="24"/>
                  </a:cubicBezTo>
                  <a:cubicBezTo>
                    <a:pt x="165" y="39"/>
                    <a:pt x="171" y="64"/>
                    <a:pt x="171" y="98"/>
                  </a:cubicBezTo>
                  <a:lnTo>
                    <a:pt x="171" y="223"/>
                  </a:lnTo>
                  <a:lnTo>
                    <a:pt x="134"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8">
              <a:extLst>
                <a:ext uri="{FF2B5EF4-FFF2-40B4-BE49-F238E27FC236}">
                  <a16:creationId xmlns:a16="http://schemas.microsoft.com/office/drawing/2014/main" id="{D5F2813E-1B00-46EC-A540-CF619A34875E}"/>
                </a:ext>
              </a:extLst>
            </p:cNvPr>
            <p:cNvSpPr>
              <a:spLocks noEditPoints="1"/>
            </p:cNvSpPr>
            <p:nvPr/>
          </p:nvSpPr>
          <p:spPr bwMode="auto">
            <a:xfrm>
              <a:off x="4331" y="1985"/>
              <a:ext cx="110" cy="190"/>
            </a:xfrm>
            <a:custGeom>
              <a:avLst/>
              <a:gdLst>
                <a:gd name="T0" fmla="*/ 97 w 182"/>
                <a:gd name="T1" fmla="*/ 194 h 311"/>
                <a:gd name="T2" fmla="*/ 97 w 182"/>
                <a:gd name="T3" fmla="*/ 194 h 311"/>
                <a:gd name="T4" fmla="*/ 124 w 182"/>
                <a:gd name="T5" fmla="*/ 185 h 311"/>
                <a:gd name="T6" fmla="*/ 145 w 182"/>
                <a:gd name="T7" fmla="*/ 163 h 311"/>
                <a:gd name="T8" fmla="*/ 145 w 182"/>
                <a:gd name="T9" fmla="*/ 63 h 311"/>
                <a:gd name="T10" fmla="*/ 124 w 182"/>
                <a:gd name="T11" fmla="*/ 43 h 311"/>
                <a:gd name="T12" fmla="*/ 97 w 182"/>
                <a:gd name="T13" fmla="*/ 34 h 311"/>
                <a:gd name="T14" fmla="*/ 53 w 182"/>
                <a:gd name="T15" fmla="*/ 55 h 311"/>
                <a:gd name="T16" fmla="*/ 38 w 182"/>
                <a:gd name="T17" fmla="*/ 114 h 311"/>
                <a:gd name="T18" fmla="*/ 54 w 182"/>
                <a:gd name="T19" fmla="*/ 172 h 311"/>
                <a:gd name="T20" fmla="*/ 97 w 182"/>
                <a:gd name="T21" fmla="*/ 194 h 311"/>
                <a:gd name="T22" fmla="*/ 80 w 182"/>
                <a:gd name="T23" fmla="*/ 311 h 311"/>
                <a:gd name="T24" fmla="*/ 80 w 182"/>
                <a:gd name="T25" fmla="*/ 311 h 311"/>
                <a:gd name="T26" fmla="*/ 62 w 182"/>
                <a:gd name="T27" fmla="*/ 282 h 311"/>
                <a:gd name="T28" fmla="*/ 127 w 182"/>
                <a:gd name="T29" fmla="*/ 266 h 311"/>
                <a:gd name="T30" fmla="*/ 145 w 182"/>
                <a:gd name="T31" fmla="*/ 228 h 311"/>
                <a:gd name="T32" fmla="*/ 145 w 182"/>
                <a:gd name="T33" fmla="*/ 202 h 311"/>
                <a:gd name="T34" fmla="*/ 89 w 182"/>
                <a:gd name="T35" fmla="*/ 228 h 311"/>
                <a:gd name="T36" fmla="*/ 26 w 182"/>
                <a:gd name="T37" fmla="*/ 198 h 311"/>
                <a:gd name="T38" fmla="*/ 0 w 182"/>
                <a:gd name="T39" fmla="*/ 114 h 311"/>
                <a:gd name="T40" fmla="*/ 25 w 182"/>
                <a:gd name="T41" fmla="*/ 31 h 311"/>
                <a:gd name="T42" fmla="*/ 90 w 182"/>
                <a:gd name="T43" fmla="*/ 0 h 311"/>
                <a:gd name="T44" fmla="*/ 145 w 182"/>
                <a:gd name="T45" fmla="*/ 23 h 311"/>
                <a:gd name="T46" fmla="*/ 145 w 182"/>
                <a:gd name="T47" fmla="*/ 6 h 311"/>
                <a:gd name="T48" fmla="*/ 182 w 182"/>
                <a:gd name="T49" fmla="*/ 6 h 311"/>
                <a:gd name="T50" fmla="*/ 182 w 182"/>
                <a:gd name="T51" fmla="*/ 214 h 311"/>
                <a:gd name="T52" fmla="*/ 156 w 182"/>
                <a:gd name="T53" fmla="*/ 286 h 311"/>
                <a:gd name="T54" fmla="*/ 80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7" y="194"/>
                  </a:moveTo>
                  <a:lnTo>
                    <a:pt x="97" y="194"/>
                  </a:lnTo>
                  <a:cubicBezTo>
                    <a:pt x="106" y="194"/>
                    <a:pt x="115" y="191"/>
                    <a:pt x="124" y="185"/>
                  </a:cubicBezTo>
                  <a:cubicBezTo>
                    <a:pt x="133" y="180"/>
                    <a:pt x="140" y="172"/>
                    <a:pt x="145" y="163"/>
                  </a:cubicBezTo>
                  <a:lnTo>
                    <a:pt x="145" y="63"/>
                  </a:lnTo>
                  <a:cubicBezTo>
                    <a:pt x="140" y="55"/>
                    <a:pt x="133" y="48"/>
                    <a:pt x="124" y="43"/>
                  </a:cubicBezTo>
                  <a:cubicBezTo>
                    <a:pt x="114" y="37"/>
                    <a:pt x="105" y="34"/>
                    <a:pt x="97" y="34"/>
                  </a:cubicBezTo>
                  <a:cubicBezTo>
                    <a:pt x="78" y="34"/>
                    <a:pt x="63" y="41"/>
                    <a:pt x="53" y="55"/>
                  </a:cubicBezTo>
                  <a:cubicBezTo>
                    <a:pt x="43" y="69"/>
                    <a:pt x="38" y="88"/>
                    <a:pt x="38" y="114"/>
                  </a:cubicBezTo>
                  <a:cubicBezTo>
                    <a:pt x="38" y="139"/>
                    <a:pt x="43" y="158"/>
                    <a:pt x="54" y="172"/>
                  </a:cubicBezTo>
                  <a:cubicBezTo>
                    <a:pt x="65" y="187"/>
                    <a:pt x="79" y="194"/>
                    <a:pt x="97" y="194"/>
                  </a:cubicBezTo>
                  <a:close/>
                  <a:moveTo>
                    <a:pt x="80" y="311"/>
                  </a:moveTo>
                  <a:lnTo>
                    <a:pt x="80" y="311"/>
                  </a:lnTo>
                  <a:lnTo>
                    <a:pt x="62" y="282"/>
                  </a:lnTo>
                  <a:cubicBezTo>
                    <a:pt x="93" y="280"/>
                    <a:pt x="115" y="275"/>
                    <a:pt x="127" y="266"/>
                  </a:cubicBezTo>
                  <a:cubicBezTo>
                    <a:pt x="139" y="257"/>
                    <a:pt x="145" y="244"/>
                    <a:pt x="145" y="228"/>
                  </a:cubicBezTo>
                  <a:lnTo>
                    <a:pt x="145" y="202"/>
                  </a:lnTo>
                  <a:cubicBezTo>
                    <a:pt x="133" y="219"/>
                    <a:pt x="114" y="228"/>
                    <a:pt x="89" y="228"/>
                  </a:cubicBezTo>
                  <a:cubicBezTo>
                    <a:pt x="64" y="228"/>
                    <a:pt x="42" y="218"/>
                    <a:pt x="26" y="198"/>
                  </a:cubicBezTo>
                  <a:cubicBezTo>
                    <a:pt x="9" y="178"/>
                    <a:pt x="0" y="150"/>
                    <a:pt x="0" y="114"/>
                  </a:cubicBezTo>
                  <a:cubicBezTo>
                    <a:pt x="0" y="79"/>
                    <a:pt x="9" y="51"/>
                    <a:pt x="25" y="31"/>
                  </a:cubicBezTo>
                  <a:cubicBezTo>
                    <a:pt x="42" y="11"/>
                    <a:pt x="63" y="0"/>
                    <a:pt x="90" y="0"/>
                  </a:cubicBezTo>
                  <a:cubicBezTo>
                    <a:pt x="113" y="0"/>
                    <a:pt x="131" y="8"/>
                    <a:pt x="145" y="23"/>
                  </a:cubicBezTo>
                  <a:lnTo>
                    <a:pt x="145" y="6"/>
                  </a:lnTo>
                  <a:lnTo>
                    <a:pt x="182" y="6"/>
                  </a:lnTo>
                  <a:lnTo>
                    <a:pt x="182" y="214"/>
                  </a:lnTo>
                  <a:cubicBezTo>
                    <a:pt x="182" y="247"/>
                    <a:pt x="174" y="271"/>
                    <a:pt x="156" y="286"/>
                  </a:cubicBezTo>
                  <a:cubicBezTo>
                    <a:pt x="138" y="301"/>
                    <a:pt x="113" y="309"/>
                    <a:pt x="80"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19">
              <a:extLst>
                <a:ext uri="{FF2B5EF4-FFF2-40B4-BE49-F238E27FC236}">
                  <a16:creationId xmlns:a16="http://schemas.microsoft.com/office/drawing/2014/main" id="{E9474E1C-3DB1-403E-BF37-F247D63AB473}"/>
                </a:ext>
              </a:extLst>
            </p:cNvPr>
            <p:cNvSpPr>
              <a:spLocks/>
            </p:cNvSpPr>
            <p:nvPr/>
          </p:nvSpPr>
          <p:spPr bwMode="auto">
            <a:xfrm>
              <a:off x="3631" y="2206"/>
              <a:ext cx="110" cy="182"/>
            </a:xfrm>
            <a:custGeom>
              <a:avLst/>
              <a:gdLst>
                <a:gd name="T0" fmla="*/ 0 w 184"/>
                <a:gd name="T1" fmla="*/ 298 h 298"/>
                <a:gd name="T2" fmla="*/ 0 w 184"/>
                <a:gd name="T3" fmla="*/ 298 h 298"/>
                <a:gd name="T4" fmla="*/ 0 w 184"/>
                <a:gd name="T5" fmla="*/ 0 h 298"/>
                <a:gd name="T6" fmla="*/ 37 w 184"/>
                <a:gd name="T7" fmla="*/ 0 h 298"/>
                <a:gd name="T8" fmla="*/ 37 w 184"/>
                <a:gd name="T9" fmla="*/ 263 h 298"/>
                <a:gd name="T10" fmla="*/ 184 w 184"/>
                <a:gd name="T11" fmla="*/ 263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3"/>
                  </a:lnTo>
                  <a:lnTo>
                    <a:pt x="184" y="263"/>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20">
              <a:extLst>
                <a:ext uri="{FF2B5EF4-FFF2-40B4-BE49-F238E27FC236}">
                  <a16:creationId xmlns:a16="http://schemas.microsoft.com/office/drawing/2014/main" id="{D45070CE-EAEC-43B5-8078-345740CB1BE2}"/>
                </a:ext>
              </a:extLst>
            </p:cNvPr>
            <p:cNvSpPr>
              <a:spLocks noEditPoints="1"/>
            </p:cNvSpPr>
            <p:nvPr/>
          </p:nvSpPr>
          <p:spPr bwMode="auto">
            <a:xfrm>
              <a:off x="3756" y="2253"/>
              <a:ext cx="116" cy="139"/>
            </a:xfrm>
            <a:custGeom>
              <a:avLst/>
              <a:gdLst>
                <a:gd name="T0" fmla="*/ 53 w 192"/>
                <a:gd name="T1" fmla="*/ 172 h 228"/>
                <a:gd name="T2" fmla="*/ 53 w 192"/>
                <a:gd name="T3" fmla="*/ 172 h 228"/>
                <a:gd name="T4" fmla="*/ 96 w 192"/>
                <a:gd name="T5" fmla="*/ 193 h 228"/>
                <a:gd name="T6" fmla="*/ 139 w 192"/>
                <a:gd name="T7" fmla="*/ 172 h 228"/>
                <a:gd name="T8" fmla="*/ 154 w 192"/>
                <a:gd name="T9" fmla="*/ 113 h 228"/>
                <a:gd name="T10" fmla="*/ 139 w 192"/>
                <a:gd name="T11" fmla="*/ 55 h 228"/>
                <a:gd name="T12" fmla="*/ 96 w 192"/>
                <a:gd name="T13" fmla="*/ 34 h 228"/>
                <a:gd name="T14" fmla="*/ 53 w 192"/>
                <a:gd name="T15" fmla="*/ 55 h 228"/>
                <a:gd name="T16" fmla="*/ 37 w 192"/>
                <a:gd name="T17" fmla="*/ 114 h 228"/>
                <a:gd name="T18" fmla="*/ 53 w 192"/>
                <a:gd name="T19" fmla="*/ 172 h 228"/>
                <a:gd name="T20" fmla="*/ 166 w 192"/>
                <a:gd name="T21" fmla="*/ 197 h 228"/>
                <a:gd name="T22" fmla="*/ 166 w 192"/>
                <a:gd name="T23" fmla="*/ 197 h 228"/>
                <a:gd name="T24" fmla="*/ 96 w 192"/>
                <a:gd name="T25" fmla="*/ 228 h 228"/>
                <a:gd name="T26" fmla="*/ 26 w 192"/>
                <a:gd name="T27" fmla="*/ 197 h 228"/>
                <a:gd name="T28" fmla="*/ 0 w 192"/>
                <a:gd name="T29" fmla="*/ 114 h 228"/>
                <a:gd name="T30" fmla="*/ 26 w 192"/>
                <a:gd name="T31" fmla="*/ 30 h 228"/>
                <a:gd name="T32" fmla="*/ 96 w 192"/>
                <a:gd name="T33" fmla="*/ 0 h 228"/>
                <a:gd name="T34" fmla="*/ 166 w 192"/>
                <a:gd name="T35" fmla="*/ 30 h 228"/>
                <a:gd name="T36" fmla="*/ 192 w 192"/>
                <a:gd name="T37" fmla="*/ 113 h 228"/>
                <a:gd name="T38" fmla="*/ 166 w 192"/>
                <a:gd name="T39" fmla="*/ 19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28">
                  <a:moveTo>
                    <a:pt x="53" y="172"/>
                  </a:moveTo>
                  <a:lnTo>
                    <a:pt x="53" y="172"/>
                  </a:lnTo>
                  <a:cubicBezTo>
                    <a:pt x="63" y="186"/>
                    <a:pt x="77" y="193"/>
                    <a:pt x="96" y="193"/>
                  </a:cubicBezTo>
                  <a:cubicBezTo>
                    <a:pt x="114" y="193"/>
                    <a:pt x="129" y="186"/>
                    <a:pt x="139" y="172"/>
                  </a:cubicBezTo>
                  <a:cubicBezTo>
                    <a:pt x="149" y="158"/>
                    <a:pt x="154" y="138"/>
                    <a:pt x="154" y="113"/>
                  </a:cubicBezTo>
                  <a:cubicBezTo>
                    <a:pt x="154" y="89"/>
                    <a:pt x="149" y="69"/>
                    <a:pt x="139" y="55"/>
                  </a:cubicBezTo>
                  <a:cubicBezTo>
                    <a:pt x="129" y="41"/>
                    <a:pt x="114" y="34"/>
                    <a:pt x="96" y="34"/>
                  </a:cubicBezTo>
                  <a:cubicBezTo>
                    <a:pt x="77" y="34"/>
                    <a:pt x="63" y="41"/>
                    <a:pt x="53" y="55"/>
                  </a:cubicBezTo>
                  <a:cubicBezTo>
                    <a:pt x="42" y="69"/>
                    <a:pt x="37" y="89"/>
                    <a:pt x="37" y="114"/>
                  </a:cubicBezTo>
                  <a:cubicBezTo>
                    <a:pt x="37" y="139"/>
                    <a:pt x="42" y="158"/>
                    <a:pt x="53" y="172"/>
                  </a:cubicBezTo>
                  <a:close/>
                  <a:moveTo>
                    <a:pt x="166" y="197"/>
                  </a:moveTo>
                  <a:lnTo>
                    <a:pt x="166" y="197"/>
                  </a:lnTo>
                  <a:cubicBezTo>
                    <a:pt x="149" y="217"/>
                    <a:pt x="125" y="228"/>
                    <a:pt x="96" y="228"/>
                  </a:cubicBezTo>
                  <a:cubicBezTo>
                    <a:pt x="66" y="228"/>
                    <a:pt x="43" y="217"/>
                    <a:pt x="26" y="197"/>
                  </a:cubicBezTo>
                  <a:cubicBezTo>
                    <a:pt x="8" y="177"/>
                    <a:pt x="0" y="149"/>
                    <a:pt x="0" y="114"/>
                  </a:cubicBezTo>
                  <a:cubicBezTo>
                    <a:pt x="0" y="78"/>
                    <a:pt x="8" y="51"/>
                    <a:pt x="26" y="30"/>
                  </a:cubicBezTo>
                  <a:cubicBezTo>
                    <a:pt x="43" y="10"/>
                    <a:pt x="66" y="0"/>
                    <a:pt x="96" y="0"/>
                  </a:cubicBezTo>
                  <a:cubicBezTo>
                    <a:pt x="125" y="0"/>
                    <a:pt x="149" y="10"/>
                    <a:pt x="166" y="30"/>
                  </a:cubicBezTo>
                  <a:cubicBezTo>
                    <a:pt x="183" y="50"/>
                    <a:pt x="192" y="78"/>
                    <a:pt x="192" y="113"/>
                  </a:cubicBezTo>
                  <a:cubicBezTo>
                    <a:pt x="192" y="149"/>
                    <a:pt x="183" y="177"/>
                    <a:pt x="1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21">
              <a:extLst>
                <a:ext uri="{FF2B5EF4-FFF2-40B4-BE49-F238E27FC236}">
                  <a16:creationId xmlns:a16="http://schemas.microsoft.com/office/drawing/2014/main" id="{22DC4515-45E5-4427-9736-92E9850D5337}"/>
                </a:ext>
              </a:extLst>
            </p:cNvPr>
            <p:cNvSpPr>
              <a:spLocks noEditPoints="1"/>
            </p:cNvSpPr>
            <p:nvPr/>
          </p:nvSpPr>
          <p:spPr bwMode="auto">
            <a:xfrm>
              <a:off x="3892" y="2253"/>
              <a:ext cx="110" cy="190"/>
            </a:xfrm>
            <a:custGeom>
              <a:avLst/>
              <a:gdLst>
                <a:gd name="T0" fmla="*/ 96 w 182"/>
                <a:gd name="T1" fmla="*/ 193 h 311"/>
                <a:gd name="T2" fmla="*/ 96 w 182"/>
                <a:gd name="T3" fmla="*/ 193 h 311"/>
                <a:gd name="T4" fmla="*/ 123 w 182"/>
                <a:gd name="T5" fmla="*/ 185 h 311"/>
                <a:gd name="T6" fmla="*/ 145 w 182"/>
                <a:gd name="T7" fmla="*/ 162 h 311"/>
                <a:gd name="T8" fmla="*/ 145 w 182"/>
                <a:gd name="T9" fmla="*/ 63 h 311"/>
                <a:gd name="T10" fmla="*/ 123 w 182"/>
                <a:gd name="T11" fmla="*/ 42 h 311"/>
                <a:gd name="T12" fmla="*/ 96 w 182"/>
                <a:gd name="T13" fmla="*/ 34 h 311"/>
                <a:gd name="T14" fmla="*/ 52 w 182"/>
                <a:gd name="T15" fmla="*/ 55 h 311"/>
                <a:gd name="T16" fmla="*/ 37 w 182"/>
                <a:gd name="T17" fmla="*/ 113 h 311"/>
                <a:gd name="T18" fmla="*/ 54 w 182"/>
                <a:gd name="T19" fmla="*/ 172 h 311"/>
                <a:gd name="T20" fmla="*/ 96 w 182"/>
                <a:gd name="T21" fmla="*/ 193 h 311"/>
                <a:gd name="T22" fmla="*/ 79 w 182"/>
                <a:gd name="T23" fmla="*/ 311 h 311"/>
                <a:gd name="T24" fmla="*/ 79 w 182"/>
                <a:gd name="T25" fmla="*/ 311 h 311"/>
                <a:gd name="T26" fmla="*/ 61 w 182"/>
                <a:gd name="T27" fmla="*/ 282 h 311"/>
                <a:gd name="T28" fmla="*/ 127 w 182"/>
                <a:gd name="T29" fmla="*/ 265 h 311"/>
                <a:gd name="T30" fmla="*/ 145 w 182"/>
                <a:gd name="T31" fmla="*/ 228 h 311"/>
                <a:gd name="T32" fmla="*/ 145 w 182"/>
                <a:gd name="T33" fmla="*/ 201 h 311"/>
                <a:gd name="T34" fmla="*/ 89 w 182"/>
                <a:gd name="T35" fmla="*/ 228 h 311"/>
                <a:gd name="T36" fmla="*/ 25 w 182"/>
                <a:gd name="T37" fmla="*/ 198 h 311"/>
                <a:gd name="T38" fmla="*/ 0 w 182"/>
                <a:gd name="T39" fmla="*/ 113 h 311"/>
                <a:gd name="T40" fmla="*/ 25 w 182"/>
                <a:gd name="T41" fmla="*/ 30 h 311"/>
                <a:gd name="T42" fmla="*/ 90 w 182"/>
                <a:gd name="T43" fmla="*/ 0 h 311"/>
                <a:gd name="T44" fmla="*/ 145 w 182"/>
                <a:gd name="T45" fmla="*/ 23 h 311"/>
                <a:gd name="T46" fmla="*/ 145 w 182"/>
                <a:gd name="T47" fmla="*/ 5 h 311"/>
                <a:gd name="T48" fmla="*/ 182 w 182"/>
                <a:gd name="T49" fmla="*/ 5 h 311"/>
                <a:gd name="T50" fmla="*/ 182 w 182"/>
                <a:gd name="T51" fmla="*/ 213 h 311"/>
                <a:gd name="T52" fmla="*/ 155 w 182"/>
                <a:gd name="T53" fmla="*/ 285 h 311"/>
                <a:gd name="T54" fmla="*/ 79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6" y="193"/>
                  </a:moveTo>
                  <a:lnTo>
                    <a:pt x="96" y="193"/>
                  </a:lnTo>
                  <a:cubicBezTo>
                    <a:pt x="105" y="193"/>
                    <a:pt x="114" y="190"/>
                    <a:pt x="123" y="185"/>
                  </a:cubicBezTo>
                  <a:cubicBezTo>
                    <a:pt x="132" y="179"/>
                    <a:pt x="139" y="172"/>
                    <a:pt x="145" y="162"/>
                  </a:cubicBezTo>
                  <a:lnTo>
                    <a:pt x="145" y="63"/>
                  </a:lnTo>
                  <a:cubicBezTo>
                    <a:pt x="140" y="54"/>
                    <a:pt x="133" y="47"/>
                    <a:pt x="123" y="42"/>
                  </a:cubicBezTo>
                  <a:cubicBezTo>
                    <a:pt x="114" y="37"/>
                    <a:pt x="105" y="34"/>
                    <a:pt x="96" y="34"/>
                  </a:cubicBezTo>
                  <a:cubicBezTo>
                    <a:pt x="77" y="34"/>
                    <a:pt x="62" y="41"/>
                    <a:pt x="52" y="55"/>
                  </a:cubicBezTo>
                  <a:cubicBezTo>
                    <a:pt x="42" y="68"/>
                    <a:pt x="37" y="88"/>
                    <a:pt x="37" y="113"/>
                  </a:cubicBezTo>
                  <a:cubicBezTo>
                    <a:pt x="37" y="138"/>
                    <a:pt x="43" y="158"/>
                    <a:pt x="54" y="172"/>
                  </a:cubicBezTo>
                  <a:cubicBezTo>
                    <a:pt x="64" y="186"/>
                    <a:pt x="79" y="193"/>
                    <a:pt x="96" y="193"/>
                  </a:cubicBezTo>
                  <a:close/>
                  <a:moveTo>
                    <a:pt x="79" y="311"/>
                  </a:moveTo>
                  <a:lnTo>
                    <a:pt x="79" y="311"/>
                  </a:lnTo>
                  <a:lnTo>
                    <a:pt x="61" y="282"/>
                  </a:lnTo>
                  <a:cubicBezTo>
                    <a:pt x="93" y="280"/>
                    <a:pt x="115" y="274"/>
                    <a:pt x="127" y="265"/>
                  </a:cubicBezTo>
                  <a:cubicBezTo>
                    <a:pt x="139" y="256"/>
                    <a:pt x="145" y="243"/>
                    <a:pt x="145" y="228"/>
                  </a:cubicBezTo>
                  <a:lnTo>
                    <a:pt x="145" y="201"/>
                  </a:lnTo>
                  <a:cubicBezTo>
                    <a:pt x="132" y="219"/>
                    <a:pt x="113" y="228"/>
                    <a:pt x="89" y="228"/>
                  </a:cubicBezTo>
                  <a:cubicBezTo>
                    <a:pt x="63" y="228"/>
                    <a:pt x="42" y="218"/>
                    <a:pt x="25" y="198"/>
                  </a:cubicBezTo>
                  <a:cubicBezTo>
                    <a:pt x="8" y="178"/>
                    <a:pt x="0" y="150"/>
                    <a:pt x="0" y="113"/>
                  </a:cubicBezTo>
                  <a:cubicBezTo>
                    <a:pt x="0" y="78"/>
                    <a:pt x="8" y="51"/>
                    <a:pt x="25" y="30"/>
                  </a:cubicBezTo>
                  <a:cubicBezTo>
                    <a:pt x="41" y="10"/>
                    <a:pt x="63" y="0"/>
                    <a:pt x="90" y="0"/>
                  </a:cubicBezTo>
                  <a:cubicBezTo>
                    <a:pt x="113" y="0"/>
                    <a:pt x="131" y="7"/>
                    <a:pt x="145" y="23"/>
                  </a:cubicBezTo>
                  <a:lnTo>
                    <a:pt x="145" y="5"/>
                  </a:lnTo>
                  <a:lnTo>
                    <a:pt x="182" y="5"/>
                  </a:lnTo>
                  <a:lnTo>
                    <a:pt x="182" y="213"/>
                  </a:lnTo>
                  <a:cubicBezTo>
                    <a:pt x="182" y="247"/>
                    <a:pt x="173" y="271"/>
                    <a:pt x="155" y="285"/>
                  </a:cubicBezTo>
                  <a:cubicBezTo>
                    <a:pt x="138" y="300"/>
                    <a:pt x="112" y="309"/>
                    <a:pt x="79"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22">
              <a:extLst>
                <a:ext uri="{FF2B5EF4-FFF2-40B4-BE49-F238E27FC236}">
                  <a16:creationId xmlns:a16="http://schemas.microsoft.com/office/drawing/2014/main" id="{280C7014-98DF-4401-B8FE-1A98A372C4B9}"/>
                </a:ext>
              </a:extLst>
            </p:cNvPr>
            <p:cNvSpPr>
              <a:spLocks noEditPoints="1"/>
            </p:cNvSpPr>
            <p:nvPr/>
          </p:nvSpPr>
          <p:spPr bwMode="auto">
            <a:xfrm>
              <a:off x="402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3" y="35"/>
                    <a:pt x="0" y="30"/>
                    <a:pt x="0" y="23"/>
                  </a:cubicBezTo>
                  <a:cubicBezTo>
                    <a:pt x="0" y="17"/>
                    <a:pt x="3" y="11"/>
                    <a:pt x="7" y="7"/>
                  </a:cubicBezTo>
                  <a:cubicBezTo>
                    <a:pt x="12" y="2"/>
                    <a:pt x="17" y="0"/>
                    <a:pt x="23" y="0"/>
                  </a:cubicBezTo>
                  <a:cubicBezTo>
                    <a:pt x="30" y="0"/>
                    <a:pt x="35" y="2"/>
                    <a:pt x="40" y="7"/>
                  </a:cubicBezTo>
                  <a:cubicBezTo>
                    <a:pt x="45" y="11"/>
                    <a:pt x="47" y="17"/>
                    <a:pt x="47" y="23"/>
                  </a:cubicBezTo>
                  <a:cubicBezTo>
                    <a:pt x="47" y="30"/>
                    <a:pt x="45"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23">
              <a:extLst>
                <a:ext uri="{FF2B5EF4-FFF2-40B4-BE49-F238E27FC236}">
                  <a16:creationId xmlns:a16="http://schemas.microsoft.com/office/drawing/2014/main" id="{19190D20-4BB4-4226-B9D8-B1D4A24EEEE7}"/>
                </a:ext>
              </a:extLst>
            </p:cNvPr>
            <p:cNvSpPr>
              <a:spLocks/>
            </p:cNvSpPr>
            <p:nvPr/>
          </p:nvSpPr>
          <p:spPr bwMode="auto">
            <a:xfrm>
              <a:off x="4080" y="2253"/>
              <a:ext cx="94" cy="139"/>
            </a:xfrm>
            <a:custGeom>
              <a:avLst/>
              <a:gdLst>
                <a:gd name="T0" fmla="*/ 78 w 156"/>
                <a:gd name="T1" fmla="*/ 228 h 228"/>
                <a:gd name="T2" fmla="*/ 78 w 156"/>
                <a:gd name="T3" fmla="*/ 228 h 228"/>
                <a:gd name="T4" fmla="*/ 34 w 156"/>
                <a:gd name="T5" fmla="*/ 218 h 228"/>
                <a:gd name="T6" fmla="*/ 0 w 156"/>
                <a:gd name="T7" fmla="*/ 191 h 228"/>
                <a:gd name="T8" fmla="*/ 26 w 156"/>
                <a:gd name="T9" fmla="*/ 168 h 228"/>
                <a:gd name="T10" fmla="*/ 79 w 156"/>
                <a:gd name="T11" fmla="*/ 194 h 228"/>
                <a:gd name="T12" fmla="*/ 109 w 156"/>
                <a:gd name="T13" fmla="*/ 187 h 228"/>
                <a:gd name="T14" fmla="*/ 120 w 156"/>
                <a:gd name="T15" fmla="*/ 167 h 228"/>
                <a:gd name="T16" fmla="*/ 112 w 156"/>
                <a:gd name="T17" fmla="*/ 148 h 228"/>
                <a:gd name="T18" fmla="*/ 95 w 156"/>
                <a:gd name="T19" fmla="*/ 136 h 228"/>
                <a:gd name="T20" fmla="*/ 70 w 156"/>
                <a:gd name="T21" fmla="*/ 125 h 228"/>
                <a:gd name="T22" fmla="*/ 20 w 156"/>
                <a:gd name="T23" fmla="*/ 98 h 228"/>
                <a:gd name="T24" fmla="*/ 3 w 156"/>
                <a:gd name="T25" fmla="*/ 57 h 228"/>
                <a:gd name="T26" fmla="*/ 23 w 156"/>
                <a:gd name="T27" fmla="*/ 15 h 228"/>
                <a:gd name="T28" fmla="*/ 76 w 156"/>
                <a:gd name="T29" fmla="*/ 0 h 228"/>
                <a:gd name="T30" fmla="*/ 149 w 156"/>
                <a:gd name="T31" fmla="*/ 33 h 228"/>
                <a:gd name="T32" fmla="*/ 124 w 156"/>
                <a:gd name="T33" fmla="*/ 54 h 228"/>
                <a:gd name="T34" fmla="*/ 75 w 156"/>
                <a:gd name="T35" fmla="*/ 33 h 228"/>
                <a:gd name="T36" fmla="*/ 49 w 156"/>
                <a:gd name="T37" fmla="*/ 39 h 228"/>
                <a:gd name="T38" fmla="*/ 39 w 156"/>
                <a:gd name="T39" fmla="*/ 57 h 228"/>
                <a:gd name="T40" fmla="*/ 42 w 156"/>
                <a:gd name="T41" fmla="*/ 69 h 228"/>
                <a:gd name="T42" fmla="*/ 54 w 156"/>
                <a:gd name="T43" fmla="*/ 79 h 228"/>
                <a:gd name="T44" fmla="*/ 67 w 156"/>
                <a:gd name="T45" fmla="*/ 86 h 228"/>
                <a:gd name="T46" fmla="*/ 85 w 156"/>
                <a:gd name="T47" fmla="*/ 93 h 228"/>
                <a:gd name="T48" fmla="*/ 138 w 156"/>
                <a:gd name="T49" fmla="*/ 122 h 228"/>
                <a:gd name="T50" fmla="*/ 156 w 156"/>
                <a:gd name="T51" fmla="*/ 166 h 228"/>
                <a:gd name="T52" fmla="*/ 135 w 156"/>
                <a:gd name="T53" fmla="*/ 211 h 228"/>
                <a:gd name="T54" fmla="*/ 78 w 156"/>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6" h="228">
                  <a:moveTo>
                    <a:pt x="78" y="228"/>
                  </a:moveTo>
                  <a:lnTo>
                    <a:pt x="78" y="228"/>
                  </a:lnTo>
                  <a:cubicBezTo>
                    <a:pt x="63" y="228"/>
                    <a:pt x="48" y="224"/>
                    <a:pt x="34" y="218"/>
                  </a:cubicBezTo>
                  <a:cubicBezTo>
                    <a:pt x="20" y="211"/>
                    <a:pt x="8" y="202"/>
                    <a:pt x="0" y="191"/>
                  </a:cubicBezTo>
                  <a:lnTo>
                    <a:pt x="26" y="168"/>
                  </a:lnTo>
                  <a:cubicBezTo>
                    <a:pt x="42" y="186"/>
                    <a:pt x="60" y="194"/>
                    <a:pt x="79" y="194"/>
                  </a:cubicBezTo>
                  <a:cubicBezTo>
                    <a:pt x="91" y="194"/>
                    <a:pt x="101" y="192"/>
                    <a:pt x="109" y="187"/>
                  </a:cubicBezTo>
                  <a:cubicBezTo>
                    <a:pt x="116" y="183"/>
                    <a:pt x="120" y="176"/>
                    <a:pt x="120" y="167"/>
                  </a:cubicBezTo>
                  <a:cubicBezTo>
                    <a:pt x="120" y="160"/>
                    <a:pt x="117" y="154"/>
                    <a:pt x="112" y="148"/>
                  </a:cubicBezTo>
                  <a:cubicBezTo>
                    <a:pt x="106" y="143"/>
                    <a:pt x="101" y="139"/>
                    <a:pt x="95" y="136"/>
                  </a:cubicBezTo>
                  <a:cubicBezTo>
                    <a:pt x="89" y="133"/>
                    <a:pt x="81" y="130"/>
                    <a:pt x="70" y="125"/>
                  </a:cubicBezTo>
                  <a:cubicBezTo>
                    <a:pt x="48" y="117"/>
                    <a:pt x="31" y="108"/>
                    <a:pt x="20" y="98"/>
                  </a:cubicBezTo>
                  <a:cubicBezTo>
                    <a:pt x="8" y="88"/>
                    <a:pt x="3" y="74"/>
                    <a:pt x="3" y="57"/>
                  </a:cubicBezTo>
                  <a:cubicBezTo>
                    <a:pt x="3" y="40"/>
                    <a:pt x="10" y="26"/>
                    <a:pt x="23" y="15"/>
                  </a:cubicBezTo>
                  <a:cubicBezTo>
                    <a:pt x="37" y="5"/>
                    <a:pt x="55" y="0"/>
                    <a:pt x="76" y="0"/>
                  </a:cubicBezTo>
                  <a:cubicBezTo>
                    <a:pt x="106" y="0"/>
                    <a:pt x="131" y="11"/>
                    <a:pt x="149" y="33"/>
                  </a:cubicBezTo>
                  <a:lnTo>
                    <a:pt x="124" y="54"/>
                  </a:lnTo>
                  <a:cubicBezTo>
                    <a:pt x="110" y="40"/>
                    <a:pt x="94" y="33"/>
                    <a:pt x="75" y="33"/>
                  </a:cubicBezTo>
                  <a:cubicBezTo>
                    <a:pt x="64" y="33"/>
                    <a:pt x="56" y="35"/>
                    <a:pt x="49" y="39"/>
                  </a:cubicBezTo>
                  <a:cubicBezTo>
                    <a:pt x="43" y="44"/>
                    <a:pt x="39" y="50"/>
                    <a:pt x="39" y="57"/>
                  </a:cubicBezTo>
                  <a:cubicBezTo>
                    <a:pt x="39" y="62"/>
                    <a:pt x="40" y="65"/>
                    <a:pt x="42" y="69"/>
                  </a:cubicBezTo>
                  <a:cubicBezTo>
                    <a:pt x="45" y="73"/>
                    <a:pt x="48" y="76"/>
                    <a:pt x="54" y="79"/>
                  </a:cubicBezTo>
                  <a:cubicBezTo>
                    <a:pt x="59" y="82"/>
                    <a:pt x="64" y="84"/>
                    <a:pt x="67" y="86"/>
                  </a:cubicBezTo>
                  <a:cubicBezTo>
                    <a:pt x="70" y="88"/>
                    <a:pt x="76" y="90"/>
                    <a:pt x="85" y="93"/>
                  </a:cubicBezTo>
                  <a:cubicBezTo>
                    <a:pt x="108" y="102"/>
                    <a:pt x="126" y="111"/>
                    <a:pt x="138" y="122"/>
                  </a:cubicBezTo>
                  <a:cubicBezTo>
                    <a:pt x="150" y="132"/>
                    <a:pt x="156" y="147"/>
                    <a:pt x="156" y="166"/>
                  </a:cubicBezTo>
                  <a:cubicBezTo>
                    <a:pt x="156" y="185"/>
                    <a:pt x="149" y="200"/>
                    <a:pt x="135" y="211"/>
                  </a:cubicBezTo>
                  <a:cubicBezTo>
                    <a:pt x="121" y="222"/>
                    <a:pt x="102" y="228"/>
                    <a:pt x="78"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24">
              <a:extLst>
                <a:ext uri="{FF2B5EF4-FFF2-40B4-BE49-F238E27FC236}">
                  <a16:creationId xmlns:a16="http://schemas.microsoft.com/office/drawing/2014/main" id="{40046F0B-AB0C-4897-8E95-3C21EC707EDF}"/>
                </a:ext>
              </a:extLst>
            </p:cNvPr>
            <p:cNvSpPr>
              <a:spLocks/>
            </p:cNvSpPr>
            <p:nvPr/>
          </p:nvSpPr>
          <p:spPr bwMode="auto">
            <a:xfrm>
              <a:off x="4189" y="2201"/>
              <a:ext cx="77" cy="191"/>
            </a:xfrm>
            <a:custGeom>
              <a:avLst/>
              <a:gdLst>
                <a:gd name="T0" fmla="*/ 81 w 127"/>
                <a:gd name="T1" fmla="*/ 313 h 313"/>
                <a:gd name="T2" fmla="*/ 81 w 127"/>
                <a:gd name="T3" fmla="*/ 313 h 313"/>
                <a:gd name="T4" fmla="*/ 35 w 127"/>
                <a:gd name="T5" fmla="*/ 261 h 313"/>
                <a:gd name="T6" fmla="*/ 35 w 127"/>
                <a:gd name="T7" fmla="*/ 122 h 313"/>
                <a:gd name="T8" fmla="*/ 0 w 127"/>
                <a:gd name="T9" fmla="*/ 122 h 313"/>
                <a:gd name="T10" fmla="*/ 0 w 127"/>
                <a:gd name="T11" fmla="*/ 90 h 313"/>
                <a:gd name="T12" fmla="*/ 35 w 127"/>
                <a:gd name="T13" fmla="*/ 90 h 313"/>
                <a:gd name="T14" fmla="*/ 35 w 127"/>
                <a:gd name="T15" fmla="*/ 18 h 313"/>
                <a:gd name="T16" fmla="*/ 72 w 127"/>
                <a:gd name="T17" fmla="*/ 0 h 313"/>
                <a:gd name="T18" fmla="*/ 72 w 127"/>
                <a:gd name="T19" fmla="*/ 90 h 313"/>
                <a:gd name="T20" fmla="*/ 126 w 127"/>
                <a:gd name="T21" fmla="*/ 90 h 313"/>
                <a:gd name="T22" fmla="*/ 126 w 127"/>
                <a:gd name="T23" fmla="*/ 122 h 313"/>
                <a:gd name="T24" fmla="*/ 72 w 127"/>
                <a:gd name="T25" fmla="*/ 122 h 313"/>
                <a:gd name="T26" fmla="*/ 72 w 127"/>
                <a:gd name="T27" fmla="*/ 248 h 313"/>
                <a:gd name="T28" fmla="*/ 77 w 127"/>
                <a:gd name="T29" fmla="*/ 270 h 313"/>
                <a:gd name="T30" fmla="*/ 94 w 127"/>
                <a:gd name="T31" fmla="*/ 278 h 313"/>
                <a:gd name="T32" fmla="*/ 127 w 127"/>
                <a:gd name="T33" fmla="*/ 267 h 313"/>
                <a:gd name="T34" fmla="*/ 123 w 127"/>
                <a:gd name="T35" fmla="*/ 303 h 313"/>
                <a:gd name="T36" fmla="*/ 81 w 127"/>
                <a:gd name="T3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313">
                  <a:moveTo>
                    <a:pt x="81" y="313"/>
                  </a:moveTo>
                  <a:lnTo>
                    <a:pt x="81" y="313"/>
                  </a:lnTo>
                  <a:cubicBezTo>
                    <a:pt x="50" y="313"/>
                    <a:pt x="35" y="295"/>
                    <a:pt x="35" y="261"/>
                  </a:cubicBezTo>
                  <a:lnTo>
                    <a:pt x="35" y="122"/>
                  </a:lnTo>
                  <a:lnTo>
                    <a:pt x="0" y="122"/>
                  </a:lnTo>
                  <a:lnTo>
                    <a:pt x="0" y="90"/>
                  </a:lnTo>
                  <a:lnTo>
                    <a:pt x="35" y="90"/>
                  </a:lnTo>
                  <a:lnTo>
                    <a:pt x="35" y="18"/>
                  </a:lnTo>
                  <a:lnTo>
                    <a:pt x="72" y="0"/>
                  </a:lnTo>
                  <a:lnTo>
                    <a:pt x="72" y="90"/>
                  </a:lnTo>
                  <a:lnTo>
                    <a:pt x="126" y="90"/>
                  </a:lnTo>
                  <a:lnTo>
                    <a:pt x="126" y="122"/>
                  </a:lnTo>
                  <a:lnTo>
                    <a:pt x="72" y="122"/>
                  </a:lnTo>
                  <a:lnTo>
                    <a:pt x="72" y="248"/>
                  </a:lnTo>
                  <a:cubicBezTo>
                    <a:pt x="72" y="258"/>
                    <a:pt x="73" y="265"/>
                    <a:pt x="77" y="270"/>
                  </a:cubicBezTo>
                  <a:cubicBezTo>
                    <a:pt x="80" y="276"/>
                    <a:pt x="86" y="278"/>
                    <a:pt x="94" y="278"/>
                  </a:cubicBezTo>
                  <a:cubicBezTo>
                    <a:pt x="104" y="278"/>
                    <a:pt x="115" y="274"/>
                    <a:pt x="127" y="267"/>
                  </a:cubicBezTo>
                  <a:lnTo>
                    <a:pt x="123" y="303"/>
                  </a:lnTo>
                  <a:cubicBezTo>
                    <a:pt x="110" y="309"/>
                    <a:pt x="96" y="313"/>
                    <a:pt x="81" y="3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25">
              <a:extLst>
                <a:ext uri="{FF2B5EF4-FFF2-40B4-BE49-F238E27FC236}">
                  <a16:creationId xmlns:a16="http://schemas.microsoft.com/office/drawing/2014/main" id="{AE82D826-2DB9-4495-A15C-6FC545BD800C}"/>
                </a:ext>
              </a:extLst>
            </p:cNvPr>
            <p:cNvSpPr>
              <a:spLocks noEditPoints="1"/>
            </p:cNvSpPr>
            <p:nvPr/>
          </p:nvSpPr>
          <p:spPr bwMode="auto">
            <a:xfrm>
              <a:off x="428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2" y="35"/>
                    <a:pt x="0" y="30"/>
                    <a:pt x="0" y="23"/>
                  </a:cubicBezTo>
                  <a:cubicBezTo>
                    <a:pt x="0" y="17"/>
                    <a:pt x="2" y="11"/>
                    <a:pt x="7" y="7"/>
                  </a:cubicBezTo>
                  <a:cubicBezTo>
                    <a:pt x="11" y="2"/>
                    <a:pt x="17" y="0"/>
                    <a:pt x="23" y="0"/>
                  </a:cubicBezTo>
                  <a:cubicBezTo>
                    <a:pt x="30" y="0"/>
                    <a:pt x="35" y="2"/>
                    <a:pt x="40" y="7"/>
                  </a:cubicBezTo>
                  <a:cubicBezTo>
                    <a:pt x="44" y="11"/>
                    <a:pt x="47" y="17"/>
                    <a:pt x="47" y="23"/>
                  </a:cubicBezTo>
                  <a:cubicBezTo>
                    <a:pt x="47" y="30"/>
                    <a:pt x="44"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26">
              <a:extLst>
                <a:ext uri="{FF2B5EF4-FFF2-40B4-BE49-F238E27FC236}">
                  <a16:creationId xmlns:a16="http://schemas.microsoft.com/office/drawing/2014/main" id="{944E7CE0-EEE8-4ACA-B386-2D78C7D75E24}"/>
                </a:ext>
              </a:extLst>
            </p:cNvPr>
            <p:cNvSpPr>
              <a:spLocks/>
            </p:cNvSpPr>
            <p:nvPr/>
          </p:nvSpPr>
          <p:spPr bwMode="auto">
            <a:xfrm>
              <a:off x="4339" y="2253"/>
              <a:ext cx="102" cy="139"/>
            </a:xfrm>
            <a:custGeom>
              <a:avLst/>
              <a:gdLst>
                <a:gd name="T0" fmla="*/ 90 w 170"/>
                <a:gd name="T1" fmla="*/ 228 h 228"/>
                <a:gd name="T2" fmla="*/ 90 w 170"/>
                <a:gd name="T3" fmla="*/ 228 h 228"/>
                <a:gd name="T4" fmla="*/ 24 w 170"/>
                <a:gd name="T5" fmla="*/ 198 h 228"/>
                <a:gd name="T6" fmla="*/ 0 w 170"/>
                <a:gd name="T7" fmla="*/ 114 h 228"/>
                <a:gd name="T8" fmla="*/ 25 w 170"/>
                <a:gd name="T9" fmla="*/ 30 h 228"/>
                <a:gd name="T10" fmla="*/ 92 w 170"/>
                <a:gd name="T11" fmla="*/ 0 h 228"/>
                <a:gd name="T12" fmla="*/ 168 w 170"/>
                <a:gd name="T13" fmla="*/ 50 h 228"/>
                <a:gd name="T14" fmla="*/ 133 w 170"/>
                <a:gd name="T15" fmla="*/ 63 h 228"/>
                <a:gd name="T16" fmla="*/ 92 w 170"/>
                <a:gd name="T17" fmla="*/ 34 h 228"/>
                <a:gd name="T18" fmla="*/ 52 w 170"/>
                <a:gd name="T19" fmla="*/ 55 h 228"/>
                <a:gd name="T20" fmla="*/ 38 w 170"/>
                <a:gd name="T21" fmla="*/ 114 h 228"/>
                <a:gd name="T22" fmla="*/ 52 w 170"/>
                <a:gd name="T23" fmla="*/ 172 h 228"/>
                <a:gd name="T24" fmla="*/ 91 w 170"/>
                <a:gd name="T25" fmla="*/ 193 h 228"/>
                <a:gd name="T26" fmla="*/ 135 w 170"/>
                <a:gd name="T27" fmla="*/ 160 h 228"/>
                <a:gd name="T28" fmla="*/ 170 w 170"/>
                <a:gd name="T29" fmla="*/ 172 h 228"/>
                <a:gd name="T30" fmla="*/ 141 w 170"/>
                <a:gd name="T31" fmla="*/ 213 h 228"/>
                <a:gd name="T32" fmla="*/ 90 w 170"/>
                <a:gd name="T3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 h="228">
                  <a:moveTo>
                    <a:pt x="90" y="228"/>
                  </a:moveTo>
                  <a:lnTo>
                    <a:pt x="90" y="228"/>
                  </a:lnTo>
                  <a:cubicBezTo>
                    <a:pt x="63" y="228"/>
                    <a:pt x="41" y="218"/>
                    <a:pt x="24" y="198"/>
                  </a:cubicBezTo>
                  <a:cubicBezTo>
                    <a:pt x="8" y="178"/>
                    <a:pt x="0" y="150"/>
                    <a:pt x="0" y="114"/>
                  </a:cubicBezTo>
                  <a:cubicBezTo>
                    <a:pt x="0" y="78"/>
                    <a:pt x="8" y="50"/>
                    <a:pt x="25" y="30"/>
                  </a:cubicBezTo>
                  <a:cubicBezTo>
                    <a:pt x="41" y="10"/>
                    <a:pt x="63" y="0"/>
                    <a:pt x="92" y="0"/>
                  </a:cubicBezTo>
                  <a:cubicBezTo>
                    <a:pt x="131" y="0"/>
                    <a:pt x="156" y="17"/>
                    <a:pt x="168" y="50"/>
                  </a:cubicBezTo>
                  <a:lnTo>
                    <a:pt x="133" y="63"/>
                  </a:lnTo>
                  <a:cubicBezTo>
                    <a:pt x="126" y="44"/>
                    <a:pt x="112" y="34"/>
                    <a:pt x="92" y="34"/>
                  </a:cubicBezTo>
                  <a:cubicBezTo>
                    <a:pt x="74" y="34"/>
                    <a:pt x="61" y="41"/>
                    <a:pt x="52" y="55"/>
                  </a:cubicBezTo>
                  <a:cubicBezTo>
                    <a:pt x="43" y="69"/>
                    <a:pt x="38" y="89"/>
                    <a:pt x="38" y="114"/>
                  </a:cubicBezTo>
                  <a:cubicBezTo>
                    <a:pt x="38" y="139"/>
                    <a:pt x="43" y="158"/>
                    <a:pt x="52" y="172"/>
                  </a:cubicBezTo>
                  <a:cubicBezTo>
                    <a:pt x="61" y="186"/>
                    <a:pt x="74" y="193"/>
                    <a:pt x="91" y="193"/>
                  </a:cubicBezTo>
                  <a:cubicBezTo>
                    <a:pt x="114" y="193"/>
                    <a:pt x="129" y="182"/>
                    <a:pt x="135" y="160"/>
                  </a:cubicBezTo>
                  <a:lnTo>
                    <a:pt x="170" y="172"/>
                  </a:lnTo>
                  <a:cubicBezTo>
                    <a:pt x="165" y="190"/>
                    <a:pt x="155" y="203"/>
                    <a:pt x="141" y="213"/>
                  </a:cubicBezTo>
                  <a:cubicBezTo>
                    <a:pt x="127" y="223"/>
                    <a:pt x="111" y="228"/>
                    <a:pt x="90"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27">
              <a:extLst>
                <a:ext uri="{FF2B5EF4-FFF2-40B4-BE49-F238E27FC236}">
                  <a16:creationId xmlns:a16="http://schemas.microsoft.com/office/drawing/2014/main" id="{C47F2282-07AC-4265-BDFE-E6ABBB5ACE10}"/>
                </a:ext>
              </a:extLst>
            </p:cNvPr>
            <p:cNvSpPr>
              <a:spLocks/>
            </p:cNvSpPr>
            <p:nvPr/>
          </p:nvSpPr>
          <p:spPr bwMode="auto">
            <a:xfrm>
              <a:off x="4457" y="2253"/>
              <a:ext cx="94" cy="139"/>
            </a:xfrm>
            <a:custGeom>
              <a:avLst/>
              <a:gdLst>
                <a:gd name="T0" fmla="*/ 79 w 157"/>
                <a:gd name="T1" fmla="*/ 228 h 228"/>
                <a:gd name="T2" fmla="*/ 79 w 157"/>
                <a:gd name="T3" fmla="*/ 228 h 228"/>
                <a:gd name="T4" fmla="*/ 35 w 157"/>
                <a:gd name="T5" fmla="*/ 218 h 228"/>
                <a:gd name="T6" fmla="*/ 0 w 157"/>
                <a:gd name="T7" fmla="*/ 191 h 228"/>
                <a:gd name="T8" fmla="*/ 27 w 157"/>
                <a:gd name="T9" fmla="*/ 168 h 228"/>
                <a:gd name="T10" fmla="*/ 80 w 157"/>
                <a:gd name="T11" fmla="*/ 194 h 228"/>
                <a:gd name="T12" fmla="*/ 109 w 157"/>
                <a:gd name="T13" fmla="*/ 187 h 228"/>
                <a:gd name="T14" fmla="*/ 120 w 157"/>
                <a:gd name="T15" fmla="*/ 167 h 228"/>
                <a:gd name="T16" fmla="*/ 112 w 157"/>
                <a:gd name="T17" fmla="*/ 148 h 228"/>
                <a:gd name="T18" fmla="*/ 96 w 157"/>
                <a:gd name="T19" fmla="*/ 136 h 228"/>
                <a:gd name="T20" fmla="*/ 71 w 157"/>
                <a:gd name="T21" fmla="*/ 125 h 228"/>
                <a:gd name="T22" fmla="*/ 20 w 157"/>
                <a:gd name="T23" fmla="*/ 98 h 228"/>
                <a:gd name="T24" fmla="*/ 3 w 157"/>
                <a:gd name="T25" fmla="*/ 57 h 228"/>
                <a:gd name="T26" fmla="*/ 24 w 157"/>
                <a:gd name="T27" fmla="*/ 15 h 228"/>
                <a:gd name="T28" fmla="*/ 77 w 157"/>
                <a:gd name="T29" fmla="*/ 0 h 228"/>
                <a:gd name="T30" fmla="*/ 150 w 157"/>
                <a:gd name="T31" fmla="*/ 33 h 228"/>
                <a:gd name="T32" fmla="*/ 124 w 157"/>
                <a:gd name="T33" fmla="*/ 54 h 228"/>
                <a:gd name="T34" fmla="*/ 76 w 157"/>
                <a:gd name="T35" fmla="*/ 33 h 228"/>
                <a:gd name="T36" fmla="*/ 50 w 157"/>
                <a:gd name="T37" fmla="*/ 39 h 228"/>
                <a:gd name="T38" fmla="*/ 40 w 157"/>
                <a:gd name="T39" fmla="*/ 57 h 228"/>
                <a:gd name="T40" fmla="*/ 43 w 157"/>
                <a:gd name="T41" fmla="*/ 69 h 228"/>
                <a:gd name="T42" fmla="*/ 55 w 157"/>
                <a:gd name="T43" fmla="*/ 79 h 228"/>
                <a:gd name="T44" fmla="*/ 68 w 157"/>
                <a:gd name="T45" fmla="*/ 86 h 228"/>
                <a:gd name="T46" fmla="*/ 86 w 157"/>
                <a:gd name="T47" fmla="*/ 93 h 228"/>
                <a:gd name="T48" fmla="*/ 138 w 157"/>
                <a:gd name="T49" fmla="*/ 122 h 228"/>
                <a:gd name="T50" fmla="*/ 157 w 157"/>
                <a:gd name="T51" fmla="*/ 166 h 228"/>
                <a:gd name="T52" fmla="*/ 136 w 157"/>
                <a:gd name="T53" fmla="*/ 211 h 228"/>
                <a:gd name="T54" fmla="*/ 79 w 157"/>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7" h="228">
                  <a:moveTo>
                    <a:pt x="79" y="228"/>
                  </a:moveTo>
                  <a:lnTo>
                    <a:pt x="79" y="228"/>
                  </a:lnTo>
                  <a:cubicBezTo>
                    <a:pt x="63" y="228"/>
                    <a:pt x="49" y="224"/>
                    <a:pt x="35" y="218"/>
                  </a:cubicBezTo>
                  <a:cubicBezTo>
                    <a:pt x="21" y="211"/>
                    <a:pt x="9" y="202"/>
                    <a:pt x="0" y="191"/>
                  </a:cubicBezTo>
                  <a:lnTo>
                    <a:pt x="27" y="168"/>
                  </a:lnTo>
                  <a:cubicBezTo>
                    <a:pt x="43" y="186"/>
                    <a:pt x="61" y="194"/>
                    <a:pt x="80" y="194"/>
                  </a:cubicBezTo>
                  <a:cubicBezTo>
                    <a:pt x="92" y="194"/>
                    <a:pt x="102" y="192"/>
                    <a:pt x="109" y="187"/>
                  </a:cubicBezTo>
                  <a:cubicBezTo>
                    <a:pt x="117" y="183"/>
                    <a:pt x="120" y="176"/>
                    <a:pt x="120" y="167"/>
                  </a:cubicBezTo>
                  <a:cubicBezTo>
                    <a:pt x="120" y="160"/>
                    <a:pt x="118" y="154"/>
                    <a:pt x="112" y="148"/>
                  </a:cubicBezTo>
                  <a:cubicBezTo>
                    <a:pt x="107" y="143"/>
                    <a:pt x="101" y="139"/>
                    <a:pt x="96" y="136"/>
                  </a:cubicBezTo>
                  <a:cubicBezTo>
                    <a:pt x="90" y="133"/>
                    <a:pt x="82" y="130"/>
                    <a:pt x="71" y="125"/>
                  </a:cubicBezTo>
                  <a:cubicBezTo>
                    <a:pt x="48" y="117"/>
                    <a:pt x="32" y="108"/>
                    <a:pt x="20" y="98"/>
                  </a:cubicBezTo>
                  <a:cubicBezTo>
                    <a:pt x="9" y="88"/>
                    <a:pt x="3" y="74"/>
                    <a:pt x="3" y="57"/>
                  </a:cubicBezTo>
                  <a:cubicBezTo>
                    <a:pt x="3" y="40"/>
                    <a:pt x="10" y="26"/>
                    <a:pt x="24" y="15"/>
                  </a:cubicBezTo>
                  <a:cubicBezTo>
                    <a:pt x="38" y="5"/>
                    <a:pt x="55" y="0"/>
                    <a:pt x="77" y="0"/>
                  </a:cubicBezTo>
                  <a:cubicBezTo>
                    <a:pt x="107" y="0"/>
                    <a:pt x="131" y="11"/>
                    <a:pt x="150" y="33"/>
                  </a:cubicBezTo>
                  <a:lnTo>
                    <a:pt x="124" y="54"/>
                  </a:lnTo>
                  <a:cubicBezTo>
                    <a:pt x="111" y="40"/>
                    <a:pt x="95" y="33"/>
                    <a:pt x="76" y="33"/>
                  </a:cubicBezTo>
                  <a:cubicBezTo>
                    <a:pt x="65" y="33"/>
                    <a:pt x="56" y="35"/>
                    <a:pt x="50" y="39"/>
                  </a:cubicBezTo>
                  <a:cubicBezTo>
                    <a:pt x="43" y="44"/>
                    <a:pt x="40" y="50"/>
                    <a:pt x="40" y="57"/>
                  </a:cubicBezTo>
                  <a:cubicBezTo>
                    <a:pt x="40" y="62"/>
                    <a:pt x="41" y="65"/>
                    <a:pt x="43" y="69"/>
                  </a:cubicBezTo>
                  <a:cubicBezTo>
                    <a:pt x="45" y="73"/>
                    <a:pt x="49" y="76"/>
                    <a:pt x="55" y="79"/>
                  </a:cubicBezTo>
                  <a:cubicBezTo>
                    <a:pt x="60" y="82"/>
                    <a:pt x="65" y="84"/>
                    <a:pt x="68" y="86"/>
                  </a:cubicBezTo>
                  <a:cubicBezTo>
                    <a:pt x="71" y="88"/>
                    <a:pt x="77" y="90"/>
                    <a:pt x="86" y="93"/>
                  </a:cubicBezTo>
                  <a:cubicBezTo>
                    <a:pt x="109" y="102"/>
                    <a:pt x="126" y="111"/>
                    <a:pt x="138" y="122"/>
                  </a:cubicBezTo>
                  <a:cubicBezTo>
                    <a:pt x="151" y="132"/>
                    <a:pt x="157" y="147"/>
                    <a:pt x="157" y="166"/>
                  </a:cubicBezTo>
                  <a:cubicBezTo>
                    <a:pt x="157" y="185"/>
                    <a:pt x="150" y="200"/>
                    <a:pt x="136" y="211"/>
                  </a:cubicBezTo>
                  <a:cubicBezTo>
                    <a:pt x="122" y="222"/>
                    <a:pt x="103" y="228"/>
                    <a:pt x="79"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2" name="Freeform 28">
              <a:extLst>
                <a:ext uri="{FF2B5EF4-FFF2-40B4-BE49-F238E27FC236}">
                  <a16:creationId xmlns:a16="http://schemas.microsoft.com/office/drawing/2014/main" id="{86967E05-A3CD-464E-8B20-CAB8A48945FC}"/>
                </a:ext>
              </a:extLst>
            </p:cNvPr>
            <p:cNvSpPr>
              <a:spLocks/>
            </p:cNvSpPr>
            <p:nvPr/>
          </p:nvSpPr>
          <p:spPr bwMode="auto">
            <a:xfrm>
              <a:off x="4512" y="1940"/>
              <a:ext cx="240" cy="185"/>
            </a:xfrm>
            <a:custGeom>
              <a:avLst/>
              <a:gdLst>
                <a:gd name="T0" fmla="*/ 290 w 397"/>
                <a:gd name="T1" fmla="*/ 103 h 303"/>
                <a:gd name="T2" fmla="*/ 290 w 397"/>
                <a:gd name="T3" fmla="*/ 103 h 303"/>
                <a:gd name="T4" fmla="*/ 372 w 397"/>
                <a:gd name="T5" fmla="*/ 0 h 303"/>
                <a:gd name="T6" fmla="*/ 331 w 397"/>
                <a:gd name="T7" fmla="*/ 0 h 303"/>
                <a:gd name="T8" fmla="*/ 214 w 397"/>
                <a:gd name="T9" fmla="*/ 146 h 303"/>
                <a:gd name="T10" fmla="*/ 214 w 397"/>
                <a:gd name="T11" fmla="*/ 0 h 303"/>
                <a:gd name="T12" fmla="*/ 177 w 397"/>
                <a:gd name="T13" fmla="*/ 0 h 303"/>
                <a:gd name="T14" fmla="*/ 177 w 397"/>
                <a:gd name="T15" fmla="*/ 186 h 303"/>
                <a:gd name="T16" fmla="*/ 158 w 397"/>
                <a:gd name="T17" fmla="*/ 250 h 303"/>
                <a:gd name="T18" fmla="*/ 107 w 397"/>
                <a:gd name="T19" fmla="*/ 268 h 303"/>
                <a:gd name="T20" fmla="*/ 56 w 397"/>
                <a:gd name="T21" fmla="*/ 250 h 303"/>
                <a:gd name="T22" fmla="*/ 37 w 397"/>
                <a:gd name="T23" fmla="*/ 186 h 303"/>
                <a:gd name="T24" fmla="*/ 37 w 397"/>
                <a:gd name="T25" fmla="*/ 0 h 303"/>
                <a:gd name="T26" fmla="*/ 0 w 397"/>
                <a:gd name="T27" fmla="*/ 0 h 303"/>
                <a:gd name="T28" fmla="*/ 0 w 397"/>
                <a:gd name="T29" fmla="*/ 186 h 303"/>
                <a:gd name="T30" fmla="*/ 107 w 397"/>
                <a:gd name="T31" fmla="*/ 303 h 303"/>
                <a:gd name="T32" fmla="*/ 214 w 397"/>
                <a:gd name="T33" fmla="*/ 197 h 303"/>
                <a:gd name="T34" fmla="*/ 265 w 397"/>
                <a:gd name="T35" fmla="*/ 134 h 303"/>
                <a:gd name="T36" fmla="*/ 354 w 397"/>
                <a:gd name="T37" fmla="*/ 298 h 303"/>
                <a:gd name="T38" fmla="*/ 397 w 397"/>
                <a:gd name="T39" fmla="*/ 298 h 303"/>
                <a:gd name="T40" fmla="*/ 290 w 397"/>
                <a:gd name="T41" fmla="*/ 1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7" h="303">
                  <a:moveTo>
                    <a:pt x="290" y="103"/>
                  </a:moveTo>
                  <a:lnTo>
                    <a:pt x="290" y="103"/>
                  </a:lnTo>
                  <a:lnTo>
                    <a:pt x="372" y="0"/>
                  </a:lnTo>
                  <a:lnTo>
                    <a:pt x="331" y="0"/>
                  </a:lnTo>
                  <a:lnTo>
                    <a:pt x="214" y="146"/>
                  </a:lnTo>
                  <a:lnTo>
                    <a:pt x="214" y="0"/>
                  </a:lnTo>
                  <a:lnTo>
                    <a:pt x="177" y="0"/>
                  </a:lnTo>
                  <a:lnTo>
                    <a:pt x="177" y="186"/>
                  </a:lnTo>
                  <a:cubicBezTo>
                    <a:pt x="177" y="216"/>
                    <a:pt x="171" y="238"/>
                    <a:pt x="158" y="250"/>
                  </a:cubicBezTo>
                  <a:cubicBezTo>
                    <a:pt x="146" y="262"/>
                    <a:pt x="129" y="268"/>
                    <a:pt x="107" y="268"/>
                  </a:cubicBezTo>
                  <a:cubicBezTo>
                    <a:pt x="86" y="268"/>
                    <a:pt x="69" y="262"/>
                    <a:pt x="56" y="250"/>
                  </a:cubicBezTo>
                  <a:cubicBezTo>
                    <a:pt x="44" y="238"/>
                    <a:pt x="37" y="216"/>
                    <a:pt x="37" y="186"/>
                  </a:cubicBezTo>
                  <a:lnTo>
                    <a:pt x="37" y="0"/>
                  </a:lnTo>
                  <a:lnTo>
                    <a:pt x="0" y="0"/>
                  </a:lnTo>
                  <a:lnTo>
                    <a:pt x="0" y="186"/>
                  </a:lnTo>
                  <a:cubicBezTo>
                    <a:pt x="0" y="264"/>
                    <a:pt x="36" y="303"/>
                    <a:pt x="107" y="303"/>
                  </a:cubicBezTo>
                  <a:cubicBezTo>
                    <a:pt x="175" y="303"/>
                    <a:pt x="211" y="268"/>
                    <a:pt x="214" y="197"/>
                  </a:cubicBezTo>
                  <a:lnTo>
                    <a:pt x="265" y="134"/>
                  </a:lnTo>
                  <a:lnTo>
                    <a:pt x="354" y="298"/>
                  </a:lnTo>
                  <a:lnTo>
                    <a:pt x="397" y="298"/>
                  </a:lnTo>
                  <a:lnTo>
                    <a:pt x="290" y="10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546628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B1909-85AF-46E7-96DF-9463F73A0C8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819FF05-8C2F-4B95-B404-18ECCEB5DC53}"/>
              </a:ext>
            </a:extLst>
          </p:cNvPr>
          <p:cNvSpPr>
            <a:spLocks noGrp="1"/>
          </p:cNvSpPr>
          <p:nvPr>
            <p:ph idx="1"/>
          </p:nvPr>
        </p:nvSpPr>
        <p:spPr>
          <a:xfrm>
            <a:off x="719400" y="1720839"/>
            <a:ext cx="6192000" cy="4392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E8DD8A7A-DD45-40EA-B659-082A74BD03AE}"/>
              </a:ext>
            </a:extLst>
          </p:cNvPr>
          <p:cNvSpPr>
            <a:spLocks noGrp="1"/>
          </p:cNvSpPr>
          <p:nvPr>
            <p:ph type="dt" sz="half" idx="10"/>
          </p:nvPr>
        </p:nvSpPr>
        <p:spPr>
          <a:xfrm>
            <a:off x="9240038" y="6350000"/>
            <a:ext cx="1800000" cy="153888"/>
          </a:xfrm>
          <a:prstGeom prst="rect">
            <a:avLst/>
          </a:prstGeom>
        </p:spPr>
        <p:txBody>
          <a:bodyPr/>
          <a:lstStyle/>
          <a:p>
            <a:fld id="{1DF70A67-7B46-4994-A7F9-F71D28767E31}" type="datetime6">
              <a:rPr lang="en-GB" smtClean="0"/>
              <a:t>April 19</a:t>
            </a:fld>
            <a:endParaRPr lang="en-GB"/>
          </a:p>
        </p:txBody>
      </p:sp>
      <p:sp>
        <p:nvSpPr>
          <p:cNvPr id="5" name="Footer Placeholder 4">
            <a:extLst>
              <a:ext uri="{FF2B5EF4-FFF2-40B4-BE49-F238E27FC236}">
                <a16:creationId xmlns:a16="http://schemas.microsoft.com/office/drawing/2014/main" id="{2B26B459-2D50-458C-80B5-1C26A9F846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B39F04-CB9E-4BA9-A6F4-71189717EB3D}"/>
              </a:ext>
            </a:extLst>
          </p:cNvPr>
          <p:cNvSpPr>
            <a:spLocks noGrp="1"/>
          </p:cNvSpPr>
          <p:nvPr>
            <p:ph type="sldNum" sz="quarter" idx="12"/>
          </p:nvPr>
        </p:nvSpPr>
        <p:spPr/>
        <p:txBody>
          <a:bodyPr/>
          <a:lstStyle/>
          <a:p>
            <a:fld id="{F4186869-B628-4395-96ED-AD53145CB3D4}" type="slidenum">
              <a:rPr lang="en-GB" smtClean="0"/>
              <a:t>‹#›</a:t>
            </a:fld>
            <a:endParaRPr lang="en-GB"/>
          </a:p>
        </p:txBody>
      </p:sp>
      <p:cxnSp>
        <p:nvCxnSpPr>
          <p:cNvPr id="7" name="Straight Connector 6">
            <a:extLst>
              <a:ext uri="{FF2B5EF4-FFF2-40B4-BE49-F238E27FC236}">
                <a16:creationId xmlns:a16="http://schemas.microsoft.com/office/drawing/2014/main" id="{CC326961-0939-4F2E-BB71-14A4F6F1BC45}"/>
              </a:ext>
            </a:extLst>
          </p:cNvPr>
          <p:cNvCxnSpPr/>
          <p:nvPr userDrawn="1"/>
        </p:nvCxnSpPr>
        <p:spPr>
          <a:xfrm>
            <a:off x="719400" y="1389854"/>
            <a:ext cx="107532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8" name="Group 4">
            <a:extLst>
              <a:ext uri="{FF2B5EF4-FFF2-40B4-BE49-F238E27FC236}">
                <a16:creationId xmlns:a16="http://schemas.microsoft.com/office/drawing/2014/main" id="{A327FB1A-E972-43A4-A394-0A8FA8848394}"/>
              </a:ext>
            </a:extLst>
          </p:cNvPr>
          <p:cNvGrpSpPr>
            <a:grpSpLocks noChangeAspect="1"/>
          </p:cNvGrpSpPr>
          <p:nvPr userDrawn="1"/>
        </p:nvGrpSpPr>
        <p:grpSpPr bwMode="auto">
          <a:xfrm>
            <a:off x="9808376" y="671717"/>
            <a:ext cx="1663200" cy="519750"/>
            <a:chOff x="2931" y="1877"/>
            <a:chExt cx="1821" cy="574"/>
          </a:xfrm>
          <a:solidFill>
            <a:schemeClr val="accent3"/>
          </a:solidFill>
        </p:grpSpPr>
        <p:sp>
          <p:nvSpPr>
            <p:cNvPr id="9" name="Freeform 5">
              <a:extLst>
                <a:ext uri="{FF2B5EF4-FFF2-40B4-BE49-F238E27FC236}">
                  <a16:creationId xmlns:a16="http://schemas.microsoft.com/office/drawing/2014/main" id="{F1AFB352-3226-441A-BA0D-5994BC707390}"/>
                </a:ext>
              </a:extLst>
            </p:cNvPr>
            <p:cNvSpPr>
              <a:spLocks/>
            </p:cNvSpPr>
            <p:nvPr/>
          </p:nvSpPr>
          <p:spPr bwMode="auto">
            <a:xfrm>
              <a:off x="3205" y="2178"/>
              <a:ext cx="300" cy="273"/>
            </a:xfrm>
            <a:custGeom>
              <a:avLst/>
              <a:gdLst>
                <a:gd name="T0" fmla="*/ 497 w 497"/>
                <a:gd name="T1" fmla="*/ 3 h 447"/>
                <a:gd name="T2" fmla="*/ 497 w 497"/>
                <a:gd name="T3" fmla="*/ 3 h 447"/>
                <a:gd name="T4" fmla="*/ 452 w 497"/>
                <a:gd name="T5" fmla="*/ 26 h 447"/>
                <a:gd name="T6" fmla="*/ 396 w 497"/>
                <a:gd name="T7" fmla="*/ 0 h 447"/>
                <a:gd name="T8" fmla="*/ 102 w 497"/>
                <a:gd name="T9" fmla="*/ 338 h 447"/>
                <a:gd name="T10" fmla="*/ 101 w 497"/>
                <a:gd name="T11" fmla="*/ 338 h 447"/>
                <a:gd name="T12" fmla="*/ 86 w 497"/>
                <a:gd name="T13" fmla="*/ 341 h 447"/>
                <a:gd name="T14" fmla="*/ 83 w 497"/>
                <a:gd name="T15" fmla="*/ 342 h 447"/>
                <a:gd name="T16" fmla="*/ 70 w 497"/>
                <a:gd name="T17" fmla="*/ 343 h 447"/>
                <a:gd name="T18" fmla="*/ 66 w 497"/>
                <a:gd name="T19" fmla="*/ 344 h 447"/>
                <a:gd name="T20" fmla="*/ 49 w 497"/>
                <a:gd name="T21" fmla="*/ 346 h 447"/>
                <a:gd name="T22" fmla="*/ 2 w 497"/>
                <a:gd name="T23" fmla="*/ 399 h 447"/>
                <a:gd name="T24" fmla="*/ 57 w 497"/>
                <a:gd name="T25" fmla="*/ 445 h 447"/>
                <a:gd name="T26" fmla="*/ 78 w 497"/>
                <a:gd name="T27" fmla="*/ 443 h 447"/>
                <a:gd name="T28" fmla="*/ 83 w 497"/>
                <a:gd name="T29" fmla="*/ 442 h 447"/>
                <a:gd name="T30" fmla="*/ 100 w 497"/>
                <a:gd name="T31" fmla="*/ 440 h 447"/>
                <a:gd name="T32" fmla="*/ 104 w 497"/>
                <a:gd name="T33" fmla="*/ 439 h 447"/>
                <a:gd name="T34" fmla="*/ 122 w 497"/>
                <a:gd name="T35" fmla="*/ 436 h 447"/>
                <a:gd name="T36" fmla="*/ 124 w 497"/>
                <a:gd name="T37" fmla="*/ 435 h 447"/>
                <a:gd name="T38" fmla="*/ 340 w 497"/>
                <a:gd name="T39" fmla="*/ 326 h 447"/>
                <a:gd name="T40" fmla="*/ 344 w 497"/>
                <a:gd name="T41" fmla="*/ 321 h 447"/>
                <a:gd name="T42" fmla="*/ 497 w 497"/>
                <a:gd name="T43" fmla="*/ 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447">
                  <a:moveTo>
                    <a:pt x="497" y="3"/>
                  </a:moveTo>
                  <a:lnTo>
                    <a:pt x="497" y="3"/>
                  </a:lnTo>
                  <a:cubicBezTo>
                    <a:pt x="486" y="16"/>
                    <a:pt x="470" y="25"/>
                    <a:pt x="452" y="26"/>
                  </a:cubicBezTo>
                  <a:cubicBezTo>
                    <a:pt x="429" y="28"/>
                    <a:pt x="408" y="17"/>
                    <a:pt x="396" y="0"/>
                  </a:cubicBezTo>
                  <a:cubicBezTo>
                    <a:pt x="385" y="165"/>
                    <a:pt x="264" y="303"/>
                    <a:pt x="102" y="338"/>
                  </a:cubicBezTo>
                  <a:cubicBezTo>
                    <a:pt x="101" y="338"/>
                    <a:pt x="101" y="338"/>
                    <a:pt x="101" y="338"/>
                  </a:cubicBezTo>
                  <a:cubicBezTo>
                    <a:pt x="96" y="339"/>
                    <a:pt x="91" y="340"/>
                    <a:pt x="86" y="341"/>
                  </a:cubicBezTo>
                  <a:cubicBezTo>
                    <a:pt x="85" y="341"/>
                    <a:pt x="84" y="341"/>
                    <a:pt x="83" y="342"/>
                  </a:cubicBezTo>
                  <a:cubicBezTo>
                    <a:pt x="79" y="342"/>
                    <a:pt x="74" y="343"/>
                    <a:pt x="70" y="343"/>
                  </a:cubicBezTo>
                  <a:cubicBezTo>
                    <a:pt x="68" y="344"/>
                    <a:pt x="67" y="344"/>
                    <a:pt x="66" y="344"/>
                  </a:cubicBezTo>
                  <a:cubicBezTo>
                    <a:pt x="60" y="345"/>
                    <a:pt x="55" y="345"/>
                    <a:pt x="49" y="346"/>
                  </a:cubicBezTo>
                  <a:cubicBezTo>
                    <a:pt x="21" y="348"/>
                    <a:pt x="0" y="371"/>
                    <a:pt x="2" y="399"/>
                  </a:cubicBezTo>
                  <a:cubicBezTo>
                    <a:pt x="4" y="426"/>
                    <a:pt x="29" y="447"/>
                    <a:pt x="57" y="445"/>
                  </a:cubicBezTo>
                  <a:cubicBezTo>
                    <a:pt x="64" y="445"/>
                    <a:pt x="71" y="444"/>
                    <a:pt x="78" y="443"/>
                  </a:cubicBezTo>
                  <a:cubicBezTo>
                    <a:pt x="80" y="443"/>
                    <a:pt x="81" y="443"/>
                    <a:pt x="83" y="442"/>
                  </a:cubicBezTo>
                  <a:cubicBezTo>
                    <a:pt x="88" y="442"/>
                    <a:pt x="94" y="441"/>
                    <a:pt x="100" y="440"/>
                  </a:cubicBezTo>
                  <a:cubicBezTo>
                    <a:pt x="101" y="440"/>
                    <a:pt x="102" y="440"/>
                    <a:pt x="104" y="439"/>
                  </a:cubicBezTo>
                  <a:cubicBezTo>
                    <a:pt x="110" y="438"/>
                    <a:pt x="116" y="437"/>
                    <a:pt x="122" y="436"/>
                  </a:cubicBezTo>
                  <a:cubicBezTo>
                    <a:pt x="123" y="436"/>
                    <a:pt x="123" y="436"/>
                    <a:pt x="124" y="435"/>
                  </a:cubicBezTo>
                  <a:cubicBezTo>
                    <a:pt x="204" y="418"/>
                    <a:pt x="278" y="381"/>
                    <a:pt x="340" y="326"/>
                  </a:cubicBezTo>
                  <a:cubicBezTo>
                    <a:pt x="342" y="324"/>
                    <a:pt x="343" y="323"/>
                    <a:pt x="344" y="321"/>
                  </a:cubicBezTo>
                  <a:cubicBezTo>
                    <a:pt x="433" y="241"/>
                    <a:pt x="490" y="127"/>
                    <a:pt x="49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6">
              <a:extLst>
                <a:ext uri="{FF2B5EF4-FFF2-40B4-BE49-F238E27FC236}">
                  <a16:creationId xmlns:a16="http://schemas.microsoft.com/office/drawing/2014/main" id="{32CC99C0-7AA0-4039-BF55-B8AE33377552}"/>
                </a:ext>
              </a:extLst>
            </p:cNvPr>
            <p:cNvSpPr>
              <a:spLocks/>
            </p:cNvSpPr>
            <p:nvPr/>
          </p:nvSpPr>
          <p:spPr bwMode="auto">
            <a:xfrm>
              <a:off x="2932" y="1877"/>
              <a:ext cx="299" cy="274"/>
            </a:xfrm>
            <a:custGeom>
              <a:avLst/>
              <a:gdLst>
                <a:gd name="T0" fmla="*/ 440 w 496"/>
                <a:gd name="T1" fmla="*/ 2 h 449"/>
                <a:gd name="T2" fmla="*/ 440 w 496"/>
                <a:gd name="T3" fmla="*/ 2 h 449"/>
                <a:gd name="T4" fmla="*/ 0 w 496"/>
                <a:gd name="T5" fmla="*/ 449 h 449"/>
                <a:gd name="T6" fmla="*/ 47 w 496"/>
                <a:gd name="T7" fmla="*/ 423 h 449"/>
                <a:gd name="T8" fmla="*/ 101 w 496"/>
                <a:gd name="T9" fmla="*/ 446 h 449"/>
                <a:gd name="T10" fmla="*/ 447 w 496"/>
                <a:gd name="T11" fmla="*/ 102 h 449"/>
                <a:gd name="T12" fmla="*/ 494 w 496"/>
                <a:gd name="T13" fmla="*/ 48 h 449"/>
                <a:gd name="T14" fmla="*/ 440 w 496"/>
                <a:gd name="T15" fmla="*/ 2 h 4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449">
                  <a:moveTo>
                    <a:pt x="440" y="2"/>
                  </a:moveTo>
                  <a:lnTo>
                    <a:pt x="440" y="2"/>
                  </a:lnTo>
                  <a:cubicBezTo>
                    <a:pt x="197" y="20"/>
                    <a:pt x="10" y="215"/>
                    <a:pt x="0" y="449"/>
                  </a:cubicBezTo>
                  <a:cubicBezTo>
                    <a:pt x="10" y="434"/>
                    <a:pt x="27" y="424"/>
                    <a:pt x="47" y="423"/>
                  </a:cubicBezTo>
                  <a:cubicBezTo>
                    <a:pt x="68" y="421"/>
                    <a:pt x="88" y="431"/>
                    <a:pt x="101" y="446"/>
                  </a:cubicBezTo>
                  <a:cubicBezTo>
                    <a:pt x="113" y="265"/>
                    <a:pt x="259" y="115"/>
                    <a:pt x="447" y="102"/>
                  </a:cubicBezTo>
                  <a:cubicBezTo>
                    <a:pt x="475" y="100"/>
                    <a:pt x="496" y="76"/>
                    <a:pt x="494" y="48"/>
                  </a:cubicBezTo>
                  <a:cubicBezTo>
                    <a:pt x="492" y="21"/>
                    <a:pt x="468" y="0"/>
                    <a:pt x="44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7">
              <a:extLst>
                <a:ext uri="{FF2B5EF4-FFF2-40B4-BE49-F238E27FC236}">
                  <a16:creationId xmlns:a16="http://schemas.microsoft.com/office/drawing/2014/main" id="{39268F1A-CCF0-435C-A936-FB6FA9D28622}"/>
                </a:ext>
              </a:extLst>
            </p:cNvPr>
            <p:cNvSpPr>
              <a:spLocks/>
            </p:cNvSpPr>
            <p:nvPr/>
          </p:nvSpPr>
          <p:spPr bwMode="auto">
            <a:xfrm>
              <a:off x="3232" y="1877"/>
              <a:ext cx="273" cy="299"/>
            </a:xfrm>
            <a:custGeom>
              <a:avLst/>
              <a:gdLst>
                <a:gd name="T0" fmla="*/ 0 w 453"/>
                <a:gd name="T1" fmla="*/ 0 h 490"/>
                <a:gd name="T2" fmla="*/ 0 w 453"/>
                <a:gd name="T3" fmla="*/ 0 h 490"/>
                <a:gd name="T4" fmla="*/ 26 w 453"/>
                <a:gd name="T5" fmla="*/ 46 h 490"/>
                <a:gd name="T6" fmla="*/ 1 w 453"/>
                <a:gd name="T7" fmla="*/ 100 h 490"/>
                <a:gd name="T8" fmla="*/ 350 w 453"/>
                <a:gd name="T9" fmla="*/ 442 h 490"/>
                <a:gd name="T10" fmla="*/ 404 w 453"/>
                <a:gd name="T11" fmla="*/ 488 h 490"/>
                <a:gd name="T12" fmla="*/ 451 w 453"/>
                <a:gd name="T13" fmla="*/ 435 h 490"/>
                <a:gd name="T14" fmla="*/ 0 w 453"/>
                <a:gd name="T15" fmla="*/ 0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3" h="490">
                  <a:moveTo>
                    <a:pt x="0" y="0"/>
                  </a:moveTo>
                  <a:lnTo>
                    <a:pt x="0" y="0"/>
                  </a:lnTo>
                  <a:cubicBezTo>
                    <a:pt x="14" y="11"/>
                    <a:pt x="24" y="27"/>
                    <a:pt x="26" y="46"/>
                  </a:cubicBezTo>
                  <a:cubicBezTo>
                    <a:pt x="27" y="68"/>
                    <a:pt x="17" y="88"/>
                    <a:pt x="1" y="100"/>
                  </a:cubicBezTo>
                  <a:cubicBezTo>
                    <a:pt x="185" y="112"/>
                    <a:pt x="336" y="256"/>
                    <a:pt x="350" y="442"/>
                  </a:cubicBezTo>
                  <a:cubicBezTo>
                    <a:pt x="352" y="470"/>
                    <a:pt x="377" y="490"/>
                    <a:pt x="404" y="488"/>
                  </a:cubicBezTo>
                  <a:cubicBezTo>
                    <a:pt x="432" y="486"/>
                    <a:pt x="453" y="462"/>
                    <a:pt x="451" y="435"/>
                  </a:cubicBezTo>
                  <a:cubicBezTo>
                    <a:pt x="433" y="196"/>
                    <a:pt x="237" y="12"/>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8">
              <a:extLst>
                <a:ext uri="{FF2B5EF4-FFF2-40B4-BE49-F238E27FC236}">
                  <a16:creationId xmlns:a16="http://schemas.microsoft.com/office/drawing/2014/main" id="{5760FD40-356E-4B73-BCF4-45E36FF5C45F}"/>
                </a:ext>
              </a:extLst>
            </p:cNvPr>
            <p:cNvSpPr>
              <a:spLocks/>
            </p:cNvSpPr>
            <p:nvPr/>
          </p:nvSpPr>
          <p:spPr bwMode="auto">
            <a:xfrm>
              <a:off x="2931" y="2151"/>
              <a:ext cx="275" cy="299"/>
            </a:xfrm>
            <a:custGeom>
              <a:avLst/>
              <a:gdLst>
                <a:gd name="T0" fmla="*/ 428 w 455"/>
                <a:gd name="T1" fmla="*/ 446 h 490"/>
                <a:gd name="T2" fmla="*/ 428 w 455"/>
                <a:gd name="T3" fmla="*/ 446 h 490"/>
                <a:gd name="T4" fmla="*/ 455 w 455"/>
                <a:gd name="T5" fmla="*/ 390 h 490"/>
                <a:gd name="T6" fmla="*/ 102 w 455"/>
                <a:gd name="T7" fmla="*/ 48 h 490"/>
                <a:gd name="T8" fmla="*/ 48 w 455"/>
                <a:gd name="T9" fmla="*/ 2 h 490"/>
                <a:gd name="T10" fmla="*/ 1 w 455"/>
                <a:gd name="T11" fmla="*/ 55 h 490"/>
                <a:gd name="T12" fmla="*/ 450 w 455"/>
                <a:gd name="T13" fmla="*/ 490 h 490"/>
                <a:gd name="T14" fmla="*/ 428 w 455"/>
                <a:gd name="T15" fmla="*/ 446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490">
                  <a:moveTo>
                    <a:pt x="428" y="446"/>
                  </a:moveTo>
                  <a:lnTo>
                    <a:pt x="428" y="446"/>
                  </a:lnTo>
                  <a:cubicBezTo>
                    <a:pt x="426" y="423"/>
                    <a:pt x="437" y="402"/>
                    <a:pt x="455" y="390"/>
                  </a:cubicBezTo>
                  <a:cubicBezTo>
                    <a:pt x="270" y="380"/>
                    <a:pt x="116" y="235"/>
                    <a:pt x="102" y="48"/>
                  </a:cubicBezTo>
                  <a:cubicBezTo>
                    <a:pt x="100" y="21"/>
                    <a:pt x="76" y="0"/>
                    <a:pt x="48" y="2"/>
                  </a:cubicBezTo>
                  <a:cubicBezTo>
                    <a:pt x="20" y="4"/>
                    <a:pt x="0" y="28"/>
                    <a:pt x="1" y="55"/>
                  </a:cubicBezTo>
                  <a:cubicBezTo>
                    <a:pt x="19" y="293"/>
                    <a:pt x="214" y="477"/>
                    <a:pt x="450" y="490"/>
                  </a:cubicBezTo>
                  <a:cubicBezTo>
                    <a:pt x="437" y="479"/>
                    <a:pt x="429" y="464"/>
                    <a:pt x="428" y="4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9">
              <a:extLst>
                <a:ext uri="{FF2B5EF4-FFF2-40B4-BE49-F238E27FC236}">
                  <a16:creationId xmlns:a16="http://schemas.microsoft.com/office/drawing/2014/main" id="{4DF0C088-41D0-4819-9EDD-63FD37676DD4}"/>
                </a:ext>
              </a:extLst>
            </p:cNvPr>
            <p:cNvSpPr>
              <a:spLocks noEditPoints="1"/>
            </p:cNvSpPr>
            <p:nvPr/>
          </p:nvSpPr>
          <p:spPr bwMode="auto">
            <a:xfrm>
              <a:off x="3265" y="2100"/>
              <a:ext cx="125" cy="155"/>
            </a:xfrm>
            <a:custGeom>
              <a:avLst/>
              <a:gdLst>
                <a:gd name="T0" fmla="*/ 207 w 207"/>
                <a:gd name="T1" fmla="*/ 249 h 254"/>
                <a:gd name="T2" fmla="*/ 207 w 207"/>
                <a:gd name="T3" fmla="*/ 249 h 254"/>
                <a:gd name="T4" fmla="*/ 207 w 207"/>
                <a:gd name="T5" fmla="*/ 92 h 254"/>
                <a:gd name="T6" fmla="*/ 198 w 207"/>
                <a:gd name="T7" fmla="*/ 44 h 254"/>
                <a:gd name="T8" fmla="*/ 174 w 207"/>
                <a:gd name="T9" fmla="*/ 15 h 254"/>
                <a:gd name="T10" fmla="*/ 144 w 207"/>
                <a:gd name="T11" fmla="*/ 3 h 254"/>
                <a:gd name="T12" fmla="*/ 111 w 207"/>
                <a:gd name="T13" fmla="*/ 0 h 254"/>
                <a:gd name="T14" fmla="*/ 16 w 207"/>
                <a:gd name="T15" fmla="*/ 27 h 254"/>
                <a:gd name="T16" fmla="*/ 33 w 207"/>
                <a:gd name="T17" fmla="*/ 72 h 254"/>
                <a:gd name="T18" fmla="*/ 105 w 207"/>
                <a:gd name="T19" fmla="*/ 49 h 254"/>
                <a:gd name="T20" fmla="*/ 141 w 207"/>
                <a:gd name="T21" fmla="*/ 59 h 254"/>
                <a:gd name="T22" fmla="*/ 153 w 207"/>
                <a:gd name="T23" fmla="*/ 93 h 254"/>
                <a:gd name="T24" fmla="*/ 153 w 207"/>
                <a:gd name="T25" fmla="*/ 106 h 254"/>
                <a:gd name="T26" fmla="*/ 95 w 207"/>
                <a:gd name="T27" fmla="*/ 93 h 254"/>
                <a:gd name="T28" fmla="*/ 28 w 207"/>
                <a:gd name="T29" fmla="*/ 114 h 254"/>
                <a:gd name="T30" fmla="*/ 0 w 207"/>
                <a:gd name="T31" fmla="*/ 173 h 254"/>
                <a:gd name="T32" fmla="*/ 25 w 207"/>
                <a:gd name="T33" fmla="*/ 233 h 254"/>
                <a:gd name="T34" fmla="*/ 88 w 207"/>
                <a:gd name="T35" fmla="*/ 254 h 254"/>
                <a:gd name="T36" fmla="*/ 153 w 207"/>
                <a:gd name="T37" fmla="*/ 229 h 254"/>
                <a:gd name="T38" fmla="*/ 153 w 207"/>
                <a:gd name="T39" fmla="*/ 249 h 254"/>
                <a:gd name="T40" fmla="*/ 207 w 207"/>
                <a:gd name="T41" fmla="*/ 249 h 254"/>
                <a:gd name="T42" fmla="*/ 207 w 207"/>
                <a:gd name="T43" fmla="*/ 249 h 254"/>
                <a:gd name="T44" fmla="*/ 66 w 207"/>
                <a:gd name="T45" fmla="*/ 197 h 254"/>
                <a:gd name="T46" fmla="*/ 66 w 207"/>
                <a:gd name="T47" fmla="*/ 197 h 254"/>
                <a:gd name="T48" fmla="*/ 54 w 207"/>
                <a:gd name="T49" fmla="*/ 173 h 254"/>
                <a:gd name="T50" fmla="*/ 68 w 207"/>
                <a:gd name="T51" fmla="*/ 149 h 254"/>
                <a:gd name="T52" fmla="*/ 104 w 207"/>
                <a:gd name="T53" fmla="*/ 141 h 254"/>
                <a:gd name="T54" fmla="*/ 153 w 207"/>
                <a:gd name="T55" fmla="*/ 151 h 254"/>
                <a:gd name="T56" fmla="*/ 153 w 207"/>
                <a:gd name="T57" fmla="*/ 182 h 254"/>
                <a:gd name="T58" fmla="*/ 99 w 207"/>
                <a:gd name="T59" fmla="*/ 205 h 254"/>
                <a:gd name="T60" fmla="*/ 66 w 207"/>
                <a:gd name="T61" fmla="*/ 19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7" h="254">
                  <a:moveTo>
                    <a:pt x="207" y="249"/>
                  </a:moveTo>
                  <a:lnTo>
                    <a:pt x="207" y="249"/>
                  </a:lnTo>
                  <a:lnTo>
                    <a:pt x="207" y="92"/>
                  </a:lnTo>
                  <a:cubicBezTo>
                    <a:pt x="207" y="73"/>
                    <a:pt x="204" y="57"/>
                    <a:pt x="198" y="44"/>
                  </a:cubicBezTo>
                  <a:cubicBezTo>
                    <a:pt x="193" y="31"/>
                    <a:pt x="185" y="21"/>
                    <a:pt x="174" y="15"/>
                  </a:cubicBezTo>
                  <a:cubicBezTo>
                    <a:pt x="164" y="9"/>
                    <a:pt x="154" y="5"/>
                    <a:pt x="144" y="3"/>
                  </a:cubicBezTo>
                  <a:cubicBezTo>
                    <a:pt x="135" y="1"/>
                    <a:pt x="124" y="0"/>
                    <a:pt x="111" y="0"/>
                  </a:cubicBezTo>
                  <a:cubicBezTo>
                    <a:pt x="74" y="0"/>
                    <a:pt x="42" y="9"/>
                    <a:pt x="16" y="27"/>
                  </a:cubicBezTo>
                  <a:lnTo>
                    <a:pt x="33" y="72"/>
                  </a:lnTo>
                  <a:cubicBezTo>
                    <a:pt x="55" y="56"/>
                    <a:pt x="79" y="49"/>
                    <a:pt x="105" y="49"/>
                  </a:cubicBezTo>
                  <a:cubicBezTo>
                    <a:pt x="121" y="49"/>
                    <a:pt x="133" y="52"/>
                    <a:pt x="141" y="59"/>
                  </a:cubicBezTo>
                  <a:cubicBezTo>
                    <a:pt x="149" y="66"/>
                    <a:pt x="153" y="78"/>
                    <a:pt x="153" y="93"/>
                  </a:cubicBezTo>
                  <a:lnTo>
                    <a:pt x="153" y="106"/>
                  </a:lnTo>
                  <a:cubicBezTo>
                    <a:pt x="138" y="97"/>
                    <a:pt x="118" y="93"/>
                    <a:pt x="95" y="93"/>
                  </a:cubicBezTo>
                  <a:cubicBezTo>
                    <a:pt x="69" y="93"/>
                    <a:pt x="47" y="100"/>
                    <a:pt x="28" y="114"/>
                  </a:cubicBezTo>
                  <a:cubicBezTo>
                    <a:pt x="9" y="127"/>
                    <a:pt x="0" y="147"/>
                    <a:pt x="0" y="173"/>
                  </a:cubicBezTo>
                  <a:cubicBezTo>
                    <a:pt x="0" y="199"/>
                    <a:pt x="8" y="219"/>
                    <a:pt x="25" y="233"/>
                  </a:cubicBezTo>
                  <a:cubicBezTo>
                    <a:pt x="41" y="247"/>
                    <a:pt x="62" y="254"/>
                    <a:pt x="88" y="254"/>
                  </a:cubicBezTo>
                  <a:cubicBezTo>
                    <a:pt x="115" y="254"/>
                    <a:pt x="137" y="246"/>
                    <a:pt x="153" y="229"/>
                  </a:cubicBezTo>
                  <a:lnTo>
                    <a:pt x="153" y="249"/>
                  </a:lnTo>
                  <a:lnTo>
                    <a:pt x="207" y="249"/>
                  </a:lnTo>
                  <a:lnTo>
                    <a:pt x="207" y="249"/>
                  </a:lnTo>
                  <a:close/>
                  <a:moveTo>
                    <a:pt x="66" y="197"/>
                  </a:moveTo>
                  <a:lnTo>
                    <a:pt x="66" y="197"/>
                  </a:lnTo>
                  <a:cubicBezTo>
                    <a:pt x="58" y="191"/>
                    <a:pt x="54" y="183"/>
                    <a:pt x="54" y="173"/>
                  </a:cubicBezTo>
                  <a:cubicBezTo>
                    <a:pt x="54" y="162"/>
                    <a:pt x="59" y="154"/>
                    <a:pt x="68" y="149"/>
                  </a:cubicBezTo>
                  <a:cubicBezTo>
                    <a:pt x="77" y="143"/>
                    <a:pt x="89" y="141"/>
                    <a:pt x="104" y="141"/>
                  </a:cubicBezTo>
                  <a:cubicBezTo>
                    <a:pt x="123" y="141"/>
                    <a:pt x="139" y="144"/>
                    <a:pt x="153" y="151"/>
                  </a:cubicBezTo>
                  <a:lnTo>
                    <a:pt x="153" y="182"/>
                  </a:lnTo>
                  <a:cubicBezTo>
                    <a:pt x="138" y="198"/>
                    <a:pt x="120" y="205"/>
                    <a:pt x="99" y="205"/>
                  </a:cubicBezTo>
                  <a:cubicBezTo>
                    <a:pt x="84" y="205"/>
                    <a:pt x="73" y="202"/>
                    <a:pt x="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10">
              <a:extLst>
                <a:ext uri="{FF2B5EF4-FFF2-40B4-BE49-F238E27FC236}">
                  <a16:creationId xmlns:a16="http://schemas.microsoft.com/office/drawing/2014/main" id="{01E4A575-3938-4CDC-821F-5EBCCFA300E8}"/>
                </a:ext>
              </a:extLst>
            </p:cNvPr>
            <p:cNvSpPr>
              <a:spLocks/>
            </p:cNvSpPr>
            <p:nvPr/>
          </p:nvSpPr>
          <p:spPr bwMode="auto">
            <a:xfrm>
              <a:off x="3156" y="2042"/>
              <a:ext cx="94" cy="213"/>
            </a:xfrm>
            <a:custGeom>
              <a:avLst/>
              <a:gdLst>
                <a:gd name="T0" fmla="*/ 149 w 155"/>
                <a:gd name="T1" fmla="*/ 338 h 349"/>
                <a:gd name="T2" fmla="*/ 149 w 155"/>
                <a:gd name="T3" fmla="*/ 338 h 349"/>
                <a:gd name="T4" fmla="*/ 155 w 155"/>
                <a:gd name="T5" fmla="*/ 288 h 349"/>
                <a:gd name="T6" fmla="*/ 117 w 155"/>
                <a:gd name="T7" fmla="*/ 299 h 349"/>
                <a:gd name="T8" fmla="*/ 97 w 155"/>
                <a:gd name="T9" fmla="*/ 276 h 349"/>
                <a:gd name="T10" fmla="*/ 97 w 155"/>
                <a:gd name="T11" fmla="*/ 149 h 349"/>
                <a:gd name="T12" fmla="*/ 153 w 155"/>
                <a:gd name="T13" fmla="*/ 149 h 349"/>
                <a:gd name="T14" fmla="*/ 153 w 155"/>
                <a:gd name="T15" fmla="*/ 101 h 349"/>
                <a:gd name="T16" fmla="*/ 97 w 155"/>
                <a:gd name="T17" fmla="*/ 101 h 349"/>
                <a:gd name="T18" fmla="*/ 97 w 155"/>
                <a:gd name="T19" fmla="*/ 0 h 349"/>
                <a:gd name="T20" fmla="*/ 41 w 155"/>
                <a:gd name="T21" fmla="*/ 27 h 349"/>
                <a:gd name="T22" fmla="*/ 41 w 155"/>
                <a:gd name="T23" fmla="*/ 101 h 349"/>
                <a:gd name="T24" fmla="*/ 0 w 155"/>
                <a:gd name="T25" fmla="*/ 101 h 349"/>
                <a:gd name="T26" fmla="*/ 0 w 155"/>
                <a:gd name="T27" fmla="*/ 149 h 349"/>
                <a:gd name="T28" fmla="*/ 41 w 155"/>
                <a:gd name="T29" fmla="*/ 149 h 349"/>
                <a:gd name="T30" fmla="*/ 41 w 155"/>
                <a:gd name="T31" fmla="*/ 287 h 349"/>
                <a:gd name="T32" fmla="*/ 98 w 155"/>
                <a:gd name="T33" fmla="*/ 349 h 349"/>
                <a:gd name="T34" fmla="*/ 149 w 155"/>
                <a:gd name="T35" fmla="*/ 33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349">
                  <a:moveTo>
                    <a:pt x="149" y="338"/>
                  </a:moveTo>
                  <a:lnTo>
                    <a:pt x="149" y="338"/>
                  </a:lnTo>
                  <a:lnTo>
                    <a:pt x="155" y="288"/>
                  </a:lnTo>
                  <a:cubicBezTo>
                    <a:pt x="142" y="296"/>
                    <a:pt x="130" y="299"/>
                    <a:pt x="117" y="299"/>
                  </a:cubicBezTo>
                  <a:cubicBezTo>
                    <a:pt x="104" y="299"/>
                    <a:pt x="97" y="292"/>
                    <a:pt x="97" y="276"/>
                  </a:cubicBezTo>
                  <a:lnTo>
                    <a:pt x="97" y="149"/>
                  </a:lnTo>
                  <a:lnTo>
                    <a:pt x="153" y="149"/>
                  </a:lnTo>
                  <a:lnTo>
                    <a:pt x="153" y="101"/>
                  </a:lnTo>
                  <a:lnTo>
                    <a:pt x="97" y="101"/>
                  </a:lnTo>
                  <a:lnTo>
                    <a:pt x="97" y="0"/>
                  </a:lnTo>
                  <a:lnTo>
                    <a:pt x="41" y="27"/>
                  </a:lnTo>
                  <a:lnTo>
                    <a:pt x="41" y="101"/>
                  </a:lnTo>
                  <a:lnTo>
                    <a:pt x="0" y="101"/>
                  </a:lnTo>
                  <a:lnTo>
                    <a:pt x="0" y="149"/>
                  </a:lnTo>
                  <a:lnTo>
                    <a:pt x="41" y="149"/>
                  </a:lnTo>
                  <a:lnTo>
                    <a:pt x="41" y="287"/>
                  </a:lnTo>
                  <a:cubicBezTo>
                    <a:pt x="41" y="329"/>
                    <a:pt x="60" y="349"/>
                    <a:pt x="98" y="349"/>
                  </a:cubicBezTo>
                  <a:cubicBezTo>
                    <a:pt x="118" y="349"/>
                    <a:pt x="135" y="346"/>
                    <a:pt x="149" y="3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1">
              <a:extLst>
                <a:ext uri="{FF2B5EF4-FFF2-40B4-BE49-F238E27FC236}">
                  <a16:creationId xmlns:a16="http://schemas.microsoft.com/office/drawing/2014/main" id="{247B28F9-4146-4C84-B0E6-3CD0E74314A1}"/>
                </a:ext>
              </a:extLst>
            </p:cNvPr>
            <p:cNvSpPr>
              <a:spLocks/>
            </p:cNvSpPr>
            <p:nvPr/>
          </p:nvSpPr>
          <p:spPr bwMode="auto">
            <a:xfrm>
              <a:off x="3051" y="2045"/>
              <a:ext cx="90" cy="207"/>
            </a:xfrm>
            <a:custGeom>
              <a:avLst/>
              <a:gdLst>
                <a:gd name="T0" fmla="*/ 149 w 149"/>
                <a:gd name="T1" fmla="*/ 144 h 338"/>
                <a:gd name="T2" fmla="*/ 149 w 149"/>
                <a:gd name="T3" fmla="*/ 144 h 338"/>
                <a:gd name="T4" fmla="*/ 149 w 149"/>
                <a:gd name="T5" fmla="*/ 95 h 338"/>
                <a:gd name="T6" fmla="*/ 91 w 149"/>
                <a:gd name="T7" fmla="*/ 95 h 338"/>
                <a:gd name="T8" fmla="*/ 91 w 149"/>
                <a:gd name="T9" fmla="*/ 68 h 338"/>
                <a:gd name="T10" fmla="*/ 109 w 149"/>
                <a:gd name="T11" fmla="*/ 49 h 338"/>
                <a:gd name="T12" fmla="*/ 144 w 149"/>
                <a:gd name="T13" fmla="*/ 57 h 338"/>
                <a:gd name="T14" fmla="*/ 144 w 149"/>
                <a:gd name="T15" fmla="*/ 11 h 338"/>
                <a:gd name="T16" fmla="*/ 93 w 149"/>
                <a:gd name="T17" fmla="*/ 0 h 338"/>
                <a:gd name="T18" fmla="*/ 35 w 149"/>
                <a:gd name="T19" fmla="*/ 57 h 338"/>
                <a:gd name="T20" fmla="*/ 35 w 149"/>
                <a:gd name="T21" fmla="*/ 95 h 338"/>
                <a:gd name="T22" fmla="*/ 0 w 149"/>
                <a:gd name="T23" fmla="*/ 95 h 338"/>
                <a:gd name="T24" fmla="*/ 0 w 149"/>
                <a:gd name="T25" fmla="*/ 144 h 338"/>
                <a:gd name="T26" fmla="*/ 35 w 149"/>
                <a:gd name="T27" fmla="*/ 144 h 338"/>
                <a:gd name="T28" fmla="*/ 35 w 149"/>
                <a:gd name="T29" fmla="*/ 338 h 338"/>
                <a:gd name="T30" fmla="*/ 91 w 149"/>
                <a:gd name="T31" fmla="*/ 338 h 338"/>
                <a:gd name="T32" fmla="*/ 91 w 149"/>
                <a:gd name="T33" fmla="*/ 144 h 338"/>
                <a:gd name="T34" fmla="*/ 149 w 149"/>
                <a:gd name="T35" fmla="*/ 14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38">
                  <a:moveTo>
                    <a:pt x="149" y="144"/>
                  </a:moveTo>
                  <a:lnTo>
                    <a:pt x="149" y="144"/>
                  </a:lnTo>
                  <a:lnTo>
                    <a:pt x="149" y="95"/>
                  </a:lnTo>
                  <a:lnTo>
                    <a:pt x="91" y="95"/>
                  </a:lnTo>
                  <a:lnTo>
                    <a:pt x="91" y="68"/>
                  </a:lnTo>
                  <a:cubicBezTo>
                    <a:pt x="91" y="55"/>
                    <a:pt x="97" y="49"/>
                    <a:pt x="109" y="49"/>
                  </a:cubicBezTo>
                  <a:cubicBezTo>
                    <a:pt x="119" y="49"/>
                    <a:pt x="131" y="52"/>
                    <a:pt x="144" y="57"/>
                  </a:cubicBezTo>
                  <a:lnTo>
                    <a:pt x="144" y="11"/>
                  </a:lnTo>
                  <a:cubicBezTo>
                    <a:pt x="129" y="4"/>
                    <a:pt x="112" y="0"/>
                    <a:pt x="93" y="0"/>
                  </a:cubicBezTo>
                  <a:cubicBezTo>
                    <a:pt x="54" y="0"/>
                    <a:pt x="35" y="19"/>
                    <a:pt x="35" y="57"/>
                  </a:cubicBezTo>
                  <a:lnTo>
                    <a:pt x="35" y="95"/>
                  </a:lnTo>
                  <a:lnTo>
                    <a:pt x="0" y="95"/>
                  </a:lnTo>
                  <a:lnTo>
                    <a:pt x="0" y="144"/>
                  </a:lnTo>
                  <a:lnTo>
                    <a:pt x="35" y="144"/>
                  </a:lnTo>
                  <a:lnTo>
                    <a:pt x="35" y="338"/>
                  </a:lnTo>
                  <a:lnTo>
                    <a:pt x="91" y="338"/>
                  </a:lnTo>
                  <a:lnTo>
                    <a:pt x="91" y="144"/>
                  </a:lnTo>
                  <a:lnTo>
                    <a:pt x="149" y="1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2">
              <a:extLst>
                <a:ext uri="{FF2B5EF4-FFF2-40B4-BE49-F238E27FC236}">
                  <a16:creationId xmlns:a16="http://schemas.microsoft.com/office/drawing/2014/main" id="{CA8D6C23-30E3-4914-8A84-550F7846DBB1}"/>
                </a:ext>
              </a:extLst>
            </p:cNvPr>
            <p:cNvSpPr>
              <a:spLocks/>
            </p:cNvSpPr>
            <p:nvPr/>
          </p:nvSpPr>
          <p:spPr bwMode="auto">
            <a:xfrm>
              <a:off x="3631" y="1940"/>
              <a:ext cx="110" cy="181"/>
            </a:xfrm>
            <a:custGeom>
              <a:avLst/>
              <a:gdLst>
                <a:gd name="T0" fmla="*/ 0 w 184"/>
                <a:gd name="T1" fmla="*/ 298 h 298"/>
                <a:gd name="T2" fmla="*/ 0 w 184"/>
                <a:gd name="T3" fmla="*/ 298 h 298"/>
                <a:gd name="T4" fmla="*/ 0 w 184"/>
                <a:gd name="T5" fmla="*/ 0 h 298"/>
                <a:gd name="T6" fmla="*/ 37 w 184"/>
                <a:gd name="T7" fmla="*/ 0 h 298"/>
                <a:gd name="T8" fmla="*/ 37 w 184"/>
                <a:gd name="T9" fmla="*/ 262 h 298"/>
                <a:gd name="T10" fmla="*/ 184 w 184"/>
                <a:gd name="T11" fmla="*/ 262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2"/>
                  </a:lnTo>
                  <a:lnTo>
                    <a:pt x="184" y="262"/>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3">
              <a:extLst>
                <a:ext uri="{FF2B5EF4-FFF2-40B4-BE49-F238E27FC236}">
                  <a16:creationId xmlns:a16="http://schemas.microsoft.com/office/drawing/2014/main" id="{726DDA68-E73B-469E-AD24-23B9BFFBC961}"/>
                </a:ext>
              </a:extLst>
            </p:cNvPr>
            <p:cNvSpPr>
              <a:spLocks noEditPoints="1"/>
            </p:cNvSpPr>
            <p:nvPr/>
          </p:nvSpPr>
          <p:spPr bwMode="auto">
            <a:xfrm>
              <a:off x="3756" y="1985"/>
              <a:ext cx="113" cy="140"/>
            </a:xfrm>
            <a:custGeom>
              <a:avLst/>
              <a:gdLst>
                <a:gd name="T0" fmla="*/ 37 w 186"/>
                <a:gd name="T1" fmla="*/ 97 h 228"/>
                <a:gd name="T2" fmla="*/ 37 w 186"/>
                <a:gd name="T3" fmla="*/ 97 h 228"/>
                <a:gd name="T4" fmla="*/ 149 w 186"/>
                <a:gd name="T5" fmla="*/ 97 h 228"/>
                <a:gd name="T6" fmla="*/ 133 w 186"/>
                <a:gd name="T7" fmla="*/ 48 h 228"/>
                <a:gd name="T8" fmla="*/ 96 w 186"/>
                <a:gd name="T9" fmla="*/ 33 h 228"/>
                <a:gd name="T10" fmla="*/ 55 w 186"/>
                <a:gd name="T11" fmla="*/ 49 h 228"/>
                <a:gd name="T12" fmla="*/ 37 w 186"/>
                <a:gd name="T13" fmla="*/ 97 h 228"/>
                <a:gd name="T14" fmla="*/ 96 w 186"/>
                <a:gd name="T15" fmla="*/ 228 h 228"/>
                <a:gd name="T16" fmla="*/ 96 w 186"/>
                <a:gd name="T17" fmla="*/ 228 h 228"/>
                <a:gd name="T18" fmla="*/ 26 w 186"/>
                <a:gd name="T19" fmla="*/ 196 h 228"/>
                <a:gd name="T20" fmla="*/ 0 w 186"/>
                <a:gd name="T21" fmla="*/ 114 h 228"/>
                <a:gd name="T22" fmla="*/ 26 w 186"/>
                <a:gd name="T23" fmla="*/ 31 h 228"/>
                <a:gd name="T24" fmla="*/ 96 w 186"/>
                <a:gd name="T25" fmla="*/ 0 h 228"/>
                <a:gd name="T26" fmla="*/ 161 w 186"/>
                <a:gd name="T27" fmla="*/ 27 h 228"/>
                <a:gd name="T28" fmla="*/ 186 w 186"/>
                <a:gd name="T29" fmla="*/ 104 h 228"/>
                <a:gd name="T30" fmla="*/ 185 w 186"/>
                <a:gd name="T31" fmla="*/ 129 h 228"/>
                <a:gd name="T32" fmla="*/ 37 w 186"/>
                <a:gd name="T33" fmla="*/ 129 h 228"/>
                <a:gd name="T34" fmla="*/ 56 w 186"/>
                <a:gd name="T35" fmla="*/ 176 h 228"/>
                <a:gd name="T36" fmla="*/ 97 w 186"/>
                <a:gd name="T37" fmla="*/ 194 h 228"/>
                <a:gd name="T38" fmla="*/ 144 w 186"/>
                <a:gd name="T39" fmla="*/ 175 h 228"/>
                <a:gd name="T40" fmla="*/ 166 w 186"/>
                <a:gd name="T41" fmla="*/ 200 h 228"/>
                <a:gd name="T42" fmla="*/ 96 w 186"/>
                <a:gd name="T4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6" h="228">
                  <a:moveTo>
                    <a:pt x="37" y="97"/>
                  </a:moveTo>
                  <a:lnTo>
                    <a:pt x="37" y="97"/>
                  </a:lnTo>
                  <a:lnTo>
                    <a:pt x="149" y="97"/>
                  </a:lnTo>
                  <a:cubicBezTo>
                    <a:pt x="148" y="75"/>
                    <a:pt x="143" y="58"/>
                    <a:pt x="133" y="48"/>
                  </a:cubicBezTo>
                  <a:cubicBezTo>
                    <a:pt x="122" y="38"/>
                    <a:pt x="110" y="33"/>
                    <a:pt x="96" y="33"/>
                  </a:cubicBezTo>
                  <a:cubicBezTo>
                    <a:pt x="79" y="33"/>
                    <a:pt x="66" y="38"/>
                    <a:pt x="55" y="49"/>
                  </a:cubicBezTo>
                  <a:cubicBezTo>
                    <a:pt x="44" y="60"/>
                    <a:pt x="38" y="76"/>
                    <a:pt x="37" y="97"/>
                  </a:cubicBezTo>
                  <a:close/>
                  <a:moveTo>
                    <a:pt x="96" y="228"/>
                  </a:moveTo>
                  <a:lnTo>
                    <a:pt x="96" y="228"/>
                  </a:lnTo>
                  <a:cubicBezTo>
                    <a:pt x="67" y="228"/>
                    <a:pt x="43" y="218"/>
                    <a:pt x="26" y="196"/>
                  </a:cubicBezTo>
                  <a:cubicBezTo>
                    <a:pt x="8" y="175"/>
                    <a:pt x="0" y="148"/>
                    <a:pt x="0" y="114"/>
                  </a:cubicBezTo>
                  <a:cubicBezTo>
                    <a:pt x="0" y="79"/>
                    <a:pt x="8" y="51"/>
                    <a:pt x="26" y="31"/>
                  </a:cubicBezTo>
                  <a:cubicBezTo>
                    <a:pt x="44" y="10"/>
                    <a:pt x="67" y="0"/>
                    <a:pt x="96" y="0"/>
                  </a:cubicBezTo>
                  <a:cubicBezTo>
                    <a:pt x="122" y="0"/>
                    <a:pt x="144" y="9"/>
                    <a:pt x="161" y="27"/>
                  </a:cubicBezTo>
                  <a:cubicBezTo>
                    <a:pt x="178" y="44"/>
                    <a:pt x="186" y="70"/>
                    <a:pt x="186" y="104"/>
                  </a:cubicBezTo>
                  <a:cubicBezTo>
                    <a:pt x="186" y="112"/>
                    <a:pt x="186" y="120"/>
                    <a:pt x="185" y="129"/>
                  </a:cubicBezTo>
                  <a:lnTo>
                    <a:pt x="37" y="129"/>
                  </a:lnTo>
                  <a:cubicBezTo>
                    <a:pt x="39" y="148"/>
                    <a:pt x="45" y="164"/>
                    <a:pt x="56" y="176"/>
                  </a:cubicBezTo>
                  <a:cubicBezTo>
                    <a:pt x="67" y="188"/>
                    <a:pt x="81" y="194"/>
                    <a:pt x="97" y="194"/>
                  </a:cubicBezTo>
                  <a:cubicBezTo>
                    <a:pt x="115" y="194"/>
                    <a:pt x="131" y="188"/>
                    <a:pt x="144" y="175"/>
                  </a:cubicBezTo>
                  <a:lnTo>
                    <a:pt x="166" y="200"/>
                  </a:lnTo>
                  <a:cubicBezTo>
                    <a:pt x="148" y="219"/>
                    <a:pt x="124" y="228"/>
                    <a:pt x="96"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4">
              <a:extLst>
                <a:ext uri="{FF2B5EF4-FFF2-40B4-BE49-F238E27FC236}">
                  <a16:creationId xmlns:a16="http://schemas.microsoft.com/office/drawing/2014/main" id="{5E243ACA-F2F9-4FE5-B7CC-1E7FC4F527C4}"/>
                </a:ext>
              </a:extLst>
            </p:cNvPr>
            <p:cNvSpPr>
              <a:spLocks noEditPoints="1"/>
            </p:cNvSpPr>
            <p:nvPr/>
          </p:nvSpPr>
          <p:spPr bwMode="auto">
            <a:xfrm>
              <a:off x="3885" y="1985"/>
              <a:ext cx="104" cy="140"/>
            </a:xfrm>
            <a:custGeom>
              <a:avLst/>
              <a:gdLst>
                <a:gd name="T0" fmla="*/ 81 w 172"/>
                <a:gd name="T1" fmla="*/ 195 h 228"/>
                <a:gd name="T2" fmla="*/ 81 w 172"/>
                <a:gd name="T3" fmla="*/ 195 h 228"/>
                <a:gd name="T4" fmla="*/ 137 w 172"/>
                <a:gd name="T5" fmla="*/ 167 h 228"/>
                <a:gd name="T6" fmla="*/ 137 w 172"/>
                <a:gd name="T7" fmla="*/ 129 h 228"/>
                <a:gd name="T8" fmla="*/ 86 w 172"/>
                <a:gd name="T9" fmla="*/ 115 h 228"/>
                <a:gd name="T10" fmla="*/ 49 w 172"/>
                <a:gd name="T11" fmla="*/ 125 h 228"/>
                <a:gd name="T12" fmla="*/ 35 w 172"/>
                <a:gd name="T13" fmla="*/ 155 h 228"/>
                <a:gd name="T14" fmla="*/ 47 w 172"/>
                <a:gd name="T15" fmla="*/ 184 h 228"/>
                <a:gd name="T16" fmla="*/ 81 w 172"/>
                <a:gd name="T17" fmla="*/ 195 h 228"/>
                <a:gd name="T18" fmla="*/ 137 w 172"/>
                <a:gd name="T19" fmla="*/ 223 h 228"/>
                <a:gd name="T20" fmla="*/ 137 w 172"/>
                <a:gd name="T21" fmla="*/ 223 h 228"/>
                <a:gd name="T22" fmla="*/ 137 w 172"/>
                <a:gd name="T23" fmla="*/ 203 h 228"/>
                <a:gd name="T24" fmla="*/ 75 w 172"/>
                <a:gd name="T25" fmla="*/ 228 h 228"/>
                <a:gd name="T26" fmla="*/ 20 w 172"/>
                <a:gd name="T27" fmla="*/ 209 h 228"/>
                <a:gd name="T28" fmla="*/ 0 w 172"/>
                <a:gd name="T29" fmla="*/ 155 h 228"/>
                <a:gd name="T30" fmla="*/ 23 w 172"/>
                <a:gd name="T31" fmla="*/ 101 h 228"/>
                <a:gd name="T32" fmla="*/ 81 w 172"/>
                <a:gd name="T33" fmla="*/ 83 h 228"/>
                <a:gd name="T34" fmla="*/ 137 w 172"/>
                <a:gd name="T35" fmla="*/ 97 h 228"/>
                <a:gd name="T36" fmla="*/ 137 w 172"/>
                <a:gd name="T37" fmla="*/ 82 h 228"/>
                <a:gd name="T38" fmla="*/ 125 w 172"/>
                <a:gd name="T39" fmla="*/ 44 h 228"/>
                <a:gd name="T40" fmla="*/ 90 w 172"/>
                <a:gd name="T41" fmla="*/ 33 h 228"/>
                <a:gd name="T42" fmla="*/ 26 w 172"/>
                <a:gd name="T43" fmla="*/ 54 h 228"/>
                <a:gd name="T44" fmla="*/ 16 w 172"/>
                <a:gd name="T45" fmla="*/ 23 h 228"/>
                <a:gd name="T46" fmla="*/ 95 w 172"/>
                <a:gd name="T47" fmla="*/ 0 h 228"/>
                <a:gd name="T48" fmla="*/ 172 w 172"/>
                <a:gd name="T49" fmla="*/ 79 h 228"/>
                <a:gd name="T50" fmla="*/ 172 w 172"/>
                <a:gd name="T51" fmla="*/ 223 h 228"/>
                <a:gd name="T52" fmla="*/ 137 w 172"/>
                <a:gd name="T53" fmla="*/ 22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228">
                  <a:moveTo>
                    <a:pt x="81" y="195"/>
                  </a:moveTo>
                  <a:lnTo>
                    <a:pt x="81" y="195"/>
                  </a:lnTo>
                  <a:cubicBezTo>
                    <a:pt x="102" y="195"/>
                    <a:pt x="121" y="186"/>
                    <a:pt x="137" y="167"/>
                  </a:cubicBezTo>
                  <a:lnTo>
                    <a:pt x="137" y="129"/>
                  </a:lnTo>
                  <a:cubicBezTo>
                    <a:pt x="122" y="120"/>
                    <a:pt x="104" y="115"/>
                    <a:pt x="86" y="115"/>
                  </a:cubicBezTo>
                  <a:cubicBezTo>
                    <a:pt x="71" y="115"/>
                    <a:pt x="59" y="118"/>
                    <a:pt x="49" y="125"/>
                  </a:cubicBezTo>
                  <a:cubicBezTo>
                    <a:pt x="39" y="132"/>
                    <a:pt x="35" y="142"/>
                    <a:pt x="35" y="155"/>
                  </a:cubicBezTo>
                  <a:cubicBezTo>
                    <a:pt x="35" y="167"/>
                    <a:pt x="39" y="177"/>
                    <a:pt x="47" y="184"/>
                  </a:cubicBezTo>
                  <a:cubicBezTo>
                    <a:pt x="55" y="192"/>
                    <a:pt x="66" y="195"/>
                    <a:pt x="81" y="195"/>
                  </a:cubicBezTo>
                  <a:close/>
                  <a:moveTo>
                    <a:pt x="137" y="223"/>
                  </a:moveTo>
                  <a:lnTo>
                    <a:pt x="137" y="223"/>
                  </a:lnTo>
                  <a:lnTo>
                    <a:pt x="137" y="203"/>
                  </a:lnTo>
                  <a:cubicBezTo>
                    <a:pt x="119" y="220"/>
                    <a:pt x="99" y="228"/>
                    <a:pt x="75" y="228"/>
                  </a:cubicBezTo>
                  <a:cubicBezTo>
                    <a:pt x="52" y="228"/>
                    <a:pt x="34" y="222"/>
                    <a:pt x="20" y="209"/>
                  </a:cubicBezTo>
                  <a:cubicBezTo>
                    <a:pt x="7" y="197"/>
                    <a:pt x="0" y="178"/>
                    <a:pt x="0" y="155"/>
                  </a:cubicBezTo>
                  <a:cubicBezTo>
                    <a:pt x="0" y="131"/>
                    <a:pt x="7" y="113"/>
                    <a:pt x="23" y="101"/>
                  </a:cubicBezTo>
                  <a:cubicBezTo>
                    <a:pt x="39" y="89"/>
                    <a:pt x="58" y="83"/>
                    <a:pt x="81" y="83"/>
                  </a:cubicBezTo>
                  <a:cubicBezTo>
                    <a:pt x="102" y="83"/>
                    <a:pt x="121" y="88"/>
                    <a:pt x="137" y="97"/>
                  </a:cubicBezTo>
                  <a:lnTo>
                    <a:pt x="137" y="82"/>
                  </a:lnTo>
                  <a:cubicBezTo>
                    <a:pt x="137" y="64"/>
                    <a:pt x="133" y="51"/>
                    <a:pt x="125" y="44"/>
                  </a:cubicBezTo>
                  <a:cubicBezTo>
                    <a:pt x="117" y="36"/>
                    <a:pt x="105" y="33"/>
                    <a:pt x="90" y="33"/>
                  </a:cubicBezTo>
                  <a:cubicBezTo>
                    <a:pt x="68" y="33"/>
                    <a:pt x="47" y="40"/>
                    <a:pt x="26" y="54"/>
                  </a:cubicBezTo>
                  <a:lnTo>
                    <a:pt x="16" y="23"/>
                  </a:lnTo>
                  <a:cubicBezTo>
                    <a:pt x="39" y="8"/>
                    <a:pt x="65" y="0"/>
                    <a:pt x="95" y="0"/>
                  </a:cubicBezTo>
                  <a:cubicBezTo>
                    <a:pt x="146" y="0"/>
                    <a:pt x="172" y="27"/>
                    <a:pt x="172" y="79"/>
                  </a:cubicBezTo>
                  <a:lnTo>
                    <a:pt x="172" y="223"/>
                  </a:lnTo>
                  <a:lnTo>
                    <a:pt x="137"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5">
              <a:extLst>
                <a:ext uri="{FF2B5EF4-FFF2-40B4-BE49-F238E27FC236}">
                  <a16:creationId xmlns:a16="http://schemas.microsoft.com/office/drawing/2014/main" id="{285DC50C-8622-49B7-9150-9A98CE91CF0A}"/>
                </a:ext>
              </a:extLst>
            </p:cNvPr>
            <p:cNvSpPr>
              <a:spLocks noEditPoints="1"/>
            </p:cNvSpPr>
            <p:nvPr/>
          </p:nvSpPr>
          <p:spPr bwMode="auto">
            <a:xfrm>
              <a:off x="4011" y="1934"/>
              <a:ext cx="109" cy="191"/>
            </a:xfrm>
            <a:custGeom>
              <a:avLst/>
              <a:gdLst>
                <a:gd name="T0" fmla="*/ 95 w 181"/>
                <a:gd name="T1" fmla="*/ 278 h 312"/>
                <a:gd name="T2" fmla="*/ 95 w 181"/>
                <a:gd name="T3" fmla="*/ 278 h 312"/>
                <a:gd name="T4" fmla="*/ 144 w 181"/>
                <a:gd name="T5" fmla="*/ 248 h 312"/>
                <a:gd name="T6" fmla="*/ 144 w 181"/>
                <a:gd name="T7" fmla="*/ 146 h 312"/>
                <a:gd name="T8" fmla="*/ 95 w 181"/>
                <a:gd name="T9" fmla="*/ 118 h 312"/>
                <a:gd name="T10" fmla="*/ 52 w 181"/>
                <a:gd name="T11" fmla="*/ 139 h 312"/>
                <a:gd name="T12" fmla="*/ 37 w 181"/>
                <a:gd name="T13" fmla="*/ 198 h 312"/>
                <a:gd name="T14" fmla="*/ 53 w 181"/>
                <a:gd name="T15" fmla="*/ 255 h 312"/>
                <a:gd name="T16" fmla="*/ 95 w 181"/>
                <a:gd name="T17" fmla="*/ 278 h 312"/>
                <a:gd name="T18" fmla="*/ 89 w 181"/>
                <a:gd name="T19" fmla="*/ 312 h 312"/>
                <a:gd name="T20" fmla="*/ 89 w 181"/>
                <a:gd name="T21" fmla="*/ 312 h 312"/>
                <a:gd name="T22" fmla="*/ 24 w 181"/>
                <a:gd name="T23" fmla="*/ 281 h 312"/>
                <a:gd name="T24" fmla="*/ 0 w 181"/>
                <a:gd name="T25" fmla="*/ 198 h 312"/>
                <a:gd name="T26" fmla="*/ 24 w 181"/>
                <a:gd name="T27" fmla="*/ 115 h 312"/>
                <a:gd name="T28" fmla="*/ 89 w 181"/>
                <a:gd name="T29" fmla="*/ 84 h 312"/>
                <a:gd name="T30" fmla="*/ 144 w 181"/>
                <a:gd name="T31" fmla="*/ 105 h 312"/>
                <a:gd name="T32" fmla="*/ 144 w 181"/>
                <a:gd name="T33" fmla="*/ 17 h 312"/>
                <a:gd name="T34" fmla="*/ 181 w 181"/>
                <a:gd name="T35" fmla="*/ 0 h 312"/>
                <a:gd name="T36" fmla="*/ 181 w 181"/>
                <a:gd name="T37" fmla="*/ 307 h 312"/>
                <a:gd name="T38" fmla="*/ 144 w 181"/>
                <a:gd name="T39" fmla="*/ 307 h 312"/>
                <a:gd name="T40" fmla="*/ 144 w 181"/>
                <a:gd name="T41" fmla="*/ 290 h 312"/>
                <a:gd name="T42" fmla="*/ 89 w 181"/>
                <a:gd name="T43"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312">
                  <a:moveTo>
                    <a:pt x="95" y="278"/>
                  </a:moveTo>
                  <a:lnTo>
                    <a:pt x="95" y="278"/>
                  </a:lnTo>
                  <a:cubicBezTo>
                    <a:pt x="116" y="278"/>
                    <a:pt x="133" y="268"/>
                    <a:pt x="144" y="248"/>
                  </a:cubicBezTo>
                  <a:lnTo>
                    <a:pt x="144" y="146"/>
                  </a:lnTo>
                  <a:cubicBezTo>
                    <a:pt x="133" y="128"/>
                    <a:pt x="116" y="118"/>
                    <a:pt x="95" y="118"/>
                  </a:cubicBezTo>
                  <a:cubicBezTo>
                    <a:pt x="76" y="118"/>
                    <a:pt x="62" y="125"/>
                    <a:pt x="52" y="139"/>
                  </a:cubicBezTo>
                  <a:cubicBezTo>
                    <a:pt x="42" y="153"/>
                    <a:pt x="37" y="172"/>
                    <a:pt x="37" y="198"/>
                  </a:cubicBezTo>
                  <a:cubicBezTo>
                    <a:pt x="37" y="221"/>
                    <a:pt x="42" y="240"/>
                    <a:pt x="53" y="255"/>
                  </a:cubicBezTo>
                  <a:cubicBezTo>
                    <a:pt x="63" y="270"/>
                    <a:pt x="77" y="278"/>
                    <a:pt x="95" y="278"/>
                  </a:cubicBezTo>
                  <a:close/>
                  <a:moveTo>
                    <a:pt x="89" y="312"/>
                  </a:moveTo>
                  <a:lnTo>
                    <a:pt x="89" y="312"/>
                  </a:lnTo>
                  <a:cubicBezTo>
                    <a:pt x="62" y="312"/>
                    <a:pt x="40" y="302"/>
                    <a:pt x="24" y="281"/>
                  </a:cubicBezTo>
                  <a:cubicBezTo>
                    <a:pt x="8" y="261"/>
                    <a:pt x="0" y="233"/>
                    <a:pt x="0" y="198"/>
                  </a:cubicBezTo>
                  <a:cubicBezTo>
                    <a:pt x="0" y="163"/>
                    <a:pt x="8" y="135"/>
                    <a:pt x="24" y="115"/>
                  </a:cubicBezTo>
                  <a:cubicBezTo>
                    <a:pt x="40" y="94"/>
                    <a:pt x="62" y="84"/>
                    <a:pt x="89" y="84"/>
                  </a:cubicBezTo>
                  <a:cubicBezTo>
                    <a:pt x="111" y="84"/>
                    <a:pt x="129" y="91"/>
                    <a:pt x="144" y="105"/>
                  </a:cubicBezTo>
                  <a:lnTo>
                    <a:pt x="144" y="17"/>
                  </a:lnTo>
                  <a:lnTo>
                    <a:pt x="181" y="0"/>
                  </a:lnTo>
                  <a:lnTo>
                    <a:pt x="181" y="307"/>
                  </a:lnTo>
                  <a:lnTo>
                    <a:pt x="144" y="307"/>
                  </a:lnTo>
                  <a:lnTo>
                    <a:pt x="144" y="290"/>
                  </a:lnTo>
                  <a:cubicBezTo>
                    <a:pt x="130" y="305"/>
                    <a:pt x="112" y="312"/>
                    <a:pt x="89" y="3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6">
              <a:extLst>
                <a:ext uri="{FF2B5EF4-FFF2-40B4-BE49-F238E27FC236}">
                  <a16:creationId xmlns:a16="http://schemas.microsoft.com/office/drawing/2014/main" id="{C5D33661-C546-4D4B-B1A3-635CFFA4A67A}"/>
                </a:ext>
              </a:extLst>
            </p:cNvPr>
            <p:cNvSpPr>
              <a:spLocks noEditPoints="1"/>
            </p:cNvSpPr>
            <p:nvPr/>
          </p:nvSpPr>
          <p:spPr bwMode="auto">
            <a:xfrm>
              <a:off x="4149" y="1936"/>
              <a:ext cx="28" cy="185"/>
            </a:xfrm>
            <a:custGeom>
              <a:avLst/>
              <a:gdLst>
                <a:gd name="T0" fmla="*/ 5 w 47"/>
                <a:gd name="T1" fmla="*/ 86 h 304"/>
                <a:gd name="T2" fmla="*/ 5 w 47"/>
                <a:gd name="T3" fmla="*/ 86 h 304"/>
                <a:gd name="T4" fmla="*/ 42 w 47"/>
                <a:gd name="T5" fmla="*/ 86 h 304"/>
                <a:gd name="T6" fmla="*/ 42 w 47"/>
                <a:gd name="T7" fmla="*/ 304 h 304"/>
                <a:gd name="T8" fmla="*/ 5 w 47"/>
                <a:gd name="T9" fmla="*/ 304 h 304"/>
                <a:gd name="T10" fmla="*/ 5 w 47"/>
                <a:gd name="T11" fmla="*/ 86 h 304"/>
                <a:gd name="T12" fmla="*/ 40 w 47"/>
                <a:gd name="T13" fmla="*/ 40 h 304"/>
                <a:gd name="T14" fmla="*/ 40 w 47"/>
                <a:gd name="T15" fmla="*/ 40 h 304"/>
                <a:gd name="T16" fmla="*/ 23 w 47"/>
                <a:gd name="T17" fmla="*/ 47 h 304"/>
                <a:gd name="T18" fmla="*/ 7 w 47"/>
                <a:gd name="T19" fmla="*/ 40 h 304"/>
                <a:gd name="T20" fmla="*/ 0 w 47"/>
                <a:gd name="T21" fmla="*/ 24 h 304"/>
                <a:gd name="T22" fmla="*/ 7 w 47"/>
                <a:gd name="T23" fmla="*/ 7 h 304"/>
                <a:gd name="T24" fmla="*/ 23 w 47"/>
                <a:gd name="T25" fmla="*/ 0 h 304"/>
                <a:gd name="T26" fmla="*/ 40 w 47"/>
                <a:gd name="T27" fmla="*/ 7 h 304"/>
                <a:gd name="T28" fmla="*/ 47 w 47"/>
                <a:gd name="T29" fmla="*/ 24 h 304"/>
                <a:gd name="T30" fmla="*/ 40 w 47"/>
                <a:gd name="T31" fmla="*/ 4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4">
                  <a:moveTo>
                    <a:pt x="5" y="86"/>
                  </a:moveTo>
                  <a:lnTo>
                    <a:pt x="5" y="86"/>
                  </a:lnTo>
                  <a:lnTo>
                    <a:pt x="42" y="86"/>
                  </a:lnTo>
                  <a:lnTo>
                    <a:pt x="42" y="304"/>
                  </a:lnTo>
                  <a:lnTo>
                    <a:pt x="5" y="304"/>
                  </a:lnTo>
                  <a:lnTo>
                    <a:pt x="5" y="86"/>
                  </a:lnTo>
                  <a:close/>
                  <a:moveTo>
                    <a:pt x="40" y="40"/>
                  </a:moveTo>
                  <a:lnTo>
                    <a:pt x="40" y="40"/>
                  </a:lnTo>
                  <a:cubicBezTo>
                    <a:pt x="35" y="45"/>
                    <a:pt x="30" y="47"/>
                    <a:pt x="23" y="47"/>
                  </a:cubicBezTo>
                  <a:cubicBezTo>
                    <a:pt x="17" y="47"/>
                    <a:pt x="11" y="45"/>
                    <a:pt x="7" y="40"/>
                  </a:cubicBezTo>
                  <a:cubicBezTo>
                    <a:pt x="2" y="36"/>
                    <a:pt x="0" y="30"/>
                    <a:pt x="0" y="24"/>
                  </a:cubicBezTo>
                  <a:cubicBezTo>
                    <a:pt x="0" y="17"/>
                    <a:pt x="2" y="12"/>
                    <a:pt x="7" y="7"/>
                  </a:cubicBezTo>
                  <a:cubicBezTo>
                    <a:pt x="12" y="2"/>
                    <a:pt x="17" y="0"/>
                    <a:pt x="23" y="0"/>
                  </a:cubicBezTo>
                  <a:cubicBezTo>
                    <a:pt x="30" y="0"/>
                    <a:pt x="35" y="2"/>
                    <a:pt x="40" y="7"/>
                  </a:cubicBezTo>
                  <a:cubicBezTo>
                    <a:pt x="44" y="12"/>
                    <a:pt x="47" y="17"/>
                    <a:pt x="47" y="24"/>
                  </a:cubicBezTo>
                  <a:cubicBezTo>
                    <a:pt x="47" y="30"/>
                    <a:pt x="44" y="36"/>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7">
              <a:extLst>
                <a:ext uri="{FF2B5EF4-FFF2-40B4-BE49-F238E27FC236}">
                  <a16:creationId xmlns:a16="http://schemas.microsoft.com/office/drawing/2014/main" id="{1C1D29CB-7EA7-4F0B-A49F-060CF17AD94F}"/>
                </a:ext>
              </a:extLst>
            </p:cNvPr>
            <p:cNvSpPr>
              <a:spLocks/>
            </p:cNvSpPr>
            <p:nvPr/>
          </p:nvSpPr>
          <p:spPr bwMode="auto">
            <a:xfrm>
              <a:off x="4205" y="1985"/>
              <a:ext cx="103" cy="136"/>
            </a:xfrm>
            <a:custGeom>
              <a:avLst/>
              <a:gdLst>
                <a:gd name="T0" fmla="*/ 134 w 171"/>
                <a:gd name="T1" fmla="*/ 223 h 223"/>
                <a:gd name="T2" fmla="*/ 134 w 171"/>
                <a:gd name="T3" fmla="*/ 223 h 223"/>
                <a:gd name="T4" fmla="*/ 134 w 171"/>
                <a:gd name="T5" fmla="*/ 91 h 223"/>
                <a:gd name="T6" fmla="*/ 122 w 171"/>
                <a:gd name="T7" fmla="*/ 48 h 223"/>
                <a:gd name="T8" fmla="*/ 88 w 171"/>
                <a:gd name="T9" fmla="*/ 34 h 223"/>
                <a:gd name="T10" fmla="*/ 37 w 171"/>
                <a:gd name="T11" fmla="*/ 91 h 223"/>
                <a:gd name="T12" fmla="*/ 37 w 171"/>
                <a:gd name="T13" fmla="*/ 223 h 223"/>
                <a:gd name="T14" fmla="*/ 0 w 171"/>
                <a:gd name="T15" fmla="*/ 223 h 223"/>
                <a:gd name="T16" fmla="*/ 0 w 171"/>
                <a:gd name="T17" fmla="*/ 5 h 223"/>
                <a:gd name="T18" fmla="*/ 37 w 171"/>
                <a:gd name="T19" fmla="*/ 5 h 223"/>
                <a:gd name="T20" fmla="*/ 37 w 171"/>
                <a:gd name="T21" fmla="*/ 28 h 223"/>
                <a:gd name="T22" fmla="*/ 94 w 171"/>
                <a:gd name="T23" fmla="*/ 0 h 223"/>
                <a:gd name="T24" fmla="*/ 152 w 171"/>
                <a:gd name="T25" fmla="*/ 24 h 223"/>
                <a:gd name="T26" fmla="*/ 171 w 171"/>
                <a:gd name="T27" fmla="*/ 98 h 223"/>
                <a:gd name="T28" fmla="*/ 171 w 171"/>
                <a:gd name="T29" fmla="*/ 223 h 223"/>
                <a:gd name="T30" fmla="*/ 134 w 171"/>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223">
                  <a:moveTo>
                    <a:pt x="134" y="223"/>
                  </a:moveTo>
                  <a:lnTo>
                    <a:pt x="134" y="223"/>
                  </a:lnTo>
                  <a:lnTo>
                    <a:pt x="134" y="91"/>
                  </a:lnTo>
                  <a:cubicBezTo>
                    <a:pt x="134" y="72"/>
                    <a:pt x="130" y="57"/>
                    <a:pt x="122" y="48"/>
                  </a:cubicBezTo>
                  <a:cubicBezTo>
                    <a:pt x="114" y="39"/>
                    <a:pt x="102" y="34"/>
                    <a:pt x="88" y="34"/>
                  </a:cubicBezTo>
                  <a:cubicBezTo>
                    <a:pt x="54" y="34"/>
                    <a:pt x="37" y="53"/>
                    <a:pt x="37" y="91"/>
                  </a:cubicBezTo>
                  <a:lnTo>
                    <a:pt x="37" y="223"/>
                  </a:lnTo>
                  <a:lnTo>
                    <a:pt x="0" y="223"/>
                  </a:lnTo>
                  <a:lnTo>
                    <a:pt x="0" y="5"/>
                  </a:lnTo>
                  <a:lnTo>
                    <a:pt x="37" y="5"/>
                  </a:lnTo>
                  <a:lnTo>
                    <a:pt x="37" y="28"/>
                  </a:lnTo>
                  <a:cubicBezTo>
                    <a:pt x="51" y="9"/>
                    <a:pt x="69" y="0"/>
                    <a:pt x="94" y="0"/>
                  </a:cubicBezTo>
                  <a:cubicBezTo>
                    <a:pt x="119" y="0"/>
                    <a:pt x="138" y="8"/>
                    <a:pt x="152" y="24"/>
                  </a:cubicBezTo>
                  <a:cubicBezTo>
                    <a:pt x="165" y="39"/>
                    <a:pt x="171" y="64"/>
                    <a:pt x="171" y="98"/>
                  </a:cubicBezTo>
                  <a:lnTo>
                    <a:pt x="171" y="223"/>
                  </a:lnTo>
                  <a:lnTo>
                    <a:pt x="134"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8">
              <a:extLst>
                <a:ext uri="{FF2B5EF4-FFF2-40B4-BE49-F238E27FC236}">
                  <a16:creationId xmlns:a16="http://schemas.microsoft.com/office/drawing/2014/main" id="{D5F2813E-1B00-46EC-A540-CF619A34875E}"/>
                </a:ext>
              </a:extLst>
            </p:cNvPr>
            <p:cNvSpPr>
              <a:spLocks noEditPoints="1"/>
            </p:cNvSpPr>
            <p:nvPr/>
          </p:nvSpPr>
          <p:spPr bwMode="auto">
            <a:xfrm>
              <a:off x="4331" y="1985"/>
              <a:ext cx="110" cy="190"/>
            </a:xfrm>
            <a:custGeom>
              <a:avLst/>
              <a:gdLst>
                <a:gd name="T0" fmla="*/ 97 w 182"/>
                <a:gd name="T1" fmla="*/ 194 h 311"/>
                <a:gd name="T2" fmla="*/ 97 w 182"/>
                <a:gd name="T3" fmla="*/ 194 h 311"/>
                <a:gd name="T4" fmla="*/ 124 w 182"/>
                <a:gd name="T5" fmla="*/ 185 h 311"/>
                <a:gd name="T6" fmla="*/ 145 w 182"/>
                <a:gd name="T7" fmla="*/ 163 h 311"/>
                <a:gd name="T8" fmla="*/ 145 w 182"/>
                <a:gd name="T9" fmla="*/ 63 h 311"/>
                <a:gd name="T10" fmla="*/ 124 w 182"/>
                <a:gd name="T11" fmla="*/ 43 h 311"/>
                <a:gd name="T12" fmla="*/ 97 w 182"/>
                <a:gd name="T13" fmla="*/ 34 h 311"/>
                <a:gd name="T14" fmla="*/ 53 w 182"/>
                <a:gd name="T15" fmla="*/ 55 h 311"/>
                <a:gd name="T16" fmla="*/ 38 w 182"/>
                <a:gd name="T17" fmla="*/ 114 h 311"/>
                <a:gd name="T18" fmla="*/ 54 w 182"/>
                <a:gd name="T19" fmla="*/ 172 h 311"/>
                <a:gd name="T20" fmla="*/ 97 w 182"/>
                <a:gd name="T21" fmla="*/ 194 h 311"/>
                <a:gd name="T22" fmla="*/ 80 w 182"/>
                <a:gd name="T23" fmla="*/ 311 h 311"/>
                <a:gd name="T24" fmla="*/ 80 w 182"/>
                <a:gd name="T25" fmla="*/ 311 h 311"/>
                <a:gd name="T26" fmla="*/ 62 w 182"/>
                <a:gd name="T27" fmla="*/ 282 h 311"/>
                <a:gd name="T28" fmla="*/ 127 w 182"/>
                <a:gd name="T29" fmla="*/ 266 h 311"/>
                <a:gd name="T30" fmla="*/ 145 w 182"/>
                <a:gd name="T31" fmla="*/ 228 h 311"/>
                <a:gd name="T32" fmla="*/ 145 w 182"/>
                <a:gd name="T33" fmla="*/ 202 h 311"/>
                <a:gd name="T34" fmla="*/ 89 w 182"/>
                <a:gd name="T35" fmla="*/ 228 h 311"/>
                <a:gd name="T36" fmla="*/ 26 w 182"/>
                <a:gd name="T37" fmla="*/ 198 h 311"/>
                <a:gd name="T38" fmla="*/ 0 w 182"/>
                <a:gd name="T39" fmla="*/ 114 h 311"/>
                <a:gd name="T40" fmla="*/ 25 w 182"/>
                <a:gd name="T41" fmla="*/ 31 h 311"/>
                <a:gd name="T42" fmla="*/ 90 w 182"/>
                <a:gd name="T43" fmla="*/ 0 h 311"/>
                <a:gd name="T44" fmla="*/ 145 w 182"/>
                <a:gd name="T45" fmla="*/ 23 h 311"/>
                <a:gd name="T46" fmla="*/ 145 w 182"/>
                <a:gd name="T47" fmla="*/ 6 h 311"/>
                <a:gd name="T48" fmla="*/ 182 w 182"/>
                <a:gd name="T49" fmla="*/ 6 h 311"/>
                <a:gd name="T50" fmla="*/ 182 w 182"/>
                <a:gd name="T51" fmla="*/ 214 h 311"/>
                <a:gd name="T52" fmla="*/ 156 w 182"/>
                <a:gd name="T53" fmla="*/ 286 h 311"/>
                <a:gd name="T54" fmla="*/ 80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7" y="194"/>
                  </a:moveTo>
                  <a:lnTo>
                    <a:pt x="97" y="194"/>
                  </a:lnTo>
                  <a:cubicBezTo>
                    <a:pt x="106" y="194"/>
                    <a:pt x="115" y="191"/>
                    <a:pt x="124" y="185"/>
                  </a:cubicBezTo>
                  <a:cubicBezTo>
                    <a:pt x="133" y="180"/>
                    <a:pt x="140" y="172"/>
                    <a:pt x="145" y="163"/>
                  </a:cubicBezTo>
                  <a:lnTo>
                    <a:pt x="145" y="63"/>
                  </a:lnTo>
                  <a:cubicBezTo>
                    <a:pt x="140" y="55"/>
                    <a:pt x="133" y="48"/>
                    <a:pt x="124" y="43"/>
                  </a:cubicBezTo>
                  <a:cubicBezTo>
                    <a:pt x="114" y="37"/>
                    <a:pt x="105" y="34"/>
                    <a:pt x="97" y="34"/>
                  </a:cubicBezTo>
                  <a:cubicBezTo>
                    <a:pt x="78" y="34"/>
                    <a:pt x="63" y="41"/>
                    <a:pt x="53" y="55"/>
                  </a:cubicBezTo>
                  <a:cubicBezTo>
                    <a:pt x="43" y="69"/>
                    <a:pt x="38" y="88"/>
                    <a:pt x="38" y="114"/>
                  </a:cubicBezTo>
                  <a:cubicBezTo>
                    <a:pt x="38" y="139"/>
                    <a:pt x="43" y="158"/>
                    <a:pt x="54" y="172"/>
                  </a:cubicBezTo>
                  <a:cubicBezTo>
                    <a:pt x="65" y="187"/>
                    <a:pt x="79" y="194"/>
                    <a:pt x="97" y="194"/>
                  </a:cubicBezTo>
                  <a:close/>
                  <a:moveTo>
                    <a:pt x="80" y="311"/>
                  </a:moveTo>
                  <a:lnTo>
                    <a:pt x="80" y="311"/>
                  </a:lnTo>
                  <a:lnTo>
                    <a:pt x="62" y="282"/>
                  </a:lnTo>
                  <a:cubicBezTo>
                    <a:pt x="93" y="280"/>
                    <a:pt x="115" y="275"/>
                    <a:pt x="127" y="266"/>
                  </a:cubicBezTo>
                  <a:cubicBezTo>
                    <a:pt x="139" y="257"/>
                    <a:pt x="145" y="244"/>
                    <a:pt x="145" y="228"/>
                  </a:cubicBezTo>
                  <a:lnTo>
                    <a:pt x="145" y="202"/>
                  </a:lnTo>
                  <a:cubicBezTo>
                    <a:pt x="133" y="219"/>
                    <a:pt x="114" y="228"/>
                    <a:pt x="89" y="228"/>
                  </a:cubicBezTo>
                  <a:cubicBezTo>
                    <a:pt x="64" y="228"/>
                    <a:pt x="42" y="218"/>
                    <a:pt x="26" y="198"/>
                  </a:cubicBezTo>
                  <a:cubicBezTo>
                    <a:pt x="9" y="178"/>
                    <a:pt x="0" y="150"/>
                    <a:pt x="0" y="114"/>
                  </a:cubicBezTo>
                  <a:cubicBezTo>
                    <a:pt x="0" y="79"/>
                    <a:pt x="9" y="51"/>
                    <a:pt x="25" y="31"/>
                  </a:cubicBezTo>
                  <a:cubicBezTo>
                    <a:pt x="42" y="11"/>
                    <a:pt x="63" y="0"/>
                    <a:pt x="90" y="0"/>
                  </a:cubicBezTo>
                  <a:cubicBezTo>
                    <a:pt x="113" y="0"/>
                    <a:pt x="131" y="8"/>
                    <a:pt x="145" y="23"/>
                  </a:cubicBezTo>
                  <a:lnTo>
                    <a:pt x="145" y="6"/>
                  </a:lnTo>
                  <a:lnTo>
                    <a:pt x="182" y="6"/>
                  </a:lnTo>
                  <a:lnTo>
                    <a:pt x="182" y="214"/>
                  </a:lnTo>
                  <a:cubicBezTo>
                    <a:pt x="182" y="247"/>
                    <a:pt x="174" y="271"/>
                    <a:pt x="156" y="286"/>
                  </a:cubicBezTo>
                  <a:cubicBezTo>
                    <a:pt x="138" y="301"/>
                    <a:pt x="113" y="309"/>
                    <a:pt x="80"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19">
              <a:extLst>
                <a:ext uri="{FF2B5EF4-FFF2-40B4-BE49-F238E27FC236}">
                  <a16:creationId xmlns:a16="http://schemas.microsoft.com/office/drawing/2014/main" id="{E9474E1C-3DB1-403E-BF37-F247D63AB473}"/>
                </a:ext>
              </a:extLst>
            </p:cNvPr>
            <p:cNvSpPr>
              <a:spLocks/>
            </p:cNvSpPr>
            <p:nvPr/>
          </p:nvSpPr>
          <p:spPr bwMode="auto">
            <a:xfrm>
              <a:off x="3631" y="2206"/>
              <a:ext cx="110" cy="182"/>
            </a:xfrm>
            <a:custGeom>
              <a:avLst/>
              <a:gdLst>
                <a:gd name="T0" fmla="*/ 0 w 184"/>
                <a:gd name="T1" fmla="*/ 298 h 298"/>
                <a:gd name="T2" fmla="*/ 0 w 184"/>
                <a:gd name="T3" fmla="*/ 298 h 298"/>
                <a:gd name="T4" fmla="*/ 0 w 184"/>
                <a:gd name="T5" fmla="*/ 0 h 298"/>
                <a:gd name="T6" fmla="*/ 37 w 184"/>
                <a:gd name="T7" fmla="*/ 0 h 298"/>
                <a:gd name="T8" fmla="*/ 37 w 184"/>
                <a:gd name="T9" fmla="*/ 263 h 298"/>
                <a:gd name="T10" fmla="*/ 184 w 184"/>
                <a:gd name="T11" fmla="*/ 263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3"/>
                  </a:lnTo>
                  <a:lnTo>
                    <a:pt x="184" y="263"/>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20">
              <a:extLst>
                <a:ext uri="{FF2B5EF4-FFF2-40B4-BE49-F238E27FC236}">
                  <a16:creationId xmlns:a16="http://schemas.microsoft.com/office/drawing/2014/main" id="{D45070CE-EAEC-43B5-8078-345740CB1BE2}"/>
                </a:ext>
              </a:extLst>
            </p:cNvPr>
            <p:cNvSpPr>
              <a:spLocks noEditPoints="1"/>
            </p:cNvSpPr>
            <p:nvPr/>
          </p:nvSpPr>
          <p:spPr bwMode="auto">
            <a:xfrm>
              <a:off x="3756" y="2253"/>
              <a:ext cx="116" cy="139"/>
            </a:xfrm>
            <a:custGeom>
              <a:avLst/>
              <a:gdLst>
                <a:gd name="T0" fmla="*/ 53 w 192"/>
                <a:gd name="T1" fmla="*/ 172 h 228"/>
                <a:gd name="T2" fmla="*/ 53 w 192"/>
                <a:gd name="T3" fmla="*/ 172 h 228"/>
                <a:gd name="T4" fmla="*/ 96 w 192"/>
                <a:gd name="T5" fmla="*/ 193 h 228"/>
                <a:gd name="T6" fmla="*/ 139 w 192"/>
                <a:gd name="T7" fmla="*/ 172 h 228"/>
                <a:gd name="T8" fmla="*/ 154 w 192"/>
                <a:gd name="T9" fmla="*/ 113 h 228"/>
                <a:gd name="T10" fmla="*/ 139 w 192"/>
                <a:gd name="T11" fmla="*/ 55 h 228"/>
                <a:gd name="T12" fmla="*/ 96 w 192"/>
                <a:gd name="T13" fmla="*/ 34 h 228"/>
                <a:gd name="T14" fmla="*/ 53 w 192"/>
                <a:gd name="T15" fmla="*/ 55 h 228"/>
                <a:gd name="T16" fmla="*/ 37 w 192"/>
                <a:gd name="T17" fmla="*/ 114 h 228"/>
                <a:gd name="T18" fmla="*/ 53 w 192"/>
                <a:gd name="T19" fmla="*/ 172 h 228"/>
                <a:gd name="T20" fmla="*/ 166 w 192"/>
                <a:gd name="T21" fmla="*/ 197 h 228"/>
                <a:gd name="T22" fmla="*/ 166 w 192"/>
                <a:gd name="T23" fmla="*/ 197 h 228"/>
                <a:gd name="T24" fmla="*/ 96 w 192"/>
                <a:gd name="T25" fmla="*/ 228 h 228"/>
                <a:gd name="T26" fmla="*/ 26 w 192"/>
                <a:gd name="T27" fmla="*/ 197 h 228"/>
                <a:gd name="T28" fmla="*/ 0 w 192"/>
                <a:gd name="T29" fmla="*/ 114 h 228"/>
                <a:gd name="T30" fmla="*/ 26 w 192"/>
                <a:gd name="T31" fmla="*/ 30 h 228"/>
                <a:gd name="T32" fmla="*/ 96 w 192"/>
                <a:gd name="T33" fmla="*/ 0 h 228"/>
                <a:gd name="T34" fmla="*/ 166 w 192"/>
                <a:gd name="T35" fmla="*/ 30 h 228"/>
                <a:gd name="T36" fmla="*/ 192 w 192"/>
                <a:gd name="T37" fmla="*/ 113 h 228"/>
                <a:gd name="T38" fmla="*/ 166 w 192"/>
                <a:gd name="T39" fmla="*/ 19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28">
                  <a:moveTo>
                    <a:pt x="53" y="172"/>
                  </a:moveTo>
                  <a:lnTo>
                    <a:pt x="53" y="172"/>
                  </a:lnTo>
                  <a:cubicBezTo>
                    <a:pt x="63" y="186"/>
                    <a:pt x="77" y="193"/>
                    <a:pt x="96" y="193"/>
                  </a:cubicBezTo>
                  <a:cubicBezTo>
                    <a:pt x="114" y="193"/>
                    <a:pt x="129" y="186"/>
                    <a:pt x="139" y="172"/>
                  </a:cubicBezTo>
                  <a:cubicBezTo>
                    <a:pt x="149" y="158"/>
                    <a:pt x="154" y="138"/>
                    <a:pt x="154" y="113"/>
                  </a:cubicBezTo>
                  <a:cubicBezTo>
                    <a:pt x="154" y="89"/>
                    <a:pt x="149" y="69"/>
                    <a:pt x="139" y="55"/>
                  </a:cubicBezTo>
                  <a:cubicBezTo>
                    <a:pt x="129" y="41"/>
                    <a:pt x="114" y="34"/>
                    <a:pt x="96" y="34"/>
                  </a:cubicBezTo>
                  <a:cubicBezTo>
                    <a:pt x="77" y="34"/>
                    <a:pt x="63" y="41"/>
                    <a:pt x="53" y="55"/>
                  </a:cubicBezTo>
                  <a:cubicBezTo>
                    <a:pt x="42" y="69"/>
                    <a:pt x="37" y="89"/>
                    <a:pt x="37" y="114"/>
                  </a:cubicBezTo>
                  <a:cubicBezTo>
                    <a:pt x="37" y="139"/>
                    <a:pt x="42" y="158"/>
                    <a:pt x="53" y="172"/>
                  </a:cubicBezTo>
                  <a:close/>
                  <a:moveTo>
                    <a:pt x="166" y="197"/>
                  </a:moveTo>
                  <a:lnTo>
                    <a:pt x="166" y="197"/>
                  </a:lnTo>
                  <a:cubicBezTo>
                    <a:pt x="149" y="217"/>
                    <a:pt x="125" y="228"/>
                    <a:pt x="96" y="228"/>
                  </a:cubicBezTo>
                  <a:cubicBezTo>
                    <a:pt x="66" y="228"/>
                    <a:pt x="43" y="217"/>
                    <a:pt x="26" y="197"/>
                  </a:cubicBezTo>
                  <a:cubicBezTo>
                    <a:pt x="8" y="177"/>
                    <a:pt x="0" y="149"/>
                    <a:pt x="0" y="114"/>
                  </a:cubicBezTo>
                  <a:cubicBezTo>
                    <a:pt x="0" y="78"/>
                    <a:pt x="8" y="51"/>
                    <a:pt x="26" y="30"/>
                  </a:cubicBezTo>
                  <a:cubicBezTo>
                    <a:pt x="43" y="10"/>
                    <a:pt x="66" y="0"/>
                    <a:pt x="96" y="0"/>
                  </a:cubicBezTo>
                  <a:cubicBezTo>
                    <a:pt x="125" y="0"/>
                    <a:pt x="149" y="10"/>
                    <a:pt x="166" y="30"/>
                  </a:cubicBezTo>
                  <a:cubicBezTo>
                    <a:pt x="183" y="50"/>
                    <a:pt x="192" y="78"/>
                    <a:pt x="192" y="113"/>
                  </a:cubicBezTo>
                  <a:cubicBezTo>
                    <a:pt x="192" y="149"/>
                    <a:pt x="183" y="177"/>
                    <a:pt x="1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21">
              <a:extLst>
                <a:ext uri="{FF2B5EF4-FFF2-40B4-BE49-F238E27FC236}">
                  <a16:creationId xmlns:a16="http://schemas.microsoft.com/office/drawing/2014/main" id="{22DC4515-45E5-4427-9736-92E9850D5337}"/>
                </a:ext>
              </a:extLst>
            </p:cNvPr>
            <p:cNvSpPr>
              <a:spLocks noEditPoints="1"/>
            </p:cNvSpPr>
            <p:nvPr/>
          </p:nvSpPr>
          <p:spPr bwMode="auto">
            <a:xfrm>
              <a:off x="3892" y="2253"/>
              <a:ext cx="110" cy="190"/>
            </a:xfrm>
            <a:custGeom>
              <a:avLst/>
              <a:gdLst>
                <a:gd name="T0" fmla="*/ 96 w 182"/>
                <a:gd name="T1" fmla="*/ 193 h 311"/>
                <a:gd name="T2" fmla="*/ 96 w 182"/>
                <a:gd name="T3" fmla="*/ 193 h 311"/>
                <a:gd name="T4" fmla="*/ 123 w 182"/>
                <a:gd name="T5" fmla="*/ 185 h 311"/>
                <a:gd name="T6" fmla="*/ 145 w 182"/>
                <a:gd name="T7" fmla="*/ 162 h 311"/>
                <a:gd name="T8" fmla="*/ 145 w 182"/>
                <a:gd name="T9" fmla="*/ 63 h 311"/>
                <a:gd name="T10" fmla="*/ 123 w 182"/>
                <a:gd name="T11" fmla="*/ 42 h 311"/>
                <a:gd name="T12" fmla="*/ 96 w 182"/>
                <a:gd name="T13" fmla="*/ 34 h 311"/>
                <a:gd name="T14" fmla="*/ 52 w 182"/>
                <a:gd name="T15" fmla="*/ 55 h 311"/>
                <a:gd name="T16" fmla="*/ 37 w 182"/>
                <a:gd name="T17" fmla="*/ 113 h 311"/>
                <a:gd name="T18" fmla="*/ 54 w 182"/>
                <a:gd name="T19" fmla="*/ 172 h 311"/>
                <a:gd name="T20" fmla="*/ 96 w 182"/>
                <a:gd name="T21" fmla="*/ 193 h 311"/>
                <a:gd name="T22" fmla="*/ 79 w 182"/>
                <a:gd name="T23" fmla="*/ 311 h 311"/>
                <a:gd name="T24" fmla="*/ 79 w 182"/>
                <a:gd name="T25" fmla="*/ 311 h 311"/>
                <a:gd name="T26" fmla="*/ 61 w 182"/>
                <a:gd name="T27" fmla="*/ 282 h 311"/>
                <a:gd name="T28" fmla="*/ 127 w 182"/>
                <a:gd name="T29" fmla="*/ 265 h 311"/>
                <a:gd name="T30" fmla="*/ 145 w 182"/>
                <a:gd name="T31" fmla="*/ 228 h 311"/>
                <a:gd name="T32" fmla="*/ 145 w 182"/>
                <a:gd name="T33" fmla="*/ 201 h 311"/>
                <a:gd name="T34" fmla="*/ 89 w 182"/>
                <a:gd name="T35" fmla="*/ 228 h 311"/>
                <a:gd name="T36" fmla="*/ 25 w 182"/>
                <a:gd name="T37" fmla="*/ 198 h 311"/>
                <a:gd name="T38" fmla="*/ 0 w 182"/>
                <a:gd name="T39" fmla="*/ 113 h 311"/>
                <a:gd name="T40" fmla="*/ 25 w 182"/>
                <a:gd name="T41" fmla="*/ 30 h 311"/>
                <a:gd name="T42" fmla="*/ 90 w 182"/>
                <a:gd name="T43" fmla="*/ 0 h 311"/>
                <a:gd name="T44" fmla="*/ 145 w 182"/>
                <a:gd name="T45" fmla="*/ 23 h 311"/>
                <a:gd name="T46" fmla="*/ 145 w 182"/>
                <a:gd name="T47" fmla="*/ 5 h 311"/>
                <a:gd name="T48" fmla="*/ 182 w 182"/>
                <a:gd name="T49" fmla="*/ 5 h 311"/>
                <a:gd name="T50" fmla="*/ 182 w 182"/>
                <a:gd name="T51" fmla="*/ 213 h 311"/>
                <a:gd name="T52" fmla="*/ 155 w 182"/>
                <a:gd name="T53" fmla="*/ 285 h 311"/>
                <a:gd name="T54" fmla="*/ 79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6" y="193"/>
                  </a:moveTo>
                  <a:lnTo>
                    <a:pt x="96" y="193"/>
                  </a:lnTo>
                  <a:cubicBezTo>
                    <a:pt x="105" y="193"/>
                    <a:pt x="114" y="190"/>
                    <a:pt x="123" y="185"/>
                  </a:cubicBezTo>
                  <a:cubicBezTo>
                    <a:pt x="132" y="179"/>
                    <a:pt x="139" y="172"/>
                    <a:pt x="145" y="162"/>
                  </a:cubicBezTo>
                  <a:lnTo>
                    <a:pt x="145" y="63"/>
                  </a:lnTo>
                  <a:cubicBezTo>
                    <a:pt x="140" y="54"/>
                    <a:pt x="133" y="47"/>
                    <a:pt x="123" y="42"/>
                  </a:cubicBezTo>
                  <a:cubicBezTo>
                    <a:pt x="114" y="37"/>
                    <a:pt x="105" y="34"/>
                    <a:pt x="96" y="34"/>
                  </a:cubicBezTo>
                  <a:cubicBezTo>
                    <a:pt x="77" y="34"/>
                    <a:pt x="62" y="41"/>
                    <a:pt x="52" y="55"/>
                  </a:cubicBezTo>
                  <a:cubicBezTo>
                    <a:pt x="42" y="68"/>
                    <a:pt x="37" y="88"/>
                    <a:pt x="37" y="113"/>
                  </a:cubicBezTo>
                  <a:cubicBezTo>
                    <a:pt x="37" y="138"/>
                    <a:pt x="43" y="158"/>
                    <a:pt x="54" y="172"/>
                  </a:cubicBezTo>
                  <a:cubicBezTo>
                    <a:pt x="64" y="186"/>
                    <a:pt x="79" y="193"/>
                    <a:pt x="96" y="193"/>
                  </a:cubicBezTo>
                  <a:close/>
                  <a:moveTo>
                    <a:pt x="79" y="311"/>
                  </a:moveTo>
                  <a:lnTo>
                    <a:pt x="79" y="311"/>
                  </a:lnTo>
                  <a:lnTo>
                    <a:pt x="61" y="282"/>
                  </a:lnTo>
                  <a:cubicBezTo>
                    <a:pt x="93" y="280"/>
                    <a:pt x="115" y="274"/>
                    <a:pt x="127" y="265"/>
                  </a:cubicBezTo>
                  <a:cubicBezTo>
                    <a:pt x="139" y="256"/>
                    <a:pt x="145" y="243"/>
                    <a:pt x="145" y="228"/>
                  </a:cubicBezTo>
                  <a:lnTo>
                    <a:pt x="145" y="201"/>
                  </a:lnTo>
                  <a:cubicBezTo>
                    <a:pt x="132" y="219"/>
                    <a:pt x="113" y="228"/>
                    <a:pt x="89" y="228"/>
                  </a:cubicBezTo>
                  <a:cubicBezTo>
                    <a:pt x="63" y="228"/>
                    <a:pt x="42" y="218"/>
                    <a:pt x="25" y="198"/>
                  </a:cubicBezTo>
                  <a:cubicBezTo>
                    <a:pt x="8" y="178"/>
                    <a:pt x="0" y="150"/>
                    <a:pt x="0" y="113"/>
                  </a:cubicBezTo>
                  <a:cubicBezTo>
                    <a:pt x="0" y="78"/>
                    <a:pt x="8" y="51"/>
                    <a:pt x="25" y="30"/>
                  </a:cubicBezTo>
                  <a:cubicBezTo>
                    <a:pt x="41" y="10"/>
                    <a:pt x="63" y="0"/>
                    <a:pt x="90" y="0"/>
                  </a:cubicBezTo>
                  <a:cubicBezTo>
                    <a:pt x="113" y="0"/>
                    <a:pt x="131" y="7"/>
                    <a:pt x="145" y="23"/>
                  </a:cubicBezTo>
                  <a:lnTo>
                    <a:pt x="145" y="5"/>
                  </a:lnTo>
                  <a:lnTo>
                    <a:pt x="182" y="5"/>
                  </a:lnTo>
                  <a:lnTo>
                    <a:pt x="182" y="213"/>
                  </a:lnTo>
                  <a:cubicBezTo>
                    <a:pt x="182" y="247"/>
                    <a:pt x="173" y="271"/>
                    <a:pt x="155" y="285"/>
                  </a:cubicBezTo>
                  <a:cubicBezTo>
                    <a:pt x="138" y="300"/>
                    <a:pt x="112" y="309"/>
                    <a:pt x="79"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22">
              <a:extLst>
                <a:ext uri="{FF2B5EF4-FFF2-40B4-BE49-F238E27FC236}">
                  <a16:creationId xmlns:a16="http://schemas.microsoft.com/office/drawing/2014/main" id="{280C7014-98DF-4401-B8FE-1A98A372C4B9}"/>
                </a:ext>
              </a:extLst>
            </p:cNvPr>
            <p:cNvSpPr>
              <a:spLocks noEditPoints="1"/>
            </p:cNvSpPr>
            <p:nvPr/>
          </p:nvSpPr>
          <p:spPr bwMode="auto">
            <a:xfrm>
              <a:off x="402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3" y="35"/>
                    <a:pt x="0" y="30"/>
                    <a:pt x="0" y="23"/>
                  </a:cubicBezTo>
                  <a:cubicBezTo>
                    <a:pt x="0" y="17"/>
                    <a:pt x="3" y="11"/>
                    <a:pt x="7" y="7"/>
                  </a:cubicBezTo>
                  <a:cubicBezTo>
                    <a:pt x="12" y="2"/>
                    <a:pt x="17" y="0"/>
                    <a:pt x="23" y="0"/>
                  </a:cubicBezTo>
                  <a:cubicBezTo>
                    <a:pt x="30" y="0"/>
                    <a:pt x="35" y="2"/>
                    <a:pt x="40" y="7"/>
                  </a:cubicBezTo>
                  <a:cubicBezTo>
                    <a:pt x="45" y="11"/>
                    <a:pt x="47" y="17"/>
                    <a:pt x="47" y="23"/>
                  </a:cubicBezTo>
                  <a:cubicBezTo>
                    <a:pt x="47" y="30"/>
                    <a:pt x="45"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23">
              <a:extLst>
                <a:ext uri="{FF2B5EF4-FFF2-40B4-BE49-F238E27FC236}">
                  <a16:creationId xmlns:a16="http://schemas.microsoft.com/office/drawing/2014/main" id="{19190D20-4BB4-4226-B9D8-B1D4A24EEEE7}"/>
                </a:ext>
              </a:extLst>
            </p:cNvPr>
            <p:cNvSpPr>
              <a:spLocks/>
            </p:cNvSpPr>
            <p:nvPr/>
          </p:nvSpPr>
          <p:spPr bwMode="auto">
            <a:xfrm>
              <a:off x="4080" y="2253"/>
              <a:ext cx="94" cy="139"/>
            </a:xfrm>
            <a:custGeom>
              <a:avLst/>
              <a:gdLst>
                <a:gd name="T0" fmla="*/ 78 w 156"/>
                <a:gd name="T1" fmla="*/ 228 h 228"/>
                <a:gd name="T2" fmla="*/ 78 w 156"/>
                <a:gd name="T3" fmla="*/ 228 h 228"/>
                <a:gd name="T4" fmla="*/ 34 w 156"/>
                <a:gd name="T5" fmla="*/ 218 h 228"/>
                <a:gd name="T6" fmla="*/ 0 w 156"/>
                <a:gd name="T7" fmla="*/ 191 h 228"/>
                <a:gd name="T8" fmla="*/ 26 w 156"/>
                <a:gd name="T9" fmla="*/ 168 h 228"/>
                <a:gd name="T10" fmla="*/ 79 w 156"/>
                <a:gd name="T11" fmla="*/ 194 h 228"/>
                <a:gd name="T12" fmla="*/ 109 w 156"/>
                <a:gd name="T13" fmla="*/ 187 h 228"/>
                <a:gd name="T14" fmla="*/ 120 w 156"/>
                <a:gd name="T15" fmla="*/ 167 h 228"/>
                <a:gd name="T16" fmla="*/ 112 w 156"/>
                <a:gd name="T17" fmla="*/ 148 h 228"/>
                <a:gd name="T18" fmla="*/ 95 w 156"/>
                <a:gd name="T19" fmla="*/ 136 h 228"/>
                <a:gd name="T20" fmla="*/ 70 w 156"/>
                <a:gd name="T21" fmla="*/ 125 h 228"/>
                <a:gd name="T22" fmla="*/ 20 w 156"/>
                <a:gd name="T23" fmla="*/ 98 h 228"/>
                <a:gd name="T24" fmla="*/ 3 w 156"/>
                <a:gd name="T25" fmla="*/ 57 h 228"/>
                <a:gd name="T26" fmla="*/ 23 w 156"/>
                <a:gd name="T27" fmla="*/ 15 h 228"/>
                <a:gd name="T28" fmla="*/ 76 w 156"/>
                <a:gd name="T29" fmla="*/ 0 h 228"/>
                <a:gd name="T30" fmla="*/ 149 w 156"/>
                <a:gd name="T31" fmla="*/ 33 h 228"/>
                <a:gd name="T32" fmla="*/ 124 w 156"/>
                <a:gd name="T33" fmla="*/ 54 h 228"/>
                <a:gd name="T34" fmla="*/ 75 w 156"/>
                <a:gd name="T35" fmla="*/ 33 h 228"/>
                <a:gd name="T36" fmla="*/ 49 w 156"/>
                <a:gd name="T37" fmla="*/ 39 h 228"/>
                <a:gd name="T38" fmla="*/ 39 w 156"/>
                <a:gd name="T39" fmla="*/ 57 h 228"/>
                <a:gd name="T40" fmla="*/ 42 w 156"/>
                <a:gd name="T41" fmla="*/ 69 h 228"/>
                <a:gd name="T42" fmla="*/ 54 w 156"/>
                <a:gd name="T43" fmla="*/ 79 h 228"/>
                <a:gd name="T44" fmla="*/ 67 w 156"/>
                <a:gd name="T45" fmla="*/ 86 h 228"/>
                <a:gd name="T46" fmla="*/ 85 w 156"/>
                <a:gd name="T47" fmla="*/ 93 h 228"/>
                <a:gd name="T48" fmla="*/ 138 w 156"/>
                <a:gd name="T49" fmla="*/ 122 h 228"/>
                <a:gd name="T50" fmla="*/ 156 w 156"/>
                <a:gd name="T51" fmla="*/ 166 h 228"/>
                <a:gd name="T52" fmla="*/ 135 w 156"/>
                <a:gd name="T53" fmla="*/ 211 h 228"/>
                <a:gd name="T54" fmla="*/ 78 w 156"/>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6" h="228">
                  <a:moveTo>
                    <a:pt x="78" y="228"/>
                  </a:moveTo>
                  <a:lnTo>
                    <a:pt x="78" y="228"/>
                  </a:lnTo>
                  <a:cubicBezTo>
                    <a:pt x="63" y="228"/>
                    <a:pt x="48" y="224"/>
                    <a:pt x="34" y="218"/>
                  </a:cubicBezTo>
                  <a:cubicBezTo>
                    <a:pt x="20" y="211"/>
                    <a:pt x="8" y="202"/>
                    <a:pt x="0" y="191"/>
                  </a:cubicBezTo>
                  <a:lnTo>
                    <a:pt x="26" y="168"/>
                  </a:lnTo>
                  <a:cubicBezTo>
                    <a:pt x="42" y="186"/>
                    <a:pt x="60" y="194"/>
                    <a:pt x="79" y="194"/>
                  </a:cubicBezTo>
                  <a:cubicBezTo>
                    <a:pt x="91" y="194"/>
                    <a:pt x="101" y="192"/>
                    <a:pt x="109" y="187"/>
                  </a:cubicBezTo>
                  <a:cubicBezTo>
                    <a:pt x="116" y="183"/>
                    <a:pt x="120" y="176"/>
                    <a:pt x="120" y="167"/>
                  </a:cubicBezTo>
                  <a:cubicBezTo>
                    <a:pt x="120" y="160"/>
                    <a:pt x="117" y="154"/>
                    <a:pt x="112" y="148"/>
                  </a:cubicBezTo>
                  <a:cubicBezTo>
                    <a:pt x="106" y="143"/>
                    <a:pt x="101" y="139"/>
                    <a:pt x="95" y="136"/>
                  </a:cubicBezTo>
                  <a:cubicBezTo>
                    <a:pt x="89" y="133"/>
                    <a:pt x="81" y="130"/>
                    <a:pt x="70" y="125"/>
                  </a:cubicBezTo>
                  <a:cubicBezTo>
                    <a:pt x="48" y="117"/>
                    <a:pt x="31" y="108"/>
                    <a:pt x="20" y="98"/>
                  </a:cubicBezTo>
                  <a:cubicBezTo>
                    <a:pt x="8" y="88"/>
                    <a:pt x="3" y="74"/>
                    <a:pt x="3" y="57"/>
                  </a:cubicBezTo>
                  <a:cubicBezTo>
                    <a:pt x="3" y="40"/>
                    <a:pt x="10" y="26"/>
                    <a:pt x="23" y="15"/>
                  </a:cubicBezTo>
                  <a:cubicBezTo>
                    <a:pt x="37" y="5"/>
                    <a:pt x="55" y="0"/>
                    <a:pt x="76" y="0"/>
                  </a:cubicBezTo>
                  <a:cubicBezTo>
                    <a:pt x="106" y="0"/>
                    <a:pt x="131" y="11"/>
                    <a:pt x="149" y="33"/>
                  </a:cubicBezTo>
                  <a:lnTo>
                    <a:pt x="124" y="54"/>
                  </a:lnTo>
                  <a:cubicBezTo>
                    <a:pt x="110" y="40"/>
                    <a:pt x="94" y="33"/>
                    <a:pt x="75" y="33"/>
                  </a:cubicBezTo>
                  <a:cubicBezTo>
                    <a:pt x="64" y="33"/>
                    <a:pt x="56" y="35"/>
                    <a:pt x="49" y="39"/>
                  </a:cubicBezTo>
                  <a:cubicBezTo>
                    <a:pt x="43" y="44"/>
                    <a:pt x="39" y="50"/>
                    <a:pt x="39" y="57"/>
                  </a:cubicBezTo>
                  <a:cubicBezTo>
                    <a:pt x="39" y="62"/>
                    <a:pt x="40" y="65"/>
                    <a:pt x="42" y="69"/>
                  </a:cubicBezTo>
                  <a:cubicBezTo>
                    <a:pt x="45" y="73"/>
                    <a:pt x="48" y="76"/>
                    <a:pt x="54" y="79"/>
                  </a:cubicBezTo>
                  <a:cubicBezTo>
                    <a:pt x="59" y="82"/>
                    <a:pt x="64" y="84"/>
                    <a:pt x="67" y="86"/>
                  </a:cubicBezTo>
                  <a:cubicBezTo>
                    <a:pt x="70" y="88"/>
                    <a:pt x="76" y="90"/>
                    <a:pt x="85" y="93"/>
                  </a:cubicBezTo>
                  <a:cubicBezTo>
                    <a:pt x="108" y="102"/>
                    <a:pt x="126" y="111"/>
                    <a:pt x="138" y="122"/>
                  </a:cubicBezTo>
                  <a:cubicBezTo>
                    <a:pt x="150" y="132"/>
                    <a:pt x="156" y="147"/>
                    <a:pt x="156" y="166"/>
                  </a:cubicBezTo>
                  <a:cubicBezTo>
                    <a:pt x="156" y="185"/>
                    <a:pt x="149" y="200"/>
                    <a:pt x="135" y="211"/>
                  </a:cubicBezTo>
                  <a:cubicBezTo>
                    <a:pt x="121" y="222"/>
                    <a:pt x="102" y="228"/>
                    <a:pt x="78"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24">
              <a:extLst>
                <a:ext uri="{FF2B5EF4-FFF2-40B4-BE49-F238E27FC236}">
                  <a16:creationId xmlns:a16="http://schemas.microsoft.com/office/drawing/2014/main" id="{40046F0B-AB0C-4897-8E95-3C21EC707EDF}"/>
                </a:ext>
              </a:extLst>
            </p:cNvPr>
            <p:cNvSpPr>
              <a:spLocks/>
            </p:cNvSpPr>
            <p:nvPr/>
          </p:nvSpPr>
          <p:spPr bwMode="auto">
            <a:xfrm>
              <a:off x="4189" y="2201"/>
              <a:ext cx="77" cy="191"/>
            </a:xfrm>
            <a:custGeom>
              <a:avLst/>
              <a:gdLst>
                <a:gd name="T0" fmla="*/ 81 w 127"/>
                <a:gd name="T1" fmla="*/ 313 h 313"/>
                <a:gd name="T2" fmla="*/ 81 w 127"/>
                <a:gd name="T3" fmla="*/ 313 h 313"/>
                <a:gd name="T4" fmla="*/ 35 w 127"/>
                <a:gd name="T5" fmla="*/ 261 h 313"/>
                <a:gd name="T6" fmla="*/ 35 w 127"/>
                <a:gd name="T7" fmla="*/ 122 h 313"/>
                <a:gd name="T8" fmla="*/ 0 w 127"/>
                <a:gd name="T9" fmla="*/ 122 h 313"/>
                <a:gd name="T10" fmla="*/ 0 w 127"/>
                <a:gd name="T11" fmla="*/ 90 h 313"/>
                <a:gd name="T12" fmla="*/ 35 w 127"/>
                <a:gd name="T13" fmla="*/ 90 h 313"/>
                <a:gd name="T14" fmla="*/ 35 w 127"/>
                <a:gd name="T15" fmla="*/ 18 h 313"/>
                <a:gd name="T16" fmla="*/ 72 w 127"/>
                <a:gd name="T17" fmla="*/ 0 h 313"/>
                <a:gd name="T18" fmla="*/ 72 w 127"/>
                <a:gd name="T19" fmla="*/ 90 h 313"/>
                <a:gd name="T20" fmla="*/ 126 w 127"/>
                <a:gd name="T21" fmla="*/ 90 h 313"/>
                <a:gd name="T22" fmla="*/ 126 w 127"/>
                <a:gd name="T23" fmla="*/ 122 h 313"/>
                <a:gd name="T24" fmla="*/ 72 w 127"/>
                <a:gd name="T25" fmla="*/ 122 h 313"/>
                <a:gd name="T26" fmla="*/ 72 w 127"/>
                <a:gd name="T27" fmla="*/ 248 h 313"/>
                <a:gd name="T28" fmla="*/ 77 w 127"/>
                <a:gd name="T29" fmla="*/ 270 h 313"/>
                <a:gd name="T30" fmla="*/ 94 w 127"/>
                <a:gd name="T31" fmla="*/ 278 h 313"/>
                <a:gd name="T32" fmla="*/ 127 w 127"/>
                <a:gd name="T33" fmla="*/ 267 h 313"/>
                <a:gd name="T34" fmla="*/ 123 w 127"/>
                <a:gd name="T35" fmla="*/ 303 h 313"/>
                <a:gd name="T36" fmla="*/ 81 w 127"/>
                <a:gd name="T3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313">
                  <a:moveTo>
                    <a:pt x="81" y="313"/>
                  </a:moveTo>
                  <a:lnTo>
                    <a:pt x="81" y="313"/>
                  </a:lnTo>
                  <a:cubicBezTo>
                    <a:pt x="50" y="313"/>
                    <a:pt x="35" y="295"/>
                    <a:pt x="35" y="261"/>
                  </a:cubicBezTo>
                  <a:lnTo>
                    <a:pt x="35" y="122"/>
                  </a:lnTo>
                  <a:lnTo>
                    <a:pt x="0" y="122"/>
                  </a:lnTo>
                  <a:lnTo>
                    <a:pt x="0" y="90"/>
                  </a:lnTo>
                  <a:lnTo>
                    <a:pt x="35" y="90"/>
                  </a:lnTo>
                  <a:lnTo>
                    <a:pt x="35" y="18"/>
                  </a:lnTo>
                  <a:lnTo>
                    <a:pt x="72" y="0"/>
                  </a:lnTo>
                  <a:lnTo>
                    <a:pt x="72" y="90"/>
                  </a:lnTo>
                  <a:lnTo>
                    <a:pt x="126" y="90"/>
                  </a:lnTo>
                  <a:lnTo>
                    <a:pt x="126" y="122"/>
                  </a:lnTo>
                  <a:lnTo>
                    <a:pt x="72" y="122"/>
                  </a:lnTo>
                  <a:lnTo>
                    <a:pt x="72" y="248"/>
                  </a:lnTo>
                  <a:cubicBezTo>
                    <a:pt x="72" y="258"/>
                    <a:pt x="73" y="265"/>
                    <a:pt x="77" y="270"/>
                  </a:cubicBezTo>
                  <a:cubicBezTo>
                    <a:pt x="80" y="276"/>
                    <a:pt x="86" y="278"/>
                    <a:pt x="94" y="278"/>
                  </a:cubicBezTo>
                  <a:cubicBezTo>
                    <a:pt x="104" y="278"/>
                    <a:pt x="115" y="274"/>
                    <a:pt x="127" y="267"/>
                  </a:cubicBezTo>
                  <a:lnTo>
                    <a:pt x="123" y="303"/>
                  </a:lnTo>
                  <a:cubicBezTo>
                    <a:pt x="110" y="309"/>
                    <a:pt x="96" y="313"/>
                    <a:pt x="81" y="3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25">
              <a:extLst>
                <a:ext uri="{FF2B5EF4-FFF2-40B4-BE49-F238E27FC236}">
                  <a16:creationId xmlns:a16="http://schemas.microsoft.com/office/drawing/2014/main" id="{AE82D826-2DB9-4495-A15C-6FC545BD800C}"/>
                </a:ext>
              </a:extLst>
            </p:cNvPr>
            <p:cNvSpPr>
              <a:spLocks noEditPoints="1"/>
            </p:cNvSpPr>
            <p:nvPr/>
          </p:nvSpPr>
          <p:spPr bwMode="auto">
            <a:xfrm>
              <a:off x="428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2" y="35"/>
                    <a:pt x="0" y="30"/>
                    <a:pt x="0" y="23"/>
                  </a:cubicBezTo>
                  <a:cubicBezTo>
                    <a:pt x="0" y="17"/>
                    <a:pt x="2" y="11"/>
                    <a:pt x="7" y="7"/>
                  </a:cubicBezTo>
                  <a:cubicBezTo>
                    <a:pt x="11" y="2"/>
                    <a:pt x="17" y="0"/>
                    <a:pt x="23" y="0"/>
                  </a:cubicBezTo>
                  <a:cubicBezTo>
                    <a:pt x="30" y="0"/>
                    <a:pt x="35" y="2"/>
                    <a:pt x="40" y="7"/>
                  </a:cubicBezTo>
                  <a:cubicBezTo>
                    <a:pt x="44" y="11"/>
                    <a:pt x="47" y="17"/>
                    <a:pt x="47" y="23"/>
                  </a:cubicBezTo>
                  <a:cubicBezTo>
                    <a:pt x="47" y="30"/>
                    <a:pt x="44"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26">
              <a:extLst>
                <a:ext uri="{FF2B5EF4-FFF2-40B4-BE49-F238E27FC236}">
                  <a16:creationId xmlns:a16="http://schemas.microsoft.com/office/drawing/2014/main" id="{944E7CE0-EEE8-4ACA-B386-2D78C7D75E24}"/>
                </a:ext>
              </a:extLst>
            </p:cNvPr>
            <p:cNvSpPr>
              <a:spLocks/>
            </p:cNvSpPr>
            <p:nvPr/>
          </p:nvSpPr>
          <p:spPr bwMode="auto">
            <a:xfrm>
              <a:off x="4339" y="2253"/>
              <a:ext cx="102" cy="139"/>
            </a:xfrm>
            <a:custGeom>
              <a:avLst/>
              <a:gdLst>
                <a:gd name="T0" fmla="*/ 90 w 170"/>
                <a:gd name="T1" fmla="*/ 228 h 228"/>
                <a:gd name="T2" fmla="*/ 90 w 170"/>
                <a:gd name="T3" fmla="*/ 228 h 228"/>
                <a:gd name="T4" fmla="*/ 24 w 170"/>
                <a:gd name="T5" fmla="*/ 198 h 228"/>
                <a:gd name="T6" fmla="*/ 0 w 170"/>
                <a:gd name="T7" fmla="*/ 114 h 228"/>
                <a:gd name="T8" fmla="*/ 25 w 170"/>
                <a:gd name="T9" fmla="*/ 30 h 228"/>
                <a:gd name="T10" fmla="*/ 92 w 170"/>
                <a:gd name="T11" fmla="*/ 0 h 228"/>
                <a:gd name="T12" fmla="*/ 168 w 170"/>
                <a:gd name="T13" fmla="*/ 50 h 228"/>
                <a:gd name="T14" fmla="*/ 133 w 170"/>
                <a:gd name="T15" fmla="*/ 63 h 228"/>
                <a:gd name="T16" fmla="*/ 92 w 170"/>
                <a:gd name="T17" fmla="*/ 34 h 228"/>
                <a:gd name="T18" fmla="*/ 52 w 170"/>
                <a:gd name="T19" fmla="*/ 55 h 228"/>
                <a:gd name="T20" fmla="*/ 38 w 170"/>
                <a:gd name="T21" fmla="*/ 114 h 228"/>
                <a:gd name="T22" fmla="*/ 52 w 170"/>
                <a:gd name="T23" fmla="*/ 172 h 228"/>
                <a:gd name="T24" fmla="*/ 91 w 170"/>
                <a:gd name="T25" fmla="*/ 193 h 228"/>
                <a:gd name="T26" fmla="*/ 135 w 170"/>
                <a:gd name="T27" fmla="*/ 160 h 228"/>
                <a:gd name="T28" fmla="*/ 170 w 170"/>
                <a:gd name="T29" fmla="*/ 172 h 228"/>
                <a:gd name="T30" fmla="*/ 141 w 170"/>
                <a:gd name="T31" fmla="*/ 213 h 228"/>
                <a:gd name="T32" fmla="*/ 90 w 170"/>
                <a:gd name="T3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 h="228">
                  <a:moveTo>
                    <a:pt x="90" y="228"/>
                  </a:moveTo>
                  <a:lnTo>
                    <a:pt x="90" y="228"/>
                  </a:lnTo>
                  <a:cubicBezTo>
                    <a:pt x="63" y="228"/>
                    <a:pt x="41" y="218"/>
                    <a:pt x="24" y="198"/>
                  </a:cubicBezTo>
                  <a:cubicBezTo>
                    <a:pt x="8" y="178"/>
                    <a:pt x="0" y="150"/>
                    <a:pt x="0" y="114"/>
                  </a:cubicBezTo>
                  <a:cubicBezTo>
                    <a:pt x="0" y="78"/>
                    <a:pt x="8" y="50"/>
                    <a:pt x="25" y="30"/>
                  </a:cubicBezTo>
                  <a:cubicBezTo>
                    <a:pt x="41" y="10"/>
                    <a:pt x="63" y="0"/>
                    <a:pt x="92" y="0"/>
                  </a:cubicBezTo>
                  <a:cubicBezTo>
                    <a:pt x="131" y="0"/>
                    <a:pt x="156" y="17"/>
                    <a:pt x="168" y="50"/>
                  </a:cubicBezTo>
                  <a:lnTo>
                    <a:pt x="133" y="63"/>
                  </a:lnTo>
                  <a:cubicBezTo>
                    <a:pt x="126" y="44"/>
                    <a:pt x="112" y="34"/>
                    <a:pt x="92" y="34"/>
                  </a:cubicBezTo>
                  <a:cubicBezTo>
                    <a:pt x="74" y="34"/>
                    <a:pt x="61" y="41"/>
                    <a:pt x="52" y="55"/>
                  </a:cubicBezTo>
                  <a:cubicBezTo>
                    <a:pt x="43" y="69"/>
                    <a:pt x="38" y="89"/>
                    <a:pt x="38" y="114"/>
                  </a:cubicBezTo>
                  <a:cubicBezTo>
                    <a:pt x="38" y="139"/>
                    <a:pt x="43" y="158"/>
                    <a:pt x="52" y="172"/>
                  </a:cubicBezTo>
                  <a:cubicBezTo>
                    <a:pt x="61" y="186"/>
                    <a:pt x="74" y="193"/>
                    <a:pt x="91" y="193"/>
                  </a:cubicBezTo>
                  <a:cubicBezTo>
                    <a:pt x="114" y="193"/>
                    <a:pt x="129" y="182"/>
                    <a:pt x="135" y="160"/>
                  </a:cubicBezTo>
                  <a:lnTo>
                    <a:pt x="170" y="172"/>
                  </a:lnTo>
                  <a:cubicBezTo>
                    <a:pt x="165" y="190"/>
                    <a:pt x="155" y="203"/>
                    <a:pt x="141" y="213"/>
                  </a:cubicBezTo>
                  <a:cubicBezTo>
                    <a:pt x="127" y="223"/>
                    <a:pt x="111" y="228"/>
                    <a:pt x="90"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27">
              <a:extLst>
                <a:ext uri="{FF2B5EF4-FFF2-40B4-BE49-F238E27FC236}">
                  <a16:creationId xmlns:a16="http://schemas.microsoft.com/office/drawing/2014/main" id="{C47F2282-07AC-4265-BDFE-E6ABBB5ACE10}"/>
                </a:ext>
              </a:extLst>
            </p:cNvPr>
            <p:cNvSpPr>
              <a:spLocks/>
            </p:cNvSpPr>
            <p:nvPr/>
          </p:nvSpPr>
          <p:spPr bwMode="auto">
            <a:xfrm>
              <a:off x="4457" y="2253"/>
              <a:ext cx="94" cy="139"/>
            </a:xfrm>
            <a:custGeom>
              <a:avLst/>
              <a:gdLst>
                <a:gd name="T0" fmla="*/ 79 w 157"/>
                <a:gd name="T1" fmla="*/ 228 h 228"/>
                <a:gd name="T2" fmla="*/ 79 w 157"/>
                <a:gd name="T3" fmla="*/ 228 h 228"/>
                <a:gd name="T4" fmla="*/ 35 w 157"/>
                <a:gd name="T5" fmla="*/ 218 h 228"/>
                <a:gd name="T6" fmla="*/ 0 w 157"/>
                <a:gd name="T7" fmla="*/ 191 h 228"/>
                <a:gd name="T8" fmla="*/ 27 w 157"/>
                <a:gd name="T9" fmla="*/ 168 h 228"/>
                <a:gd name="T10" fmla="*/ 80 w 157"/>
                <a:gd name="T11" fmla="*/ 194 h 228"/>
                <a:gd name="T12" fmla="*/ 109 w 157"/>
                <a:gd name="T13" fmla="*/ 187 h 228"/>
                <a:gd name="T14" fmla="*/ 120 w 157"/>
                <a:gd name="T15" fmla="*/ 167 h 228"/>
                <a:gd name="T16" fmla="*/ 112 w 157"/>
                <a:gd name="T17" fmla="*/ 148 h 228"/>
                <a:gd name="T18" fmla="*/ 96 w 157"/>
                <a:gd name="T19" fmla="*/ 136 h 228"/>
                <a:gd name="T20" fmla="*/ 71 w 157"/>
                <a:gd name="T21" fmla="*/ 125 h 228"/>
                <a:gd name="T22" fmla="*/ 20 w 157"/>
                <a:gd name="T23" fmla="*/ 98 h 228"/>
                <a:gd name="T24" fmla="*/ 3 w 157"/>
                <a:gd name="T25" fmla="*/ 57 h 228"/>
                <a:gd name="T26" fmla="*/ 24 w 157"/>
                <a:gd name="T27" fmla="*/ 15 h 228"/>
                <a:gd name="T28" fmla="*/ 77 w 157"/>
                <a:gd name="T29" fmla="*/ 0 h 228"/>
                <a:gd name="T30" fmla="*/ 150 w 157"/>
                <a:gd name="T31" fmla="*/ 33 h 228"/>
                <a:gd name="T32" fmla="*/ 124 w 157"/>
                <a:gd name="T33" fmla="*/ 54 h 228"/>
                <a:gd name="T34" fmla="*/ 76 w 157"/>
                <a:gd name="T35" fmla="*/ 33 h 228"/>
                <a:gd name="T36" fmla="*/ 50 w 157"/>
                <a:gd name="T37" fmla="*/ 39 h 228"/>
                <a:gd name="T38" fmla="*/ 40 w 157"/>
                <a:gd name="T39" fmla="*/ 57 h 228"/>
                <a:gd name="T40" fmla="*/ 43 w 157"/>
                <a:gd name="T41" fmla="*/ 69 h 228"/>
                <a:gd name="T42" fmla="*/ 55 w 157"/>
                <a:gd name="T43" fmla="*/ 79 h 228"/>
                <a:gd name="T44" fmla="*/ 68 w 157"/>
                <a:gd name="T45" fmla="*/ 86 h 228"/>
                <a:gd name="T46" fmla="*/ 86 w 157"/>
                <a:gd name="T47" fmla="*/ 93 h 228"/>
                <a:gd name="T48" fmla="*/ 138 w 157"/>
                <a:gd name="T49" fmla="*/ 122 h 228"/>
                <a:gd name="T50" fmla="*/ 157 w 157"/>
                <a:gd name="T51" fmla="*/ 166 h 228"/>
                <a:gd name="T52" fmla="*/ 136 w 157"/>
                <a:gd name="T53" fmla="*/ 211 h 228"/>
                <a:gd name="T54" fmla="*/ 79 w 157"/>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7" h="228">
                  <a:moveTo>
                    <a:pt x="79" y="228"/>
                  </a:moveTo>
                  <a:lnTo>
                    <a:pt x="79" y="228"/>
                  </a:lnTo>
                  <a:cubicBezTo>
                    <a:pt x="63" y="228"/>
                    <a:pt x="49" y="224"/>
                    <a:pt x="35" y="218"/>
                  </a:cubicBezTo>
                  <a:cubicBezTo>
                    <a:pt x="21" y="211"/>
                    <a:pt x="9" y="202"/>
                    <a:pt x="0" y="191"/>
                  </a:cubicBezTo>
                  <a:lnTo>
                    <a:pt x="27" y="168"/>
                  </a:lnTo>
                  <a:cubicBezTo>
                    <a:pt x="43" y="186"/>
                    <a:pt x="61" y="194"/>
                    <a:pt x="80" y="194"/>
                  </a:cubicBezTo>
                  <a:cubicBezTo>
                    <a:pt x="92" y="194"/>
                    <a:pt x="102" y="192"/>
                    <a:pt x="109" y="187"/>
                  </a:cubicBezTo>
                  <a:cubicBezTo>
                    <a:pt x="117" y="183"/>
                    <a:pt x="120" y="176"/>
                    <a:pt x="120" y="167"/>
                  </a:cubicBezTo>
                  <a:cubicBezTo>
                    <a:pt x="120" y="160"/>
                    <a:pt x="118" y="154"/>
                    <a:pt x="112" y="148"/>
                  </a:cubicBezTo>
                  <a:cubicBezTo>
                    <a:pt x="107" y="143"/>
                    <a:pt x="101" y="139"/>
                    <a:pt x="96" y="136"/>
                  </a:cubicBezTo>
                  <a:cubicBezTo>
                    <a:pt x="90" y="133"/>
                    <a:pt x="82" y="130"/>
                    <a:pt x="71" y="125"/>
                  </a:cubicBezTo>
                  <a:cubicBezTo>
                    <a:pt x="48" y="117"/>
                    <a:pt x="32" y="108"/>
                    <a:pt x="20" y="98"/>
                  </a:cubicBezTo>
                  <a:cubicBezTo>
                    <a:pt x="9" y="88"/>
                    <a:pt x="3" y="74"/>
                    <a:pt x="3" y="57"/>
                  </a:cubicBezTo>
                  <a:cubicBezTo>
                    <a:pt x="3" y="40"/>
                    <a:pt x="10" y="26"/>
                    <a:pt x="24" y="15"/>
                  </a:cubicBezTo>
                  <a:cubicBezTo>
                    <a:pt x="38" y="5"/>
                    <a:pt x="55" y="0"/>
                    <a:pt x="77" y="0"/>
                  </a:cubicBezTo>
                  <a:cubicBezTo>
                    <a:pt x="107" y="0"/>
                    <a:pt x="131" y="11"/>
                    <a:pt x="150" y="33"/>
                  </a:cubicBezTo>
                  <a:lnTo>
                    <a:pt x="124" y="54"/>
                  </a:lnTo>
                  <a:cubicBezTo>
                    <a:pt x="111" y="40"/>
                    <a:pt x="95" y="33"/>
                    <a:pt x="76" y="33"/>
                  </a:cubicBezTo>
                  <a:cubicBezTo>
                    <a:pt x="65" y="33"/>
                    <a:pt x="56" y="35"/>
                    <a:pt x="50" y="39"/>
                  </a:cubicBezTo>
                  <a:cubicBezTo>
                    <a:pt x="43" y="44"/>
                    <a:pt x="40" y="50"/>
                    <a:pt x="40" y="57"/>
                  </a:cubicBezTo>
                  <a:cubicBezTo>
                    <a:pt x="40" y="62"/>
                    <a:pt x="41" y="65"/>
                    <a:pt x="43" y="69"/>
                  </a:cubicBezTo>
                  <a:cubicBezTo>
                    <a:pt x="45" y="73"/>
                    <a:pt x="49" y="76"/>
                    <a:pt x="55" y="79"/>
                  </a:cubicBezTo>
                  <a:cubicBezTo>
                    <a:pt x="60" y="82"/>
                    <a:pt x="65" y="84"/>
                    <a:pt x="68" y="86"/>
                  </a:cubicBezTo>
                  <a:cubicBezTo>
                    <a:pt x="71" y="88"/>
                    <a:pt x="77" y="90"/>
                    <a:pt x="86" y="93"/>
                  </a:cubicBezTo>
                  <a:cubicBezTo>
                    <a:pt x="109" y="102"/>
                    <a:pt x="126" y="111"/>
                    <a:pt x="138" y="122"/>
                  </a:cubicBezTo>
                  <a:cubicBezTo>
                    <a:pt x="151" y="132"/>
                    <a:pt x="157" y="147"/>
                    <a:pt x="157" y="166"/>
                  </a:cubicBezTo>
                  <a:cubicBezTo>
                    <a:pt x="157" y="185"/>
                    <a:pt x="150" y="200"/>
                    <a:pt x="136" y="211"/>
                  </a:cubicBezTo>
                  <a:cubicBezTo>
                    <a:pt x="122" y="222"/>
                    <a:pt x="103" y="228"/>
                    <a:pt x="79"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2" name="Freeform 28">
              <a:extLst>
                <a:ext uri="{FF2B5EF4-FFF2-40B4-BE49-F238E27FC236}">
                  <a16:creationId xmlns:a16="http://schemas.microsoft.com/office/drawing/2014/main" id="{86967E05-A3CD-464E-8B20-CAB8A48945FC}"/>
                </a:ext>
              </a:extLst>
            </p:cNvPr>
            <p:cNvSpPr>
              <a:spLocks/>
            </p:cNvSpPr>
            <p:nvPr/>
          </p:nvSpPr>
          <p:spPr bwMode="auto">
            <a:xfrm>
              <a:off x="4512" y="1940"/>
              <a:ext cx="240" cy="185"/>
            </a:xfrm>
            <a:custGeom>
              <a:avLst/>
              <a:gdLst>
                <a:gd name="T0" fmla="*/ 290 w 397"/>
                <a:gd name="T1" fmla="*/ 103 h 303"/>
                <a:gd name="T2" fmla="*/ 290 w 397"/>
                <a:gd name="T3" fmla="*/ 103 h 303"/>
                <a:gd name="T4" fmla="*/ 372 w 397"/>
                <a:gd name="T5" fmla="*/ 0 h 303"/>
                <a:gd name="T6" fmla="*/ 331 w 397"/>
                <a:gd name="T7" fmla="*/ 0 h 303"/>
                <a:gd name="T8" fmla="*/ 214 w 397"/>
                <a:gd name="T9" fmla="*/ 146 h 303"/>
                <a:gd name="T10" fmla="*/ 214 w 397"/>
                <a:gd name="T11" fmla="*/ 0 h 303"/>
                <a:gd name="T12" fmla="*/ 177 w 397"/>
                <a:gd name="T13" fmla="*/ 0 h 303"/>
                <a:gd name="T14" fmla="*/ 177 w 397"/>
                <a:gd name="T15" fmla="*/ 186 h 303"/>
                <a:gd name="T16" fmla="*/ 158 w 397"/>
                <a:gd name="T17" fmla="*/ 250 h 303"/>
                <a:gd name="T18" fmla="*/ 107 w 397"/>
                <a:gd name="T19" fmla="*/ 268 h 303"/>
                <a:gd name="T20" fmla="*/ 56 w 397"/>
                <a:gd name="T21" fmla="*/ 250 h 303"/>
                <a:gd name="T22" fmla="*/ 37 w 397"/>
                <a:gd name="T23" fmla="*/ 186 h 303"/>
                <a:gd name="T24" fmla="*/ 37 w 397"/>
                <a:gd name="T25" fmla="*/ 0 h 303"/>
                <a:gd name="T26" fmla="*/ 0 w 397"/>
                <a:gd name="T27" fmla="*/ 0 h 303"/>
                <a:gd name="T28" fmla="*/ 0 w 397"/>
                <a:gd name="T29" fmla="*/ 186 h 303"/>
                <a:gd name="T30" fmla="*/ 107 w 397"/>
                <a:gd name="T31" fmla="*/ 303 h 303"/>
                <a:gd name="T32" fmla="*/ 214 w 397"/>
                <a:gd name="T33" fmla="*/ 197 h 303"/>
                <a:gd name="T34" fmla="*/ 265 w 397"/>
                <a:gd name="T35" fmla="*/ 134 h 303"/>
                <a:gd name="T36" fmla="*/ 354 w 397"/>
                <a:gd name="T37" fmla="*/ 298 h 303"/>
                <a:gd name="T38" fmla="*/ 397 w 397"/>
                <a:gd name="T39" fmla="*/ 298 h 303"/>
                <a:gd name="T40" fmla="*/ 290 w 397"/>
                <a:gd name="T41" fmla="*/ 1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7" h="303">
                  <a:moveTo>
                    <a:pt x="290" y="103"/>
                  </a:moveTo>
                  <a:lnTo>
                    <a:pt x="290" y="103"/>
                  </a:lnTo>
                  <a:lnTo>
                    <a:pt x="372" y="0"/>
                  </a:lnTo>
                  <a:lnTo>
                    <a:pt x="331" y="0"/>
                  </a:lnTo>
                  <a:lnTo>
                    <a:pt x="214" y="146"/>
                  </a:lnTo>
                  <a:lnTo>
                    <a:pt x="214" y="0"/>
                  </a:lnTo>
                  <a:lnTo>
                    <a:pt x="177" y="0"/>
                  </a:lnTo>
                  <a:lnTo>
                    <a:pt x="177" y="186"/>
                  </a:lnTo>
                  <a:cubicBezTo>
                    <a:pt x="177" y="216"/>
                    <a:pt x="171" y="238"/>
                    <a:pt x="158" y="250"/>
                  </a:cubicBezTo>
                  <a:cubicBezTo>
                    <a:pt x="146" y="262"/>
                    <a:pt x="129" y="268"/>
                    <a:pt x="107" y="268"/>
                  </a:cubicBezTo>
                  <a:cubicBezTo>
                    <a:pt x="86" y="268"/>
                    <a:pt x="69" y="262"/>
                    <a:pt x="56" y="250"/>
                  </a:cubicBezTo>
                  <a:cubicBezTo>
                    <a:pt x="44" y="238"/>
                    <a:pt x="37" y="216"/>
                    <a:pt x="37" y="186"/>
                  </a:cubicBezTo>
                  <a:lnTo>
                    <a:pt x="37" y="0"/>
                  </a:lnTo>
                  <a:lnTo>
                    <a:pt x="0" y="0"/>
                  </a:lnTo>
                  <a:lnTo>
                    <a:pt x="0" y="186"/>
                  </a:lnTo>
                  <a:cubicBezTo>
                    <a:pt x="0" y="264"/>
                    <a:pt x="36" y="303"/>
                    <a:pt x="107" y="303"/>
                  </a:cubicBezTo>
                  <a:cubicBezTo>
                    <a:pt x="175" y="303"/>
                    <a:pt x="211" y="268"/>
                    <a:pt x="214" y="197"/>
                  </a:cubicBezTo>
                  <a:lnTo>
                    <a:pt x="265" y="134"/>
                  </a:lnTo>
                  <a:lnTo>
                    <a:pt x="354" y="298"/>
                  </a:lnTo>
                  <a:lnTo>
                    <a:pt x="397" y="298"/>
                  </a:lnTo>
                  <a:lnTo>
                    <a:pt x="290" y="10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37" name="Picture Placeholder 36">
            <a:extLst>
              <a:ext uri="{FF2B5EF4-FFF2-40B4-BE49-F238E27FC236}">
                <a16:creationId xmlns:a16="http://schemas.microsoft.com/office/drawing/2014/main" id="{5B8BD674-0BEC-49E2-BF3C-1ADABF772F7B}"/>
              </a:ext>
            </a:extLst>
          </p:cNvPr>
          <p:cNvSpPr>
            <a:spLocks noGrp="1"/>
          </p:cNvSpPr>
          <p:nvPr>
            <p:ph type="pic" sz="quarter" idx="13" hasCustomPrompt="1"/>
          </p:nvPr>
        </p:nvSpPr>
        <p:spPr>
          <a:xfrm>
            <a:off x="7405199" y="1720800"/>
            <a:ext cx="4068000" cy="4392000"/>
          </a:xfrm>
          <a:solidFill>
            <a:schemeClr val="bg1">
              <a:lumMod val="95000"/>
            </a:schemeClr>
          </a:solidFill>
        </p:spPr>
        <p:txBody>
          <a:bodyPr anchor="ctr" anchorCtr="0"/>
          <a:lstStyle>
            <a:lvl1pPr algn="ctr">
              <a:defRPr/>
            </a:lvl1pPr>
          </a:lstStyle>
          <a:p>
            <a:r>
              <a:rPr lang="en-GB" dirty="0"/>
              <a:t>Insert image here</a:t>
            </a:r>
          </a:p>
        </p:txBody>
      </p:sp>
    </p:spTree>
    <p:extLst>
      <p:ext uri="{BB962C8B-B14F-4D97-AF65-F5344CB8AC3E}">
        <p14:creationId xmlns:p14="http://schemas.microsoft.com/office/powerpoint/2010/main" val="211864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2" name="Slide Number Placeholder 2"/>
          <p:cNvSpPr>
            <a:spLocks noGrp="1"/>
          </p:cNvSpPr>
          <p:nvPr>
            <p:ph type="sldNum" sz="quarter" idx="10"/>
          </p:nvPr>
        </p:nvSpPr>
        <p:spPr>
          <a:xfrm>
            <a:off x="838200" y="6492876"/>
            <a:ext cx="2743200" cy="153888"/>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631D9A-7E60-4A60-8BC9-E9C6E37706E2}" type="slidenum">
              <a:rPr kumimoji="0" lang="en-US" sz="10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672083654"/>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153888"/>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A72C16-D8C6-4026-BFFB-317B80BE4324}" type="datetimeFigureOut">
              <a:rPr kumimoji="0" lang="en-GB"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04/04/2019</a:t>
            </a:fld>
            <a:endParaRPr kumimoji="0" lang="en-GB" sz="1000" b="0" i="0" u="none" strike="noStrike" kern="1200" cap="none" spc="0" normalizeH="0" baseline="0" noProof="0">
              <a:ln>
                <a:noFill/>
              </a:ln>
              <a:solidFill>
                <a:srgbClr val="000000"/>
              </a:solidFill>
              <a:effectLst/>
              <a:uLnTx/>
              <a:uFillTx/>
              <a:latin typeface="Arial"/>
              <a:ea typeface="+mn-ea"/>
              <a:cs typeface="+mn-cs"/>
            </a:endParaRPr>
          </a:p>
        </p:txBody>
      </p:sp>
      <p:sp>
        <p:nvSpPr>
          <p:cNvPr id="4" name="Footer Placeholder 3"/>
          <p:cNvSpPr>
            <a:spLocks noGrp="1"/>
          </p:cNvSpPr>
          <p:nvPr>
            <p:ph type="ftr" sz="quarter" idx="11"/>
          </p:nvPr>
        </p:nvSpPr>
        <p:spPr>
          <a:xfrm>
            <a:off x="4038600" y="6356351"/>
            <a:ext cx="4114800" cy="153888"/>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a:ea typeface="+mn-ea"/>
              <a:cs typeface="+mn-cs"/>
            </a:endParaRPr>
          </a:p>
        </p:txBody>
      </p:sp>
      <p:sp>
        <p:nvSpPr>
          <p:cNvPr id="5" name="Slide Number Placeholder 4"/>
          <p:cNvSpPr>
            <a:spLocks noGrp="1"/>
          </p:cNvSpPr>
          <p:nvPr>
            <p:ph type="sldNum" sz="quarter" idx="12"/>
          </p:nvPr>
        </p:nvSpPr>
        <p:spPr>
          <a:xfrm>
            <a:off x="8610600" y="6356351"/>
            <a:ext cx="2743200" cy="153888"/>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4C854-5079-429E-AE87-79460652D3C8}" type="slidenum">
              <a:rPr kumimoji="0" lang="en-GB"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77744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2F28F-B148-40C2-8E43-E07AF81467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9C719B3-E341-43C1-A087-4A5C233943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73ED381-FD31-4657-8E70-1CEBD4ADEB8B}"/>
              </a:ext>
            </a:extLst>
          </p:cNvPr>
          <p:cNvSpPr>
            <a:spLocks noGrp="1"/>
          </p:cNvSpPr>
          <p:nvPr>
            <p:ph type="dt" sz="half" idx="10"/>
          </p:nvPr>
        </p:nvSpPr>
        <p:spPr/>
        <p:txBody>
          <a:bodyPr/>
          <a:lstStyle/>
          <a:p>
            <a:fld id="{BD5E3E08-EDAC-45A6-AC99-48D9DA327FEF}" type="datetimeFigureOut">
              <a:rPr lang="en-GB" smtClean="0"/>
              <a:t>04/04/2019</a:t>
            </a:fld>
            <a:endParaRPr lang="en-GB"/>
          </a:p>
        </p:txBody>
      </p:sp>
      <p:sp>
        <p:nvSpPr>
          <p:cNvPr id="5" name="Footer Placeholder 4">
            <a:extLst>
              <a:ext uri="{FF2B5EF4-FFF2-40B4-BE49-F238E27FC236}">
                <a16:creationId xmlns:a16="http://schemas.microsoft.com/office/drawing/2014/main" id="{851C28E1-E191-4316-B65D-0ABC90087B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BC21A5-1F35-418E-A2B1-DAAAED794FE7}"/>
              </a:ext>
            </a:extLst>
          </p:cNvPr>
          <p:cNvSpPr>
            <a:spLocks noGrp="1"/>
          </p:cNvSpPr>
          <p:nvPr>
            <p:ph type="sldNum" sz="quarter" idx="12"/>
          </p:nvPr>
        </p:nvSpPr>
        <p:spPr/>
        <p:txBody>
          <a:bodyPr/>
          <a:lstStyle/>
          <a:p>
            <a:fld id="{6498C005-34CB-4843-844D-A3BFFF86BB8F}" type="slidenum">
              <a:rPr lang="en-GB" smtClean="0"/>
              <a:t>‹#›</a:t>
            </a:fld>
            <a:endParaRPr lang="en-GB"/>
          </a:p>
        </p:txBody>
      </p:sp>
      <p:sp>
        <p:nvSpPr>
          <p:cNvPr id="7" name="Rectangle 6">
            <a:extLst>
              <a:ext uri="{FF2B5EF4-FFF2-40B4-BE49-F238E27FC236}">
                <a16:creationId xmlns:a16="http://schemas.microsoft.com/office/drawing/2014/main" id="{60AB7257-4C7B-4B3A-9E72-980B1BF6503E}"/>
              </a:ext>
            </a:extLst>
          </p:cNvPr>
          <p:cNvSpPr/>
          <p:nvPr userDrawn="1"/>
        </p:nvSpPr>
        <p:spPr>
          <a:xfrm>
            <a:off x="0" y="6505575"/>
            <a:ext cx="12192000" cy="365125"/>
          </a:xfrm>
          <a:prstGeom prst="rect">
            <a:avLst/>
          </a:prstGeom>
          <a:solidFill>
            <a:srgbClr val="129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52545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0196C-B2F4-4CEE-836F-AD4D1D1C5C5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4F2F09-284F-4B37-813C-BE2C53D213D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EAFB61-D59F-4921-A412-AFF80F1309B9}"/>
              </a:ext>
            </a:extLst>
          </p:cNvPr>
          <p:cNvSpPr>
            <a:spLocks noGrp="1"/>
          </p:cNvSpPr>
          <p:nvPr>
            <p:ph type="dt" sz="half" idx="10"/>
          </p:nvPr>
        </p:nvSpPr>
        <p:spPr/>
        <p:txBody>
          <a:bodyPr/>
          <a:lstStyle/>
          <a:p>
            <a:fld id="{BD5E3E08-EDAC-45A6-AC99-48D9DA327FEF}" type="datetimeFigureOut">
              <a:rPr lang="en-GB" smtClean="0"/>
              <a:t>04/04/2019</a:t>
            </a:fld>
            <a:endParaRPr lang="en-GB"/>
          </a:p>
        </p:txBody>
      </p:sp>
      <p:sp>
        <p:nvSpPr>
          <p:cNvPr id="5" name="Footer Placeholder 4">
            <a:extLst>
              <a:ext uri="{FF2B5EF4-FFF2-40B4-BE49-F238E27FC236}">
                <a16:creationId xmlns:a16="http://schemas.microsoft.com/office/drawing/2014/main" id="{EFBD681B-BA95-4D98-A726-D4D243C270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CE4763-226F-4ABF-BE23-80D9064A2606}"/>
              </a:ext>
            </a:extLst>
          </p:cNvPr>
          <p:cNvSpPr>
            <a:spLocks noGrp="1"/>
          </p:cNvSpPr>
          <p:nvPr>
            <p:ph type="sldNum" sz="quarter" idx="12"/>
          </p:nvPr>
        </p:nvSpPr>
        <p:spPr/>
        <p:txBody>
          <a:bodyPr/>
          <a:lstStyle/>
          <a:p>
            <a:fld id="{6498C005-34CB-4843-844D-A3BFFF86BB8F}" type="slidenum">
              <a:rPr lang="en-GB" smtClean="0"/>
              <a:t>‹#›</a:t>
            </a:fld>
            <a:endParaRPr lang="en-GB"/>
          </a:p>
        </p:txBody>
      </p:sp>
      <p:sp>
        <p:nvSpPr>
          <p:cNvPr id="7" name="Rectangle 6">
            <a:extLst>
              <a:ext uri="{FF2B5EF4-FFF2-40B4-BE49-F238E27FC236}">
                <a16:creationId xmlns:a16="http://schemas.microsoft.com/office/drawing/2014/main" id="{1623F35A-E544-4148-8D67-C24B96F15566}"/>
              </a:ext>
            </a:extLst>
          </p:cNvPr>
          <p:cNvSpPr/>
          <p:nvPr userDrawn="1"/>
        </p:nvSpPr>
        <p:spPr>
          <a:xfrm>
            <a:off x="0" y="6505575"/>
            <a:ext cx="12192000" cy="365125"/>
          </a:xfrm>
          <a:prstGeom prst="rect">
            <a:avLst/>
          </a:prstGeom>
          <a:solidFill>
            <a:srgbClr val="129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53702B29-D124-4172-BF13-82F89815BE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60100" y="338932"/>
            <a:ext cx="914400" cy="914400"/>
          </a:xfrm>
          <a:prstGeom prst="rect">
            <a:avLst/>
          </a:prstGeom>
        </p:spPr>
      </p:pic>
    </p:spTree>
    <p:extLst>
      <p:ext uri="{BB962C8B-B14F-4D97-AF65-F5344CB8AC3E}">
        <p14:creationId xmlns:p14="http://schemas.microsoft.com/office/powerpoint/2010/main" val="3060920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C1AE9-98D6-423A-B0DA-552AAFD611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6CB61AE-A05B-4B5C-BFC3-B9B23790A9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8CB9A8C-A5D9-453B-9A8D-8333A8801ED7}"/>
              </a:ext>
            </a:extLst>
          </p:cNvPr>
          <p:cNvSpPr>
            <a:spLocks noGrp="1"/>
          </p:cNvSpPr>
          <p:nvPr>
            <p:ph type="dt" sz="half" idx="10"/>
          </p:nvPr>
        </p:nvSpPr>
        <p:spPr/>
        <p:txBody>
          <a:bodyPr/>
          <a:lstStyle/>
          <a:p>
            <a:fld id="{BD5E3E08-EDAC-45A6-AC99-48D9DA327FEF}" type="datetimeFigureOut">
              <a:rPr lang="en-GB" smtClean="0"/>
              <a:t>04/04/2019</a:t>
            </a:fld>
            <a:endParaRPr lang="en-GB"/>
          </a:p>
        </p:txBody>
      </p:sp>
      <p:sp>
        <p:nvSpPr>
          <p:cNvPr id="5" name="Footer Placeholder 4">
            <a:extLst>
              <a:ext uri="{FF2B5EF4-FFF2-40B4-BE49-F238E27FC236}">
                <a16:creationId xmlns:a16="http://schemas.microsoft.com/office/drawing/2014/main" id="{A9E8E099-FA1C-4BF1-9215-BC4605284B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9B5C32-F99F-4606-88B8-F18958C8F8F3}"/>
              </a:ext>
            </a:extLst>
          </p:cNvPr>
          <p:cNvSpPr>
            <a:spLocks noGrp="1"/>
          </p:cNvSpPr>
          <p:nvPr>
            <p:ph type="sldNum" sz="quarter" idx="12"/>
          </p:nvPr>
        </p:nvSpPr>
        <p:spPr/>
        <p:txBody>
          <a:bodyPr/>
          <a:lstStyle/>
          <a:p>
            <a:fld id="{6498C005-34CB-4843-844D-A3BFFF86BB8F}" type="slidenum">
              <a:rPr lang="en-GB" smtClean="0"/>
              <a:t>‹#›</a:t>
            </a:fld>
            <a:endParaRPr lang="en-GB"/>
          </a:p>
        </p:txBody>
      </p:sp>
    </p:spTree>
    <p:extLst>
      <p:ext uri="{BB962C8B-B14F-4D97-AF65-F5344CB8AC3E}">
        <p14:creationId xmlns:p14="http://schemas.microsoft.com/office/powerpoint/2010/main" val="30863747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28D329D-9C92-4D14-9137-628BA062452F}"/>
              </a:ext>
            </a:extLst>
          </p:cNvPr>
          <p:cNvSpPr>
            <a:spLocks noGrp="1"/>
          </p:cNvSpPr>
          <p:nvPr>
            <p:ph type="ftr" sz="quarter" idx="3"/>
          </p:nvPr>
        </p:nvSpPr>
        <p:spPr>
          <a:xfrm>
            <a:off x="719400" y="6350000"/>
            <a:ext cx="8520076" cy="153888"/>
          </a:xfrm>
          <a:prstGeom prst="rect">
            <a:avLst/>
          </a:prstGeom>
        </p:spPr>
        <p:txBody>
          <a:bodyPr vert="horz" wrap="square" lIns="0" tIns="0" rIns="0" bIns="0" rtlCol="0" anchor="t" anchorCtr="0">
            <a:spAutoFit/>
          </a:bodyPr>
          <a:lstStyle>
            <a:lvl1pPr algn="l">
              <a:defRPr sz="1000">
                <a:solidFill>
                  <a:schemeClr val="tx1"/>
                </a:solidFill>
              </a:defRPr>
            </a:lvl1pPr>
          </a:lstStyle>
          <a:p>
            <a:endParaRPr lang="en-GB" dirty="0"/>
          </a:p>
        </p:txBody>
      </p:sp>
      <p:sp>
        <p:nvSpPr>
          <p:cNvPr id="2" name="Title Placeholder 1">
            <a:extLst>
              <a:ext uri="{FF2B5EF4-FFF2-40B4-BE49-F238E27FC236}">
                <a16:creationId xmlns:a16="http://schemas.microsoft.com/office/drawing/2014/main" id="{7FB6085F-971E-4769-9536-3586F755D2B3}"/>
              </a:ext>
            </a:extLst>
          </p:cNvPr>
          <p:cNvSpPr>
            <a:spLocks noGrp="1"/>
          </p:cNvSpPr>
          <p:nvPr>
            <p:ph type="title"/>
          </p:nvPr>
        </p:nvSpPr>
        <p:spPr>
          <a:xfrm>
            <a:off x="719400" y="746251"/>
            <a:ext cx="8676000" cy="369332"/>
          </a:xfrm>
          <a:prstGeom prst="rect">
            <a:avLst/>
          </a:prstGeom>
        </p:spPr>
        <p:txBody>
          <a:bodyPr vert="horz" lIns="0" tIns="0" rIns="0" bIns="0" rtlCol="0" anchor="ctr">
            <a:sp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733C3E54-A1EC-44E0-AC16-3AAA04AC41D5}"/>
              </a:ext>
            </a:extLst>
          </p:cNvPr>
          <p:cNvSpPr>
            <a:spLocks noGrp="1"/>
          </p:cNvSpPr>
          <p:nvPr>
            <p:ph type="body" idx="1"/>
          </p:nvPr>
        </p:nvSpPr>
        <p:spPr>
          <a:xfrm>
            <a:off x="719400" y="1720839"/>
            <a:ext cx="10753200" cy="43920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A17A7F95-B6E0-4403-8D84-CCD46FFAE4BE}"/>
              </a:ext>
            </a:extLst>
          </p:cNvPr>
          <p:cNvSpPr>
            <a:spLocks noGrp="1"/>
          </p:cNvSpPr>
          <p:nvPr>
            <p:ph type="dt" sz="half" idx="2"/>
          </p:nvPr>
        </p:nvSpPr>
        <p:spPr>
          <a:xfrm>
            <a:off x="9240038" y="6350000"/>
            <a:ext cx="1800000" cy="153888"/>
          </a:xfrm>
          <a:prstGeom prst="rect">
            <a:avLst/>
          </a:prstGeom>
        </p:spPr>
        <p:txBody>
          <a:bodyPr vert="horz" lIns="0" tIns="0" rIns="0" bIns="0" rtlCol="0" anchor="t" anchorCtr="0">
            <a:spAutoFit/>
          </a:bodyPr>
          <a:lstStyle>
            <a:lvl1pPr algn="r">
              <a:defRPr sz="100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E413A5E8-6638-4B31-9845-9F4338CD87EC}"/>
              </a:ext>
            </a:extLst>
          </p:cNvPr>
          <p:cNvSpPr>
            <a:spLocks noGrp="1"/>
          </p:cNvSpPr>
          <p:nvPr>
            <p:ph type="sldNum" sz="quarter" idx="4"/>
          </p:nvPr>
        </p:nvSpPr>
        <p:spPr>
          <a:xfrm>
            <a:off x="11040600" y="6350000"/>
            <a:ext cx="432000" cy="153888"/>
          </a:xfrm>
          <a:prstGeom prst="rect">
            <a:avLst/>
          </a:prstGeom>
        </p:spPr>
        <p:txBody>
          <a:bodyPr vert="horz" lIns="0" tIns="0" rIns="0" bIns="0" rtlCol="0" anchor="t" anchorCtr="0">
            <a:spAutoFit/>
          </a:bodyPr>
          <a:lstStyle>
            <a:lvl1pPr algn="r">
              <a:defRPr sz="1000">
                <a:solidFill>
                  <a:schemeClr val="tx1"/>
                </a:solidFill>
              </a:defRPr>
            </a:lvl1pPr>
          </a:lstStyle>
          <a:p>
            <a:fld id="{F4186869-B628-4395-96ED-AD53145CB3D4}" type="slidenum">
              <a:rPr lang="en-GB" smtClean="0"/>
              <a:pPr/>
              <a:t>‹#›</a:t>
            </a:fld>
            <a:endParaRPr lang="en-GB" dirty="0"/>
          </a:p>
        </p:txBody>
      </p:sp>
    </p:spTree>
    <p:extLst>
      <p:ext uri="{BB962C8B-B14F-4D97-AF65-F5344CB8AC3E}">
        <p14:creationId xmlns:p14="http://schemas.microsoft.com/office/powerpoint/2010/main" val="32259818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100000"/>
        </a:lnSpc>
        <a:spcBef>
          <a:spcPct val="0"/>
        </a:spcBef>
        <a:buNone/>
        <a:defRPr sz="2400" kern="1200">
          <a:solidFill>
            <a:schemeClr val="accent3"/>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400" kern="1200">
          <a:solidFill>
            <a:schemeClr val="tx1"/>
          </a:solidFill>
          <a:latin typeface="+mn-lt"/>
          <a:ea typeface="+mn-ea"/>
          <a:cs typeface="+mn-cs"/>
        </a:defRPr>
      </a:lvl1pPr>
      <a:lvl2pPr marL="216000" indent="-2160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432000" indent="-216000" algn="l" defTabSz="914400" rtl="0" eaLnBrk="1" latinLnBrk="0" hangingPunct="1">
        <a:lnSpc>
          <a:spcPct val="100000"/>
        </a:lnSpc>
        <a:spcBef>
          <a:spcPts val="0"/>
        </a:spcBef>
        <a:buFont typeface="Overpass Light" panose="00000400000000000000" pitchFamily="2" charset="0"/>
        <a:buChar char="–"/>
        <a:defRPr sz="2400" kern="1200">
          <a:solidFill>
            <a:schemeClr val="tx1"/>
          </a:solidFill>
          <a:latin typeface="+mn-lt"/>
          <a:ea typeface="+mn-ea"/>
          <a:cs typeface="+mn-cs"/>
        </a:defRPr>
      </a:lvl3pPr>
      <a:lvl4pPr marL="360000" indent="-360000" algn="l" defTabSz="914400" rtl="0" eaLnBrk="1" latinLnBrk="0" hangingPunct="1">
        <a:lnSpc>
          <a:spcPct val="100000"/>
        </a:lnSpc>
        <a:spcBef>
          <a:spcPts val="0"/>
        </a:spcBef>
        <a:buFont typeface="+mj-lt"/>
        <a:buAutoNum type="arabicPeriod"/>
        <a:defRPr sz="2400" kern="1200">
          <a:solidFill>
            <a:schemeClr val="tx1"/>
          </a:solidFill>
          <a:latin typeface="+mn-lt"/>
          <a:ea typeface="+mn-ea"/>
          <a:cs typeface="+mn-cs"/>
        </a:defRPr>
      </a:lvl4pPr>
      <a:lvl5pPr marL="720000" indent="-360000" algn="l" defTabSz="914400" rtl="0" eaLnBrk="1" latinLnBrk="0" hangingPunct="1">
        <a:lnSpc>
          <a:spcPct val="100000"/>
        </a:lnSpc>
        <a:spcBef>
          <a:spcPts val="0"/>
        </a:spcBef>
        <a:buFont typeface="+mj-lt"/>
        <a:buAutoNum type="alphaLcPeriod"/>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2EC9A2-4DFF-4B7C-823B-090A706E63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F588B56-1307-4A16-B41E-B49F50328B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9CF7BA5-D4E1-4128-B052-41FAD7132E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E3E08-EDAC-45A6-AC99-48D9DA327FEF}" type="datetimeFigureOut">
              <a:rPr lang="en-GB" smtClean="0"/>
              <a:t>04/04/2019</a:t>
            </a:fld>
            <a:endParaRPr lang="en-GB"/>
          </a:p>
        </p:txBody>
      </p:sp>
      <p:sp>
        <p:nvSpPr>
          <p:cNvPr id="5" name="Footer Placeholder 4">
            <a:extLst>
              <a:ext uri="{FF2B5EF4-FFF2-40B4-BE49-F238E27FC236}">
                <a16:creationId xmlns:a16="http://schemas.microsoft.com/office/drawing/2014/main" id="{BCCBFC77-79A4-4E41-BE74-A708CAC552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93BBDD0-A02C-47EC-80E1-15E482B832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98C005-34CB-4843-844D-A3BFFF86BB8F}" type="slidenum">
              <a:rPr lang="en-GB" smtClean="0"/>
              <a:t>‹#›</a:t>
            </a:fld>
            <a:endParaRPr lang="en-GB"/>
          </a:p>
        </p:txBody>
      </p:sp>
    </p:spTree>
    <p:extLst>
      <p:ext uri="{BB962C8B-B14F-4D97-AF65-F5344CB8AC3E}">
        <p14:creationId xmlns:p14="http://schemas.microsoft.com/office/powerpoint/2010/main" val="282894001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gif"/><Relationship Id="rId7" Type="http://schemas.openxmlformats.org/officeDocument/2006/relationships/image" Target="../media/image11.gif"/><Relationship Id="rId12" Type="http://schemas.openxmlformats.org/officeDocument/2006/relationships/image" Target="../media/image16.gif"/><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8E692-D9C3-4DF4-B161-EB290E9D2688}"/>
              </a:ext>
            </a:extLst>
          </p:cNvPr>
          <p:cNvSpPr>
            <a:spLocks noGrp="1"/>
          </p:cNvSpPr>
          <p:nvPr>
            <p:ph type="ctrTitle"/>
          </p:nvPr>
        </p:nvSpPr>
        <p:spPr>
          <a:xfrm>
            <a:off x="5266200" y="2300931"/>
            <a:ext cx="6505629" cy="1520298"/>
          </a:xfrm>
        </p:spPr>
        <p:txBody>
          <a:bodyPr/>
          <a:lstStyle/>
          <a:p>
            <a:r>
              <a:rPr lang="en-GB" b="1" dirty="0">
                <a:latin typeface="Overpass Light" panose="00000400000000000000" pitchFamily="2" charset="0"/>
                <a:ea typeface="Verdana" panose="020B0604030504040204" pitchFamily="34" charset="0"/>
                <a:cs typeface="Verdana" panose="020B0604030504040204" pitchFamily="34" charset="0"/>
              </a:rPr>
              <a:t>Blast of Innovation</a:t>
            </a:r>
            <a:br>
              <a:rPr lang="en-GB" dirty="0">
                <a:latin typeface="Verdana" panose="020B0604030504040204" pitchFamily="34" charset="0"/>
                <a:ea typeface="Verdana" panose="020B0604030504040204" pitchFamily="34" charset="0"/>
                <a:cs typeface="Verdana" panose="020B0604030504040204" pitchFamily="34" charset="0"/>
              </a:rPr>
            </a:br>
            <a:br>
              <a:rPr lang="en-GB" dirty="0">
                <a:latin typeface="Verdana" panose="020B0604030504040204" pitchFamily="34" charset="0"/>
                <a:ea typeface="Verdana" panose="020B0604030504040204" pitchFamily="34" charset="0"/>
                <a:cs typeface="Verdana" panose="020B0604030504040204" pitchFamily="34" charset="0"/>
              </a:rPr>
            </a:br>
            <a:br>
              <a:rPr lang="en-GB" dirty="0">
                <a:latin typeface="Verdana" panose="020B0604030504040204" pitchFamily="34" charset="0"/>
                <a:ea typeface="Verdana" panose="020B0604030504040204" pitchFamily="34" charset="0"/>
                <a:cs typeface="Verdana" panose="020B0604030504040204" pitchFamily="34" charset="0"/>
              </a:rPr>
            </a:br>
            <a:r>
              <a:rPr lang="en-GB" dirty="0">
                <a:latin typeface="Verdana" panose="020B0604030504040204" pitchFamily="34" charset="0"/>
                <a:ea typeface="Verdana" panose="020B0604030504040204" pitchFamily="34" charset="0"/>
                <a:cs typeface="Verdana" panose="020B0604030504040204" pitchFamily="34" charset="0"/>
              </a:rPr>
              <a:t> </a:t>
            </a:r>
            <a:br>
              <a:rPr lang="en-GB" dirty="0">
                <a:latin typeface="Verdana" panose="020B0604030504040204" pitchFamily="34" charset="0"/>
                <a:ea typeface="Verdana" panose="020B0604030504040204" pitchFamily="34" charset="0"/>
                <a:cs typeface="Verdana" panose="020B0604030504040204" pitchFamily="34" charset="0"/>
              </a:rPr>
            </a:br>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5" name="Subtitle 4">
            <a:extLst>
              <a:ext uri="{FF2B5EF4-FFF2-40B4-BE49-F238E27FC236}">
                <a16:creationId xmlns:a16="http://schemas.microsoft.com/office/drawing/2014/main" id="{06309252-0148-41E7-89D6-5F5E6AF8461A}"/>
              </a:ext>
            </a:extLst>
          </p:cNvPr>
          <p:cNvSpPr>
            <a:spLocks noGrp="1"/>
          </p:cNvSpPr>
          <p:nvPr>
            <p:ph type="subTitle" idx="1"/>
          </p:nvPr>
        </p:nvSpPr>
        <p:spPr>
          <a:xfrm>
            <a:off x="5266200" y="4620127"/>
            <a:ext cx="6206400" cy="1384995"/>
          </a:xfrm>
        </p:spPr>
        <p:txBody>
          <a:bodyPr/>
          <a:lstStyle/>
          <a:p>
            <a:r>
              <a:rPr lang="en-GB" sz="4200" dirty="0">
                <a:solidFill>
                  <a:srgbClr val="FF0000"/>
                </a:solidFill>
                <a:latin typeface="Overpass Light" panose="00000400000000000000" pitchFamily="2" charset="0"/>
              </a:rPr>
              <a:t>Neil Robson</a:t>
            </a:r>
          </a:p>
          <a:p>
            <a:r>
              <a:rPr lang="en-GB" sz="2400" dirty="0">
                <a:solidFill>
                  <a:srgbClr val="FF0000"/>
                </a:solidFill>
                <a:latin typeface="Overpass Light" panose="00000400000000000000" pitchFamily="2" charset="0"/>
              </a:rPr>
              <a:t>Business Development Manager</a:t>
            </a:r>
          </a:p>
          <a:p>
            <a:r>
              <a:rPr lang="en-US" sz="2400" dirty="0" err="1">
                <a:solidFill>
                  <a:srgbClr val="FF0000"/>
                </a:solidFill>
                <a:latin typeface="Overpass Light" panose="00000400000000000000" pitchFamily="2" charset="0"/>
              </a:rPr>
              <a:t>Bott</a:t>
            </a:r>
            <a:r>
              <a:rPr lang="en-US" sz="2400" dirty="0">
                <a:solidFill>
                  <a:srgbClr val="FF0000"/>
                </a:solidFill>
                <a:latin typeface="Overpass Light" panose="00000400000000000000" pitchFamily="2" charset="0"/>
              </a:rPr>
              <a:t> Ltd </a:t>
            </a:r>
            <a:endParaRPr lang="en-GB" sz="2400" dirty="0">
              <a:solidFill>
                <a:srgbClr val="FF0000"/>
              </a:solidFill>
              <a:latin typeface="Overpass Light" panose="00000400000000000000" pitchFamily="2" charset="0"/>
            </a:endParaRPr>
          </a:p>
        </p:txBody>
      </p:sp>
    </p:spTree>
    <p:extLst>
      <p:ext uri="{BB962C8B-B14F-4D97-AF65-F5344CB8AC3E}">
        <p14:creationId xmlns:p14="http://schemas.microsoft.com/office/powerpoint/2010/main" val="177260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6EC1C2-B9A1-44CB-97A5-D6D4F80935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3308" y="1402422"/>
            <a:ext cx="2418076" cy="2418076"/>
          </a:xfrm>
          <a:prstGeom prst="rect">
            <a:avLst/>
          </a:prstGeom>
        </p:spPr>
      </p:pic>
      <p:pic>
        <p:nvPicPr>
          <p:cNvPr id="7" name="Picture 6">
            <a:extLst>
              <a:ext uri="{FF2B5EF4-FFF2-40B4-BE49-F238E27FC236}">
                <a16:creationId xmlns:a16="http://schemas.microsoft.com/office/drawing/2014/main" id="{6C8660CC-3300-4B99-83A5-F709A3C9C5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9349" y="4214724"/>
            <a:ext cx="2418077" cy="1092204"/>
          </a:xfrm>
          <a:prstGeom prst="rect">
            <a:avLst/>
          </a:prstGeom>
        </p:spPr>
      </p:pic>
      <p:sp>
        <p:nvSpPr>
          <p:cNvPr id="2" name="TextBox 1">
            <a:extLst>
              <a:ext uri="{FF2B5EF4-FFF2-40B4-BE49-F238E27FC236}">
                <a16:creationId xmlns:a16="http://schemas.microsoft.com/office/drawing/2014/main" id="{B4BC0830-456A-4906-BA12-27933DF0BE8E}"/>
              </a:ext>
            </a:extLst>
          </p:cNvPr>
          <p:cNvSpPr txBox="1"/>
          <p:nvPr/>
        </p:nvSpPr>
        <p:spPr>
          <a:xfrm>
            <a:off x="4412873" y="1641964"/>
            <a:ext cx="7390165"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ENHANCING PERFORMANCE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‘INDUSTRIAL ATHLETES’</a:t>
            </a:r>
          </a:p>
        </p:txBody>
      </p:sp>
    </p:spTree>
    <p:extLst>
      <p:ext uri="{BB962C8B-B14F-4D97-AF65-F5344CB8AC3E}">
        <p14:creationId xmlns:p14="http://schemas.microsoft.com/office/powerpoint/2010/main" val="2753062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654800"/>
            <a:ext cx="12192000" cy="203200"/>
          </a:xfrm>
          <a:prstGeom prst="rect">
            <a:avLst/>
          </a:prstGeom>
          <a:solidFill>
            <a:srgbClr val="53B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444020" y="4374292"/>
            <a:ext cx="928474" cy="469139"/>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E2F95923-1A56-4F3E-A943-B530CDBC22CC}"/>
              </a:ext>
            </a:extLst>
          </p:cNvPr>
          <p:cNvSpPr/>
          <p:nvPr/>
        </p:nvSpPr>
        <p:spPr>
          <a:xfrm>
            <a:off x="2372494" y="756745"/>
            <a:ext cx="4742288" cy="3721897"/>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444A2299-66AE-49A9-B994-B75598252E59}"/>
              </a:ext>
            </a:extLst>
          </p:cNvPr>
          <p:cNvSpPr/>
          <p:nvPr/>
        </p:nvSpPr>
        <p:spPr>
          <a:xfrm>
            <a:off x="4731281" y="756745"/>
            <a:ext cx="4742288" cy="3721897"/>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F738BB2E-0746-42FF-B930-8D1A32AECABD}"/>
              </a:ext>
            </a:extLst>
          </p:cNvPr>
          <p:cNvSpPr/>
          <p:nvPr/>
        </p:nvSpPr>
        <p:spPr>
          <a:xfrm>
            <a:off x="3546383" y="2403767"/>
            <a:ext cx="4742288" cy="3721897"/>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229AC6A-C84B-4339-9072-68F717A4A12F}"/>
              </a:ext>
            </a:extLst>
          </p:cNvPr>
          <p:cNvSpPr txBox="1"/>
          <p:nvPr/>
        </p:nvSpPr>
        <p:spPr>
          <a:xfrm>
            <a:off x="2635054" y="1983888"/>
            <a:ext cx="24172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Functionality</a:t>
            </a:r>
          </a:p>
        </p:txBody>
      </p:sp>
      <p:sp>
        <p:nvSpPr>
          <p:cNvPr id="13" name="TextBox 12">
            <a:extLst>
              <a:ext uri="{FF2B5EF4-FFF2-40B4-BE49-F238E27FC236}">
                <a16:creationId xmlns:a16="http://schemas.microsoft.com/office/drawing/2014/main" id="{6B024057-DBCF-4937-B35B-EE5D30F88722}"/>
              </a:ext>
            </a:extLst>
          </p:cNvPr>
          <p:cNvSpPr txBox="1"/>
          <p:nvPr/>
        </p:nvSpPr>
        <p:spPr>
          <a:xfrm>
            <a:off x="7547769" y="1975366"/>
            <a:ext cx="18211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Durability</a:t>
            </a:r>
          </a:p>
        </p:txBody>
      </p:sp>
      <p:sp>
        <p:nvSpPr>
          <p:cNvPr id="14" name="TextBox 13">
            <a:extLst>
              <a:ext uri="{FF2B5EF4-FFF2-40B4-BE49-F238E27FC236}">
                <a16:creationId xmlns:a16="http://schemas.microsoft.com/office/drawing/2014/main" id="{1D094043-92B4-40E8-94C7-AA0D4AC44571}"/>
              </a:ext>
            </a:extLst>
          </p:cNvPr>
          <p:cNvSpPr txBox="1"/>
          <p:nvPr/>
        </p:nvSpPr>
        <p:spPr>
          <a:xfrm>
            <a:off x="5424342" y="5549814"/>
            <a:ext cx="9863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Cost</a:t>
            </a:r>
          </a:p>
        </p:txBody>
      </p:sp>
      <p:pic>
        <p:nvPicPr>
          <p:cNvPr id="4" name="Picture 3">
            <a:extLst>
              <a:ext uri="{FF2B5EF4-FFF2-40B4-BE49-F238E27FC236}">
                <a16:creationId xmlns:a16="http://schemas.microsoft.com/office/drawing/2014/main" id="{385AAF4C-7AFB-48AB-ACBB-FC57D08FB97D}"/>
              </a:ext>
            </a:extLst>
          </p:cNvPr>
          <p:cNvPicPr>
            <a:picLocks noChangeAspect="1"/>
          </p:cNvPicPr>
          <p:nvPr/>
        </p:nvPicPr>
        <p:blipFill>
          <a:blip r:embed="rId3"/>
          <a:stretch>
            <a:fillRect/>
          </a:stretch>
        </p:blipFill>
        <p:spPr>
          <a:xfrm>
            <a:off x="9276250" y="3429000"/>
            <a:ext cx="2406628" cy="2417468"/>
          </a:xfrm>
          <a:prstGeom prst="rect">
            <a:avLst/>
          </a:prstGeom>
        </p:spPr>
      </p:pic>
      <p:sp>
        <p:nvSpPr>
          <p:cNvPr id="27" name="Rectangle 26">
            <a:extLst>
              <a:ext uri="{FF2B5EF4-FFF2-40B4-BE49-F238E27FC236}">
                <a16:creationId xmlns:a16="http://schemas.microsoft.com/office/drawing/2014/main" id="{18D7B4E9-62BD-4ABD-A5F0-3D7FC28FCA49}"/>
              </a:ext>
            </a:extLst>
          </p:cNvPr>
          <p:cNvSpPr/>
          <p:nvPr/>
        </p:nvSpPr>
        <p:spPr>
          <a:xfrm>
            <a:off x="0" y="6654800"/>
            <a:ext cx="12192000" cy="203200"/>
          </a:xfrm>
          <a:prstGeom prst="rect">
            <a:avLst/>
          </a:prstGeom>
          <a:solidFill>
            <a:srgbClr val="53B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2AC57BA4-D92F-4BE3-A8B7-A6828D392CED}"/>
              </a:ext>
            </a:extLst>
          </p:cNvPr>
          <p:cNvSpPr txBox="1"/>
          <p:nvPr/>
        </p:nvSpPr>
        <p:spPr>
          <a:xfrm>
            <a:off x="2558805" y="2479289"/>
            <a:ext cx="1092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00"/>
                </a:solidFill>
                <a:effectLst/>
                <a:uLnTx/>
                <a:uFillTx/>
                <a:latin typeface="Calibri" panose="020F0502020204030204"/>
                <a:ea typeface="+mn-ea"/>
                <a:cs typeface="+mn-cs"/>
              </a:rPr>
              <a:t>Weight</a:t>
            </a:r>
          </a:p>
        </p:txBody>
      </p:sp>
      <p:sp>
        <p:nvSpPr>
          <p:cNvPr id="22" name="TextBox 21">
            <a:extLst>
              <a:ext uri="{FF2B5EF4-FFF2-40B4-BE49-F238E27FC236}">
                <a16:creationId xmlns:a16="http://schemas.microsoft.com/office/drawing/2014/main" id="{9AB00123-A5CB-46B6-8CD8-1E0A96D2B1A7}"/>
              </a:ext>
            </a:extLst>
          </p:cNvPr>
          <p:cNvSpPr txBox="1"/>
          <p:nvPr/>
        </p:nvSpPr>
        <p:spPr>
          <a:xfrm>
            <a:off x="7135893" y="3661330"/>
            <a:ext cx="1092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0000"/>
                </a:solidFill>
                <a:effectLst/>
                <a:uLnTx/>
                <a:uFillTx/>
                <a:latin typeface="Calibri" panose="020F0502020204030204"/>
                <a:ea typeface="+mn-ea"/>
                <a:cs typeface="+mn-cs"/>
              </a:rPr>
              <a:t>VoRs</a:t>
            </a:r>
            <a:endParaRPr kumimoji="0" lang="en-GB" sz="2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4B418ACC-EEFC-4444-8876-863886E62CBB}"/>
              </a:ext>
            </a:extLst>
          </p:cNvPr>
          <p:cNvSpPr/>
          <p:nvPr/>
        </p:nvSpPr>
        <p:spPr>
          <a:xfrm>
            <a:off x="4718231" y="2234909"/>
            <a:ext cx="2490730" cy="187785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rPr>
              <a:t>Van Operative Performance + Wellbeing</a:t>
            </a:r>
          </a:p>
        </p:txBody>
      </p:sp>
    </p:spTree>
    <p:extLst>
      <p:ext uri="{BB962C8B-B14F-4D97-AF65-F5344CB8AC3E}">
        <p14:creationId xmlns:p14="http://schemas.microsoft.com/office/powerpoint/2010/main" val="398020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6C435-E5AB-4D68-B9C0-87B6A8E2A56A}"/>
              </a:ext>
            </a:extLst>
          </p:cNvPr>
          <p:cNvSpPr>
            <a:spLocks noGrp="1"/>
          </p:cNvSpPr>
          <p:nvPr>
            <p:ph type="title"/>
          </p:nvPr>
        </p:nvSpPr>
        <p:spPr>
          <a:xfrm>
            <a:off x="252248" y="1954924"/>
            <a:ext cx="4214649" cy="2948152"/>
          </a:xfrm>
        </p:spPr>
        <p:txBody>
          <a:bodyPr>
            <a:normAutofit/>
          </a:bodyPr>
          <a:lstStyle/>
          <a:p>
            <a:r>
              <a:rPr lang="en-GB" sz="4000" dirty="0">
                <a:solidFill>
                  <a:schemeClr val="bg2">
                    <a:lumMod val="50000"/>
                  </a:schemeClr>
                </a:solidFill>
                <a:latin typeface="Arial" panose="020B0604020202020204" pitchFamily="34" charset="0"/>
                <a:cs typeface="Arial" panose="020B0604020202020204" pitchFamily="34" charset="0"/>
              </a:rPr>
              <a:t>Will this support outstanding performance by your industrial athletes??</a:t>
            </a:r>
          </a:p>
        </p:txBody>
      </p:sp>
      <p:sp>
        <p:nvSpPr>
          <p:cNvPr id="4" name="Rectangle 3">
            <a:extLst>
              <a:ext uri="{FF2B5EF4-FFF2-40B4-BE49-F238E27FC236}">
                <a16:creationId xmlns:a16="http://schemas.microsoft.com/office/drawing/2014/main" id="{CB51A118-20DA-4A33-8DA7-1F64136D2BD5}"/>
              </a:ext>
            </a:extLst>
          </p:cNvPr>
          <p:cNvSpPr/>
          <p:nvPr/>
        </p:nvSpPr>
        <p:spPr>
          <a:xfrm>
            <a:off x="0" y="6505575"/>
            <a:ext cx="12192000" cy="365125"/>
          </a:xfrm>
          <a:prstGeom prst="rect">
            <a:avLst/>
          </a:prstGeom>
          <a:solidFill>
            <a:srgbClr val="129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B1E9356-240A-4489-8F98-479A7A985609}"/>
              </a:ext>
            </a:extLst>
          </p:cNvPr>
          <p:cNvSpPr txBox="1"/>
          <p:nvPr/>
        </p:nvSpPr>
        <p:spPr>
          <a:xfrm>
            <a:off x="5586570" y="5843982"/>
            <a:ext cx="458138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small" spc="0" normalizeH="0" baseline="0" noProof="0" dirty="0">
                <a:ln>
                  <a:noFill/>
                </a:ln>
                <a:solidFill>
                  <a:srgbClr val="E7E6E6">
                    <a:lumMod val="50000"/>
                  </a:srgbClr>
                </a:solidFill>
                <a:effectLst/>
                <a:uLnTx/>
                <a:uFillTx/>
                <a:latin typeface="Calibri" panose="020F0502020204030204"/>
                <a:ea typeface="+mn-ea"/>
                <a:cs typeface="+mn-cs"/>
              </a:rPr>
              <a:t>Wooden racking crash test example</a:t>
            </a:r>
          </a:p>
        </p:txBody>
      </p:sp>
      <p:pic>
        <p:nvPicPr>
          <p:cNvPr id="5" name="Wooden crash test_short">
            <a:hlinkClick r:id="" action="ppaction://media"/>
            <a:extLst>
              <a:ext uri="{FF2B5EF4-FFF2-40B4-BE49-F238E27FC236}">
                <a16:creationId xmlns:a16="http://schemas.microsoft.com/office/drawing/2014/main" id="{013CEDAB-2684-4731-A586-BD51EB7E760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5213" b="10555"/>
          <a:stretch>
            <a:fillRect/>
          </a:stretch>
        </p:blipFill>
        <p:spPr>
          <a:xfrm>
            <a:off x="4119570" y="467493"/>
            <a:ext cx="7515382" cy="5176562"/>
          </a:xfrm>
          <a:prstGeom prst="rect">
            <a:avLst/>
          </a:prstGeom>
        </p:spPr>
      </p:pic>
    </p:spTree>
    <p:extLst>
      <p:ext uri="{BB962C8B-B14F-4D97-AF65-F5344CB8AC3E}">
        <p14:creationId xmlns:p14="http://schemas.microsoft.com/office/powerpoint/2010/main" val="15120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33"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6C435-E5AB-4D68-B9C0-87B6A8E2A56A}"/>
              </a:ext>
            </a:extLst>
          </p:cNvPr>
          <p:cNvSpPr>
            <a:spLocks noGrp="1"/>
          </p:cNvSpPr>
          <p:nvPr>
            <p:ph type="title"/>
          </p:nvPr>
        </p:nvSpPr>
        <p:spPr>
          <a:xfrm>
            <a:off x="135346" y="331530"/>
            <a:ext cx="11082867" cy="810836"/>
          </a:xfrm>
        </p:spPr>
        <p:txBody>
          <a:bodyPr>
            <a:normAutofit/>
          </a:bodyPr>
          <a:lstStyle/>
          <a:p>
            <a:r>
              <a:rPr lang="en-GB" dirty="0">
                <a:solidFill>
                  <a:schemeClr val="bg2">
                    <a:lumMod val="50000"/>
                  </a:schemeClr>
                </a:solidFill>
                <a:latin typeface="Arial" panose="020B0604020202020204" pitchFamily="34" charset="0"/>
                <a:cs typeface="Arial" panose="020B0604020202020204" pitchFamily="34" charset="0"/>
              </a:rPr>
              <a:t>5 conversion areas that drive efficiencies</a:t>
            </a:r>
          </a:p>
        </p:txBody>
      </p:sp>
    </p:spTree>
    <p:extLst>
      <p:ext uri="{BB962C8B-B14F-4D97-AF65-F5344CB8AC3E}">
        <p14:creationId xmlns:p14="http://schemas.microsoft.com/office/powerpoint/2010/main" val="3668819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EE624CC7-FD13-470F-9FC6-40EFEE01EA7B}"/>
              </a:ext>
            </a:extLst>
          </p:cNvPr>
          <p:cNvGrpSpPr/>
          <p:nvPr/>
        </p:nvGrpSpPr>
        <p:grpSpPr>
          <a:xfrm>
            <a:off x="313266" y="5086630"/>
            <a:ext cx="5376271" cy="1411831"/>
            <a:chOff x="313266" y="5086630"/>
            <a:chExt cx="5376271" cy="1411831"/>
          </a:xfrm>
        </p:grpSpPr>
        <p:pic>
          <p:nvPicPr>
            <p:cNvPr id="6" name="Picture 5">
              <a:extLst>
                <a:ext uri="{FF2B5EF4-FFF2-40B4-BE49-F238E27FC236}">
                  <a16:creationId xmlns:a16="http://schemas.microsoft.com/office/drawing/2014/main" id="{92D4C1C8-8AC9-4C55-A6B2-0C21CAB3B0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888" y="5086630"/>
              <a:ext cx="1211571" cy="1411831"/>
            </a:xfrm>
            <a:prstGeom prst="rect">
              <a:avLst/>
            </a:prstGeom>
          </p:spPr>
        </p:pic>
        <p:pic>
          <p:nvPicPr>
            <p:cNvPr id="13" name="Picture 12">
              <a:extLst>
                <a:ext uri="{FF2B5EF4-FFF2-40B4-BE49-F238E27FC236}">
                  <a16:creationId xmlns:a16="http://schemas.microsoft.com/office/drawing/2014/main" id="{BC0E2C68-13E0-4BDF-B876-5EF52BFC9D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266" y="5387922"/>
              <a:ext cx="508116" cy="660550"/>
            </a:xfrm>
            <a:prstGeom prst="rect">
              <a:avLst/>
            </a:prstGeom>
          </p:spPr>
        </p:pic>
        <p:sp>
          <p:nvSpPr>
            <p:cNvPr id="14" name="TextBox 13">
              <a:extLst>
                <a:ext uri="{FF2B5EF4-FFF2-40B4-BE49-F238E27FC236}">
                  <a16:creationId xmlns:a16="http://schemas.microsoft.com/office/drawing/2014/main" id="{84AD6DFE-5B34-497D-B9E6-1EB0F309765A}"/>
                </a:ext>
              </a:extLst>
            </p:cNvPr>
            <p:cNvSpPr txBox="1"/>
            <p:nvPr/>
          </p:nvSpPr>
          <p:spPr>
            <a:xfrm>
              <a:off x="2415756" y="5155246"/>
              <a:ext cx="327378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Safer Storage</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Reduce time and tool losses with</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enhanced security options</a:t>
              </a:r>
            </a:p>
          </p:txBody>
        </p:sp>
      </p:grpSp>
      <p:grpSp>
        <p:nvGrpSpPr>
          <p:cNvPr id="21" name="Group 20">
            <a:extLst>
              <a:ext uri="{FF2B5EF4-FFF2-40B4-BE49-F238E27FC236}">
                <a16:creationId xmlns:a16="http://schemas.microsoft.com/office/drawing/2014/main" id="{5E9BE74F-8847-41AA-8910-5B6DBB48E41D}"/>
              </a:ext>
            </a:extLst>
          </p:cNvPr>
          <p:cNvGrpSpPr/>
          <p:nvPr/>
        </p:nvGrpSpPr>
        <p:grpSpPr>
          <a:xfrm>
            <a:off x="5830072" y="2129790"/>
            <a:ext cx="6011386" cy="1588504"/>
            <a:chOff x="5830072" y="2129790"/>
            <a:chExt cx="6011386" cy="1588504"/>
          </a:xfrm>
        </p:grpSpPr>
        <p:pic>
          <p:nvPicPr>
            <p:cNvPr id="7" name="Picture 6">
              <a:extLst>
                <a:ext uri="{FF2B5EF4-FFF2-40B4-BE49-F238E27FC236}">
                  <a16:creationId xmlns:a16="http://schemas.microsoft.com/office/drawing/2014/main" id="{7ECE0ED1-2D74-4875-9D09-450B698F3B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5221" y="2129790"/>
              <a:ext cx="1211571" cy="1588504"/>
            </a:xfrm>
            <a:prstGeom prst="rect">
              <a:avLst/>
            </a:prstGeom>
          </p:spPr>
        </p:pic>
        <p:sp>
          <p:nvSpPr>
            <p:cNvPr id="15" name="TextBox 14">
              <a:extLst>
                <a:ext uri="{FF2B5EF4-FFF2-40B4-BE49-F238E27FC236}">
                  <a16:creationId xmlns:a16="http://schemas.microsoft.com/office/drawing/2014/main" id="{BDAE072A-A0E3-41EE-9721-22ADB458A97B}"/>
                </a:ext>
              </a:extLst>
            </p:cNvPr>
            <p:cNvSpPr txBox="1"/>
            <p:nvPr/>
          </p:nvSpPr>
          <p:spPr>
            <a:xfrm>
              <a:off x="7933895" y="2311163"/>
              <a:ext cx="3907563"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Fit For Purpose Equipment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Minimise downtime &amp; inefficient working with kit that delivers over the long term</a:t>
              </a:r>
            </a:p>
          </p:txBody>
        </p:sp>
        <p:pic>
          <p:nvPicPr>
            <p:cNvPr id="16" name="Picture 15">
              <a:extLst>
                <a:ext uri="{FF2B5EF4-FFF2-40B4-BE49-F238E27FC236}">
                  <a16:creationId xmlns:a16="http://schemas.microsoft.com/office/drawing/2014/main" id="{BE4A822D-6ECF-481A-9E94-C92F1D7866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0072" y="2583839"/>
              <a:ext cx="457304" cy="660550"/>
            </a:xfrm>
            <a:prstGeom prst="rect">
              <a:avLst/>
            </a:prstGeom>
          </p:spPr>
        </p:pic>
      </p:grpSp>
      <p:grpSp>
        <p:nvGrpSpPr>
          <p:cNvPr id="22" name="Group 21">
            <a:extLst>
              <a:ext uri="{FF2B5EF4-FFF2-40B4-BE49-F238E27FC236}">
                <a16:creationId xmlns:a16="http://schemas.microsoft.com/office/drawing/2014/main" id="{B8929C59-72BA-4727-A171-828F0808A5AA}"/>
              </a:ext>
            </a:extLst>
          </p:cNvPr>
          <p:cNvGrpSpPr/>
          <p:nvPr/>
        </p:nvGrpSpPr>
        <p:grpSpPr>
          <a:xfrm>
            <a:off x="5779260" y="4122170"/>
            <a:ext cx="6206131" cy="1383817"/>
            <a:chOff x="5779260" y="4122170"/>
            <a:chExt cx="6206131" cy="1383817"/>
          </a:xfrm>
        </p:grpSpPr>
        <p:pic>
          <p:nvPicPr>
            <p:cNvPr id="8" name="Picture 7">
              <a:extLst>
                <a:ext uri="{FF2B5EF4-FFF2-40B4-BE49-F238E27FC236}">
                  <a16:creationId xmlns:a16="http://schemas.microsoft.com/office/drawing/2014/main" id="{96E3367F-FE30-466D-8A80-68441D1B28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7376" y="4122170"/>
              <a:ext cx="1817615" cy="1197974"/>
            </a:xfrm>
            <a:prstGeom prst="rect">
              <a:avLst/>
            </a:prstGeom>
          </p:spPr>
        </p:pic>
        <p:pic>
          <p:nvPicPr>
            <p:cNvPr id="17" name="Picture 16">
              <a:extLst>
                <a:ext uri="{FF2B5EF4-FFF2-40B4-BE49-F238E27FC236}">
                  <a16:creationId xmlns:a16="http://schemas.microsoft.com/office/drawing/2014/main" id="{2EECBB6E-4F26-44FB-A5BE-C3137FA957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79260" y="4439605"/>
              <a:ext cx="508116" cy="660550"/>
            </a:xfrm>
            <a:prstGeom prst="rect">
              <a:avLst/>
            </a:prstGeom>
          </p:spPr>
        </p:pic>
        <p:sp>
          <p:nvSpPr>
            <p:cNvPr id="18" name="TextBox 17">
              <a:extLst>
                <a:ext uri="{FF2B5EF4-FFF2-40B4-BE49-F238E27FC236}">
                  <a16:creationId xmlns:a16="http://schemas.microsoft.com/office/drawing/2014/main" id="{DFE67A07-0500-41CA-B481-745C92244DFF}"/>
                </a:ext>
              </a:extLst>
            </p:cNvPr>
            <p:cNvSpPr txBox="1"/>
            <p:nvPr/>
          </p:nvSpPr>
          <p:spPr>
            <a:xfrm>
              <a:off x="7933895" y="4213325"/>
              <a:ext cx="4051496"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Optimised power solutions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Efficiently and safely get the job done with the right power and lighting solutions</a:t>
              </a:r>
            </a:p>
          </p:txBody>
        </p:sp>
      </p:grpSp>
      <p:grpSp>
        <p:nvGrpSpPr>
          <p:cNvPr id="25" name="Group 24">
            <a:extLst>
              <a:ext uri="{FF2B5EF4-FFF2-40B4-BE49-F238E27FC236}">
                <a16:creationId xmlns:a16="http://schemas.microsoft.com/office/drawing/2014/main" id="{5E413647-C54C-4245-9F1D-096E7FFEEC6E}"/>
              </a:ext>
            </a:extLst>
          </p:cNvPr>
          <p:cNvGrpSpPr/>
          <p:nvPr/>
        </p:nvGrpSpPr>
        <p:grpSpPr>
          <a:xfrm>
            <a:off x="313266" y="3198190"/>
            <a:ext cx="5332470" cy="1588504"/>
            <a:chOff x="313266" y="3198190"/>
            <a:chExt cx="5332470" cy="1588504"/>
          </a:xfrm>
        </p:grpSpPr>
        <p:grpSp>
          <p:nvGrpSpPr>
            <p:cNvPr id="19" name="Group 18">
              <a:extLst>
                <a:ext uri="{FF2B5EF4-FFF2-40B4-BE49-F238E27FC236}">
                  <a16:creationId xmlns:a16="http://schemas.microsoft.com/office/drawing/2014/main" id="{88E8F32A-0463-4854-88D8-DF3C9C180C95}"/>
                </a:ext>
              </a:extLst>
            </p:cNvPr>
            <p:cNvGrpSpPr/>
            <p:nvPr/>
          </p:nvGrpSpPr>
          <p:grpSpPr>
            <a:xfrm>
              <a:off x="313266" y="3293536"/>
              <a:ext cx="5332470" cy="1292662"/>
              <a:chOff x="313266" y="3293536"/>
              <a:chExt cx="5332470" cy="1292662"/>
            </a:xfrm>
          </p:grpSpPr>
          <p:pic>
            <p:nvPicPr>
              <p:cNvPr id="11" name="Picture 10">
                <a:extLst>
                  <a:ext uri="{FF2B5EF4-FFF2-40B4-BE49-F238E27FC236}">
                    <a16:creationId xmlns:a16="http://schemas.microsoft.com/office/drawing/2014/main" id="{6AE3DE49-B2AD-488B-9518-F740754793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3266" y="3552775"/>
                <a:ext cx="508116" cy="660550"/>
              </a:xfrm>
              <a:prstGeom prst="rect">
                <a:avLst/>
              </a:prstGeom>
            </p:spPr>
          </p:pic>
          <p:sp>
            <p:nvSpPr>
              <p:cNvPr id="12" name="TextBox 11">
                <a:extLst>
                  <a:ext uri="{FF2B5EF4-FFF2-40B4-BE49-F238E27FC236}">
                    <a16:creationId xmlns:a16="http://schemas.microsoft.com/office/drawing/2014/main" id="{DC0F6919-CADB-4C1C-BD30-8C5E9B5F50B0}"/>
                  </a:ext>
                </a:extLst>
              </p:cNvPr>
              <p:cNvSpPr txBox="1"/>
              <p:nvPr/>
            </p:nvSpPr>
            <p:spPr>
              <a:xfrm>
                <a:off x="2350488" y="3293536"/>
                <a:ext cx="3295248"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Load Planning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Enable quicker, compliant stowing of kit</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vehicle right-sizing</a:t>
                </a:r>
              </a:p>
            </p:txBody>
          </p:sp>
        </p:grpSp>
        <p:pic>
          <p:nvPicPr>
            <p:cNvPr id="24" name="Picture 23">
              <a:extLst>
                <a:ext uri="{FF2B5EF4-FFF2-40B4-BE49-F238E27FC236}">
                  <a16:creationId xmlns:a16="http://schemas.microsoft.com/office/drawing/2014/main" id="{322A7675-E12C-4698-A7B8-6A8FC85F30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39328" y="3198190"/>
              <a:ext cx="770425" cy="1588504"/>
            </a:xfrm>
            <a:prstGeom prst="rect">
              <a:avLst/>
            </a:prstGeom>
          </p:spPr>
        </p:pic>
      </p:grpSp>
      <p:grpSp>
        <p:nvGrpSpPr>
          <p:cNvPr id="28" name="Group 27">
            <a:extLst>
              <a:ext uri="{FF2B5EF4-FFF2-40B4-BE49-F238E27FC236}">
                <a16:creationId xmlns:a16="http://schemas.microsoft.com/office/drawing/2014/main" id="{3D2DD116-666B-416B-BA1F-9C94CB08DE23}"/>
              </a:ext>
            </a:extLst>
          </p:cNvPr>
          <p:cNvGrpSpPr/>
          <p:nvPr/>
        </p:nvGrpSpPr>
        <p:grpSpPr>
          <a:xfrm>
            <a:off x="313266" y="1268788"/>
            <a:ext cx="5353170" cy="1363479"/>
            <a:chOff x="313266" y="1268788"/>
            <a:chExt cx="5353170" cy="1363479"/>
          </a:xfrm>
        </p:grpSpPr>
        <p:grpSp>
          <p:nvGrpSpPr>
            <p:cNvPr id="3" name="Group 2">
              <a:extLst>
                <a:ext uri="{FF2B5EF4-FFF2-40B4-BE49-F238E27FC236}">
                  <a16:creationId xmlns:a16="http://schemas.microsoft.com/office/drawing/2014/main" id="{2A54DD17-001B-4EEE-BB09-5B5A1164649D}"/>
                </a:ext>
              </a:extLst>
            </p:cNvPr>
            <p:cNvGrpSpPr/>
            <p:nvPr/>
          </p:nvGrpSpPr>
          <p:grpSpPr>
            <a:xfrm>
              <a:off x="313266" y="1368722"/>
              <a:ext cx="5353170" cy="1015663"/>
              <a:chOff x="313266" y="1368722"/>
              <a:chExt cx="5353170" cy="1015663"/>
            </a:xfrm>
          </p:grpSpPr>
          <p:pic>
            <p:nvPicPr>
              <p:cNvPr id="9" name="Picture 8">
                <a:extLst>
                  <a:ext uri="{FF2B5EF4-FFF2-40B4-BE49-F238E27FC236}">
                    <a16:creationId xmlns:a16="http://schemas.microsoft.com/office/drawing/2014/main" id="{58BA93D6-721F-4745-BB8E-0C507478322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3266" y="1602375"/>
                <a:ext cx="254058" cy="660550"/>
              </a:xfrm>
              <a:prstGeom prst="rect">
                <a:avLst/>
              </a:prstGeom>
            </p:spPr>
          </p:pic>
          <p:sp>
            <p:nvSpPr>
              <p:cNvPr id="10" name="TextBox 9">
                <a:extLst>
                  <a:ext uri="{FF2B5EF4-FFF2-40B4-BE49-F238E27FC236}">
                    <a16:creationId xmlns:a16="http://schemas.microsoft.com/office/drawing/2014/main" id="{028A7B7B-2F1C-44F5-8F13-99EAA96424CA}"/>
                  </a:ext>
                </a:extLst>
              </p:cNvPr>
              <p:cNvSpPr txBox="1"/>
              <p:nvPr/>
            </p:nvSpPr>
            <p:spPr>
              <a:xfrm>
                <a:off x="2371188" y="1368722"/>
                <a:ext cx="329524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Workspace Organisation</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Save time daily through efficient tools and stock storage</a:t>
                </a:r>
              </a:p>
            </p:txBody>
          </p:sp>
        </p:grpSp>
        <p:pic>
          <p:nvPicPr>
            <p:cNvPr id="27" name="Picture 26">
              <a:extLst>
                <a:ext uri="{FF2B5EF4-FFF2-40B4-BE49-F238E27FC236}">
                  <a16:creationId xmlns:a16="http://schemas.microsoft.com/office/drawing/2014/main" id="{B1BCA598-7847-40EA-BB04-953D1E4BB1D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8786" y="1268788"/>
              <a:ext cx="1363479" cy="1363479"/>
            </a:xfrm>
            <a:prstGeom prst="rect">
              <a:avLst/>
            </a:prstGeom>
          </p:spPr>
        </p:pic>
      </p:grpSp>
      <p:sp>
        <p:nvSpPr>
          <p:cNvPr id="29" name="Title 1">
            <a:extLst>
              <a:ext uri="{FF2B5EF4-FFF2-40B4-BE49-F238E27FC236}">
                <a16:creationId xmlns:a16="http://schemas.microsoft.com/office/drawing/2014/main" id="{4ED74E2F-9307-460E-8824-C50A2EA6E881}"/>
              </a:ext>
            </a:extLst>
          </p:cNvPr>
          <p:cNvSpPr>
            <a:spLocks noGrp="1"/>
          </p:cNvSpPr>
          <p:nvPr>
            <p:ph type="title"/>
          </p:nvPr>
        </p:nvSpPr>
        <p:spPr>
          <a:xfrm>
            <a:off x="135346" y="331530"/>
            <a:ext cx="11082867" cy="810836"/>
          </a:xfrm>
        </p:spPr>
        <p:txBody>
          <a:bodyPr>
            <a:normAutofit/>
          </a:bodyPr>
          <a:lstStyle/>
          <a:p>
            <a:r>
              <a:rPr lang="en-GB" dirty="0">
                <a:solidFill>
                  <a:schemeClr val="bg2">
                    <a:lumMod val="50000"/>
                  </a:schemeClr>
                </a:solidFill>
                <a:latin typeface="Arial" panose="020B0604020202020204" pitchFamily="34" charset="0"/>
                <a:cs typeface="Arial" panose="020B0604020202020204" pitchFamily="34" charset="0"/>
              </a:rPr>
              <a:t>5 conversion areas that drive efficiencies</a:t>
            </a:r>
          </a:p>
        </p:txBody>
      </p:sp>
    </p:spTree>
    <p:extLst>
      <p:ext uri="{BB962C8B-B14F-4D97-AF65-F5344CB8AC3E}">
        <p14:creationId xmlns:p14="http://schemas.microsoft.com/office/powerpoint/2010/main" val="3264515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8B34-53FC-49C1-BF14-A765441FD777}"/>
              </a:ext>
            </a:extLst>
          </p:cNvPr>
          <p:cNvSpPr>
            <a:spLocks noGrp="1"/>
          </p:cNvSpPr>
          <p:nvPr>
            <p:ph type="title"/>
          </p:nvPr>
        </p:nvSpPr>
        <p:spPr>
          <a:xfrm>
            <a:off x="265005" y="328539"/>
            <a:ext cx="10515600" cy="887942"/>
          </a:xfrm>
        </p:spPr>
        <p:txBody>
          <a:bodyPr>
            <a:normAutofit/>
          </a:bodyPr>
          <a:lstStyle/>
          <a:p>
            <a:r>
              <a:rPr lang="en-GB" sz="4000" dirty="0">
                <a:solidFill>
                  <a:srgbClr val="00B050"/>
                </a:solidFill>
                <a:latin typeface="Arial" panose="020B0604020202020204" pitchFamily="34" charset="0"/>
                <a:cs typeface="Arial" panose="020B0604020202020204" pitchFamily="34" charset="0"/>
              </a:rPr>
              <a:t>NEW</a:t>
            </a:r>
            <a:r>
              <a:rPr lang="en-GB" sz="4000" dirty="0">
                <a:solidFill>
                  <a:schemeClr val="bg2">
                    <a:lumMod val="50000"/>
                  </a:schemeClr>
                </a:solidFill>
                <a:latin typeface="Arial" panose="020B0604020202020204" pitchFamily="34" charset="0"/>
                <a:cs typeface="Arial" panose="020B0604020202020204" pitchFamily="34" charset="0"/>
              </a:rPr>
              <a:t> – </a:t>
            </a:r>
            <a:r>
              <a:rPr lang="en-GB" sz="4000" i="1" dirty="0">
                <a:solidFill>
                  <a:srgbClr val="00B050"/>
                </a:solidFill>
                <a:latin typeface="Arial" panose="020B0604020202020204" pitchFamily="34" charset="0"/>
                <a:cs typeface="Arial" panose="020B0604020202020204" pitchFamily="34" charset="0"/>
              </a:rPr>
              <a:t>Pick-to-Light</a:t>
            </a:r>
            <a:r>
              <a:rPr lang="en-GB" sz="4000" dirty="0">
                <a:solidFill>
                  <a:schemeClr val="bg2">
                    <a:lumMod val="50000"/>
                  </a:schemeClr>
                </a:solidFill>
                <a:latin typeface="Arial" panose="020B0604020202020204" pitchFamily="34" charset="0"/>
                <a:cs typeface="Arial" panose="020B0604020202020204" pitchFamily="34" charset="0"/>
              </a:rPr>
              <a:t> Solution</a:t>
            </a:r>
          </a:p>
        </p:txBody>
      </p:sp>
      <p:sp>
        <p:nvSpPr>
          <p:cNvPr id="8" name="Content Placeholder 2">
            <a:extLst>
              <a:ext uri="{FF2B5EF4-FFF2-40B4-BE49-F238E27FC236}">
                <a16:creationId xmlns:a16="http://schemas.microsoft.com/office/drawing/2014/main" id="{E691095C-F779-482F-BC20-FE6306BE4530}"/>
              </a:ext>
            </a:extLst>
          </p:cNvPr>
          <p:cNvSpPr txBox="1">
            <a:spLocks/>
          </p:cNvSpPr>
          <p:nvPr/>
        </p:nvSpPr>
        <p:spPr>
          <a:xfrm>
            <a:off x="485315" y="2475559"/>
            <a:ext cx="5042745" cy="40539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9900"/>
              </a:buClr>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Saves valuable time &amp; builds operational efficiency</a:t>
            </a:r>
            <a:b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srgbClr val="009900"/>
              </a:buClr>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Enhanced by software linked to:</a:t>
            </a:r>
          </a:p>
          <a:p>
            <a:pPr marL="685800" marR="0" lvl="1" indent="-228600" algn="l" defTabSz="914400" rtl="0" eaLnBrk="1" fontAlgn="auto" latinLnBrk="0" hangingPunct="1">
              <a:lnSpc>
                <a:spcPct val="90000"/>
              </a:lnSpc>
              <a:spcBef>
                <a:spcPts val="500"/>
              </a:spcBef>
              <a:spcAft>
                <a:spcPts val="0"/>
              </a:spcAft>
              <a:buClr>
                <a:srgbClr val="009900"/>
              </a:buClr>
              <a:buSzTx/>
              <a:buFont typeface="Wingdings" panose="05000000000000000000" pitchFamily="2" charset="2"/>
              <a:buChar char="§"/>
              <a:tabLst/>
              <a:defRPr/>
            </a:pPr>
            <a:r>
              <a:rPr kumimoji="0" lang="en-GB" sz="1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Stock management system – enabling auto re-ordering of used items</a:t>
            </a:r>
          </a:p>
          <a:p>
            <a:pPr marL="685800" marR="0" lvl="1" indent="-228600" algn="l" defTabSz="914400" rtl="0" eaLnBrk="1" fontAlgn="auto" latinLnBrk="0" hangingPunct="1">
              <a:lnSpc>
                <a:spcPct val="90000"/>
              </a:lnSpc>
              <a:spcBef>
                <a:spcPts val="500"/>
              </a:spcBef>
              <a:spcAft>
                <a:spcPts val="0"/>
              </a:spcAft>
              <a:buClr>
                <a:srgbClr val="009900"/>
              </a:buClr>
              <a:buSzTx/>
              <a:buFont typeface="Wingdings" panose="05000000000000000000" pitchFamily="2" charset="2"/>
              <a:buChar char="§"/>
              <a:tabLst/>
              <a:defRPr/>
            </a:pPr>
            <a:r>
              <a:rPr kumimoji="0" lang="en-GB" sz="1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Automated job billing </a:t>
            </a:r>
            <a:br>
              <a:rPr kumimoji="0" lang="en-GB" sz="1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srgbClr val="009900"/>
              </a:buClr>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Ideal for overnight stock replenishment or easy pre-ordered stock collection from depot</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grpSp>
        <p:nvGrpSpPr>
          <p:cNvPr id="17" name="Group 16">
            <a:extLst>
              <a:ext uri="{FF2B5EF4-FFF2-40B4-BE49-F238E27FC236}">
                <a16:creationId xmlns:a16="http://schemas.microsoft.com/office/drawing/2014/main" id="{CEE3FD9D-077C-42F3-B90B-6FE8828BCA7D}"/>
              </a:ext>
            </a:extLst>
          </p:cNvPr>
          <p:cNvGrpSpPr/>
          <p:nvPr/>
        </p:nvGrpSpPr>
        <p:grpSpPr>
          <a:xfrm>
            <a:off x="486591" y="1335167"/>
            <a:ext cx="11324409" cy="2995773"/>
            <a:chOff x="486591" y="1335167"/>
            <a:chExt cx="11324409" cy="2995773"/>
          </a:xfrm>
        </p:grpSpPr>
        <p:pic>
          <p:nvPicPr>
            <p:cNvPr id="7" name="Picture 6">
              <a:extLst>
                <a:ext uri="{FF2B5EF4-FFF2-40B4-BE49-F238E27FC236}">
                  <a16:creationId xmlns:a16="http://schemas.microsoft.com/office/drawing/2014/main" id="{F50E7C58-956F-4F61-9F5B-5E38B7FD128D}"/>
                </a:ext>
              </a:extLst>
            </p:cNvPr>
            <p:cNvPicPr>
              <a:picLocks noChangeAspect="1"/>
            </p:cNvPicPr>
            <p:nvPr/>
          </p:nvPicPr>
          <p:blipFill rotWithShape="1">
            <a:blip r:embed="rId3"/>
            <a:srcRect t="18272" r="17502" b="12839"/>
            <a:stretch/>
          </p:blipFill>
          <p:spPr>
            <a:xfrm>
              <a:off x="9743761" y="1560213"/>
              <a:ext cx="2067239" cy="2770727"/>
            </a:xfrm>
            <a:prstGeom prst="rect">
              <a:avLst/>
            </a:prstGeom>
            <a:ln>
              <a:solidFill>
                <a:schemeClr val="bg2">
                  <a:lumMod val="50000"/>
                </a:schemeClr>
              </a:solidFill>
            </a:ln>
          </p:spPr>
        </p:pic>
        <p:pic>
          <p:nvPicPr>
            <p:cNvPr id="14" name="Picture 13">
              <a:extLst>
                <a:ext uri="{FF2B5EF4-FFF2-40B4-BE49-F238E27FC236}">
                  <a16:creationId xmlns:a16="http://schemas.microsoft.com/office/drawing/2014/main" id="{69257284-4257-45B9-BE6E-516F42152D62}"/>
                </a:ext>
              </a:extLst>
            </p:cNvPr>
            <p:cNvPicPr>
              <a:picLocks noChangeAspect="1"/>
            </p:cNvPicPr>
            <p:nvPr/>
          </p:nvPicPr>
          <p:blipFill>
            <a:blip r:embed="rId4"/>
            <a:stretch>
              <a:fillRect/>
            </a:stretch>
          </p:blipFill>
          <p:spPr>
            <a:xfrm>
              <a:off x="486591" y="1335167"/>
              <a:ext cx="4816257" cy="646232"/>
            </a:xfrm>
            <a:prstGeom prst="rect">
              <a:avLst/>
            </a:prstGeom>
          </p:spPr>
        </p:pic>
      </p:grpSp>
      <p:grpSp>
        <p:nvGrpSpPr>
          <p:cNvPr id="4" name="Group 3">
            <a:extLst>
              <a:ext uri="{FF2B5EF4-FFF2-40B4-BE49-F238E27FC236}">
                <a16:creationId xmlns:a16="http://schemas.microsoft.com/office/drawing/2014/main" id="{A3A4B0F2-90CE-4526-91FC-29AFC1668A1F}"/>
              </a:ext>
            </a:extLst>
          </p:cNvPr>
          <p:cNvGrpSpPr/>
          <p:nvPr/>
        </p:nvGrpSpPr>
        <p:grpSpPr>
          <a:xfrm>
            <a:off x="498234" y="1216481"/>
            <a:ext cx="11312766" cy="4758519"/>
            <a:chOff x="498234" y="1216481"/>
            <a:chExt cx="11312766" cy="4758519"/>
          </a:xfrm>
        </p:grpSpPr>
        <p:grpSp>
          <p:nvGrpSpPr>
            <p:cNvPr id="18" name="Group 17">
              <a:extLst>
                <a:ext uri="{FF2B5EF4-FFF2-40B4-BE49-F238E27FC236}">
                  <a16:creationId xmlns:a16="http://schemas.microsoft.com/office/drawing/2014/main" id="{A1C564A6-1952-4F47-8FE0-2D607889E988}"/>
                </a:ext>
              </a:extLst>
            </p:cNvPr>
            <p:cNvGrpSpPr/>
            <p:nvPr/>
          </p:nvGrpSpPr>
          <p:grpSpPr>
            <a:xfrm>
              <a:off x="498234" y="1560213"/>
              <a:ext cx="11312766" cy="4414787"/>
              <a:chOff x="498234" y="1560213"/>
              <a:chExt cx="11312766" cy="4414787"/>
            </a:xfrm>
          </p:grpSpPr>
          <p:pic>
            <p:nvPicPr>
              <p:cNvPr id="5" name="Picture 4">
                <a:extLst>
                  <a:ext uri="{FF2B5EF4-FFF2-40B4-BE49-F238E27FC236}">
                    <a16:creationId xmlns:a16="http://schemas.microsoft.com/office/drawing/2014/main" id="{3C3E6D26-D290-4A4F-9ECA-1B62A33659BF}"/>
                  </a:ext>
                </a:extLst>
              </p:cNvPr>
              <p:cNvPicPr>
                <a:picLocks noChangeAspect="1"/>
              </p:cNvPicPr>
              <p:nvPr/>
            </p:nvPicPr>
            <p:blipFill rotWithShape="1">
              <a:blip r:embed="rId5"/>
              <a:srcRect l="23017"/>
              <a:stretch/>
            </p:blipFill>
            <p:spPr>
              <a:xfrm>
                <a:off x="5723466" y="1560213"/>
                <a:ext cx="3819634" cy="4414787"/>
              </a:xfrm>
              <a:prstGeom prst="rect">
                <a:avLst/>
              </a:prstGeom>
              <a:ln>
                <a:solidFill>
                  <a:schemeClr val="bg2">
                    <a:lumMod val="50000"/>
                  </a:schemeClr>
                </a:solidFill>
              </a:ln>
            </p:spPr>
          </p:pic>
          <p:pic>
            <p:nvPicPr>
              <p:cNvPr id="6" name="Picture 5">
                <a:extLst>
                  <a:ext uri="{FF2B5EF4-FFF2-40B4-BE49-F238E27FC236}">
                    <a16:creationId xmlns:a16="http://schemas.microsoft.com/office/drawing/2014/main" id="{D952FF9A-23B8-4E90-99BE-79DF40A308FC}"/>
                  </a:ext>
                </a:extLst>
              </p:cNvPr>
              <p:cNvPicPr>
                <a:picLocks noChangeAspect="1"/>
              </p:cNvPicPr>
              <p:nvPr/>
            </p:nvPicPr>
            <p:blipFill rotWithShape="1">
              <a:blip r:embed="rId6"/>
              <a:srcRect l="20892" t="10835" r="1499" b="11420"/>
              <a:stretch/>
            </p:blipFill>
            <p:spPr>
              <a:xfrm>
                <a:off x="9743761" y="4472997"/>
                <a:ext cx="2067239" cy="1502003"/>
              </a:xfrm>
              <a:prstGeom prst="rect">
                <a:avLst/>
              </a:prstGeom>
              <a:ln>
                <a:solidFill>
                  <a:schemeClr val="bg2">
                    <a:lumMod val="50000"/>
                  </a:schemeClr>
                </a:solidFill>
              </a:ln>
            </p:spPr>
          </p:pic>
          <p:pic>
            <p:nvPicPr>
              <p:cNvPr id="16" name="Picture 15">
                <a:extLst>
                  <a:ext uri="{FF2B5EF4-FFF2-40B4-BE49-F238E27FC236}">
                    <a16:creationId xmlns:a16="http://schemas.microsoft.com/office/drawing/2014/main" id="{466F013E-9EE9-4C7D-A8E2-95CF8FD06656}"/>
                  </a:ext>
                </a:extLst>
              </p:cNvPr>
              <p:cNvPicPr>
                <a:picLocks noChangeAspect="1"/>
              </p:cNvPicPr>
              <p:nvPr/>
            </p:nvPicPr>
            <p:blipFill>
              <a:blip r:embed="rId7"/>
              <a:stretch>
                <a:fillRect/>
              </a:stretch>
            </p:blipFill>
            <p:spPr>
              <a:xfrm>
                <a:off x="498234" y="1733144"/>
                <a:ext cx="4816257" cy="646232"/>
              </a:xfrm>
              <a:prstGeom prst="rect">
                <a:avLst/>
              </a:prstGeom>
            </p:spPr>
          </p:pic>
        </p:grpSp>
        <p:sp>
          <p:nvSpPr>
            <p:cNvPr id="3" name="Oval 2">
              <a:extLst>
                <a:ext uri="{FF2B5EF4-FFF2-40B4-BE49-F238E27FC236}">
                  <a16:creationId xmlns:a16="http://schemas.microsoft.com/office/drawing/2014/main" id="{3C8C54F5-8B8C-46CA-9110-8187F90A1293}"/>
                </a:ext>
              </a:extLst>
            </p:cNvPr>
            <p:cNvSpPr/>
            <p:nvPr/>
          </p:nvSpPr>
          <p:spPr>
            <a:xfrm>
              <a:off x="7693572" y="1216481"/>
              <a:ext cx="1340069" cy="141636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6315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DE4439B-EDD5-428B-B3A2-B754C8D51C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5367" y="346648"/>
            <a:ext cx="503185" cy="906842"/>
          </a:xfrm>
          <a:prstGeom prst="rect">
            <a:avLst/>
          </a:prstGeom>
        </p:spPr>
      </p:pic>
      <p:cxnSp>
        <p:nvCxnSpPr>
          <p:cNvPr id="15" name="Straight Connector 14">
            <a:extLst>
              <a:ext uri="{FF2B5EF4-FFF2-40B4-BE49-F238E27FC236}">
                <a16:creationId xmlns:a16="http://schemas.microsoft.com/office/drawing/2014/main" id="{B1F69D69-4905-44D5-AEFE-B00DB00FB53E}"/>
              </a:ext>
            </a:extLst>
          </p:cNvPr>
          <p:cNvCxnSpPr/>
          <p:nvPr/>
        </p:nvCxnSpPr>
        <p:spPr>
          <a:xfrm>
            <a:off x="10722612" y="398114"/>
            <a:ext cx="0" cy="80391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03717084-924C-4F53-8E5F-B9B0E3BF4EF6}"/>
              </a:ext>
            </a:extLst>
          </p:cNvPr>
          <p:cNvPicPr>
            <a:picLocks noChangeAspect="1"/>
          </p:cNvPicPr>
          <p:nvPr/>
        </p:nvPicPr>
        <p:blipFill rotWithShape="1">
          <a:blip r:embed="rId4">
            <a:extLst>
              <a:ext uri="{28A0092B-C50C-407E-A947-70E740481C1C}">
                <a14:useLocalDpi xmlns:a14="http://schemas.microsoft.com/office/drawing/2010/main" val="0"/>
              </a:ext>
            </a:extLst>
          </a:blip>
          <a:srcRect t="17561" b="19424"/>
          <a:stretch/>
        </p:blipFill>
        <p:spPr>
          <a:xfrm>
            <a:off x="268737" y="1507630"/>
            <a:ext cx="11618462" cy="4738954"/>
          </a:xfrm>
          <a:prstGeom prst="rect">
            <a:avLst/>
          </a:prstGeom>
        </p:spPr>
      </p:pic>
      <p:pic>
        <p:nvPicPr>
          <p:cNvPr id="24" name="Picture 23">
            <a:extLst>
              <a:ext uri="{FF2B5EF4-FFF2-40B4-BE49-F238E27FC236}">
                <a16:creationId xmlns:a16="http://schemas.microsoft.com/office/drawing/2014/main" id="{CA97A105-FBCF-4A98-A587-F08D74E9D0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737" y="584120"/>
            <a:ext cx="8472830" cy="431898"/>
          </a:xfrm>
          <a:prstGeom prst="rect">
            <a:avLst/>
          </a:prstGeom>
        </p:spPr>
      </p:pic>
    </p:spTree>
    <p:extLst>
      <p:ext uri="{BB962C8B-B14F-4D97-AF65-F5344CB8AC3E}">
        <p14:creationId xmlns:p14="http://schemas.microsoft.com/office/powerpoint/2010/main" val="34587789"/>
      </p:ext>
    </p:extLst>
  </p:cSld>
  <p:clrMapOvr>
    <a:masterClrMapping/>
  </p:clrMapOvr>
</p:sld>
</file>

<file path=ppt/theme/theme1.xml><?xml version="1.0" encoding="utf-8"?>
<a:theme xmlns:a="http://schemas.openxmlformats.org/drawingml/2006/main" name="FTA">
  <a:themeElements>
    <a:clrScheme name="FTA">
      <a:dk1>
        <a:srgbClr val="000000"/>
      </a:dk1>
      <a:lt1>
        <a:sysClr val="window" lastClr="FFFFFF"/>
      </a:lt1>
      <a:dk2>
        <a:srgbClr val="595959"/>
      </a:dk2>
      <a:lt2>
        <a:srgbClr val="D8D8D8"/>
      </a:lt2>
      <a:accent1>
        <a:srgbClr val="090041"/>
      </a:accent1>
      <a:accent2>
        <a:srgbClr val="008CFF"/>
      </a:accent2>
      <a:accent3>
        <a:srgbClr val="FF0000"/>
      </a:accent3>
      <a:accent4>
        <a:srgbClr val="E1EBFF"/>
      </a:accent4>
      <a:accent5>
        <a:srgbClr val="FFFFFF"/>
      </a:accent5>
      <a:accent6>
        <a:srgbClr val="FFFFFF"/>
      </a:accent6>
      <a:hlink>
        <a:srgbClr val="090041"/>
      </a:hlink>
      <a:folHlink>
        <a:srgbClr val="FF0000"/>
      </a:folHlink>
    </a:clrScheme>
    <a:fontScheme name="Custom 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405</Words>
  <Application>Microsoft Office PowerPoint</Application>
  <PresentationFormat>Widescreen</PresentationFormat>
  <Paragraphs>52</Paragraphs>
  <Slides>8</Slides>
  <Notes>8</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vt:i4>
      </vt:variant>
    </vt:vector>
  </HeadingPairs>
  <TitlesOfParts>
    <vt:vector size="16" baseType="lpstr">
      <vt:lpstr>Arial</vt:lpstr>
      <vt:lpstr>Calibri</vt:lpstr>
      <vt:lpstr>Calibri Light</vt:lpstr>
      <vt:lpstr>Overpass Light</vt:lpstr>
      <vt:lpstr>Verdana</vt:lpstr>
      <vt:lpstr>Wingdings</vt:lpstr>
      <vt:lpstr>FTA</vt:lpstr>
      <vt:lpstr>1_Office Theme</vt:lpstr>
      <vt:lpstr>Blast of Innovation     </vt:lpstr>
      <vt:lpstr>PowerPoint Presentation</vt:lpstr>
      <vt:lpstr>PowerPoint Presentation</vt:lpstr>
      <vt:lpstr>Will this support outstanding performance by your industrial athletes??</vt:lpstr>
      <vt:lpstr>5 conversion areas that drive efficiencies</vt:lpstr>
      <vt:lpstr>5 conversion areas that drive efficiencies</vt:lpstr>
      <vt:lpstr>NEW – Pick-to-Light Solution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Blast of Innovation     </dc:title>
  <dc:creator>Aimee Redmond</dc:creator>
  <cp:lastModifiedBy>Aimee Redmond</cp:lastModifiedBy>
  <cp:revision>1</cp:revision>
  <dcterms:created xsi:type="dcterms:W3CDTF">2019-04-04T10:28:06Z</dcterms:created>
  <dcterms:modified xsi:type="dcterms:W3CDTF">2019-04-04T10:28:36Z</dcterms:modified>
</cp:coreProperties>
</file>