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96" r:id="rId3"/>
  </p:sldMasterIdLst>
  <p:notesMasterIdLst>
    <p:notesMasterId r:id="rId11"/>
  </p:notesMasterIdLst>
  <p:sldIdLst>
    <p:sldId id="270" r:id="rId4"/>
    <p:sldId id="1238" r:id="rId5"/>
    <p:sldId id="1239" r:id="rId6"/>
    <p:sldId id="1240" r:id="rId7"/>
    <p:sldId id="1241" r:id="rId8"/>
    <p:sldId id="1244" r:id="rId9"/>
    <p:sldId id="124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0" d="100"/>
          <a:sy n="120" d="100"/>
        </p:scale>
        <p:origin x="3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34321-29F5-4B6E-A600-6D6BA7452EF6}" type="datetimeFigureOut">
              <a:rPr lang="en-GB" smtClean="0"/>
              <a:t>04/04/2019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D2FA1-9622-4534-92E1-3BE3345C30BF}" type="slidenum">
              <a:rPr lang="en-GB" smtClean="0"/>
              <a:t>‹#›</a:t>
            </a:fld>
            <a:endParaRPr lang="en-GB"/>
          </a:p>
        </p:txBody>
      </p:sp>
    </p:spTree>
    <p:extLst>
      <p:ext uri="{BB962C8B-B14F-4D97-AF65-F5344CB8AC3E}">
        <p14:creationId xmlns:p14="http://schemas.microsoft.com/office/powerpoint/2010/main" val="61852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068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71" rtl="0" eaLnBrk="1" fontAlgn="auto" latinLnBrk="0" hangingPunct="1">
              <a:lnSpc>
                <a:spcPct val="108000"/>
              </a:lnSpc>
              <a:spcBef>
                <a:spcPts val="0"/>
              </a:spcBef>
              <a:spcAft>
                <a:spcPts val="1008"/>
              </a:spcAft>
              <a:buClrTx/>
              <a:buSzTx/>
              <a:buFontTx/>
              <a:buNone/>
              <a:tabLst/>
              <a:defRPr/>
            </a:pPr>
            <a:r>
              <a:rPr lang="en-GB" dirty="0"/>
              <a:t>Introduction</a:t>
            </a:r>
            <a:r>
              <a:rPr lang="en-GB" baseline="0" dirty="0"/>
              <a:t> and explanation that I’m not here as part of a sales pitch – far from it – we know that running a business or a fleet of vans is hard enough</a:t>
            </a:r>
            <a:endParaRPr lang="en-GB" dirty="0"/>
          </a:p>
          <a:p>
            <a:endParaRPr lang="en-GB" dirty="0"/>
          </a:p>
        </p:txBody>
      </p:sp>
    </p:spTree>
    <p:extLst>
      <p:ext uri="{BB962C8B-B14F-4D97-AF65-F5344CB8AC3E}">
        <p14:creationId xmlns:p14="http://schemas.microsoft.com/office/powerpoint/2010/main" val="371747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I’m here today to provide</a:t>
            </a:r>
            <a:r>
              <a:rPr lang="en-GB" baseline="0" dirty="0"/>
              <a:t> a bit of an overview to the day. We have undertaken a survey of 2,000 UK van drivers, owners and operators as part of our Business Barometer study, which you may have heard of, and I wanted to share some of the stats with you that I’m sure you will all relate to. We know that there are 4.3 million vans on the UK roads today, but only 420,000 people list their profession as van drivers, so the other 4.1 million simply drive a van to enable them to do their job – they are a service engineer or work in facilities management perhaps for example. Therefore they probably don’t see themselves as the </a:t>
            </a:r>
            <a:r>
              <a:rPr lang="en-GB" b="1" baseline="0" dirty="0"/>
              <a:t>industrial athletes </a:t>
            </a:r>
            <a:r>
              <a:rPr lang="en-GB" baseline="0" dirty="0"/>
              <a:t>that they are, doing hard, physical work while also dealing with the stresses and pressures that come from their jobs, which we highlighted last year if you remember. </a:t>
            </a:r>
          </a:p>
          <a:p>
            <a:pPr marL="342900" indent="-342900">
              <a:buFont typeface="Arial" panose="020B0604020202020204" pitchFamily="34" charset="0"/>
              <a:buChar char="•"/>
            </a:pPr>
            <a:r>
              <a:rPr lang="en-GB" sz="2000" i="1" dirty="0"/>
              <a:t>ALMOST </a:t>
            </a:r>
            <a:r>
              <a:rPr lang="en-GB" sz="2000" b="1" i="1" dirty="0">
                <a:solidFill>
                  <a:schemeClr val="accent2"/>
                </a:solidFill>
              </a:rPr>
              <a:t>A FIFTH</a:t>
            </a:r>
            <a:r>
              <a:rPr lang="en-GB" sz="2000" i="1" dirty="0"/>
              <a:t> OF UK VAN DRIVERS ARE </a:t>
            </a:r>
            <a:r>
              <a:rPr lang="en-GB" sz="2000" b="1" i="1" dirty="0">
                <a:solidFill>
                  <a:schemeClr val="accent2"/>
                </a:solidFill>
              </a:rPr>
              <a:t>LIFTING LARGER PACKAGES</a:t>
            </a:r>
            <a:r>
              <a:rPr lang="en-GB" sz="2000" i="1" dirty="0"/>
              <a:t> MORE THAN </a:t>
            </a:r>
            <a:r>
              <a:rPr lang="en-GB" sz="2000" b="1" i="1" dirty="0">
                <a:solidFill>
                  <a:schemeClr val="accent2"/>
                </a:solidFill>
              </a:rPr>
              <a:t>10 TIMES </a:t>
            </a:r>
            <a:r>
              <a:rPr lang="en-GB" sz="2000" i="1" dirty="0"/>
              <a:t>THROUGHOUT THE DAY</a:t>
            </a:r>
          </a:p>
          <a:p>
            <a:pPr marL="342900" indent="-342900">
              <a:buFont typeface="Arial" panose="020B0604020202020204" pitchFamily="34" charset="0"/>
              <a:buChar char="•"/>
            </a:pPr>
            <a:r>
              <a:rPr lang="en-GB" sz="2000" b="1" i="1" dirty="0">
                <a:solidFill>
                  <a:schemeClr val="accent2"/>
                </a:solidFill>
              </a:rPr>
              <a:t>20% </a:t>
            </a:r>
            <a:r>
              <a:rPr lang="en-GB" sz="2000" i="1" dirty="0"/>
              <a:t>OF UK VAN DRIVERS WALK </a:t>
            </a:r>
            <a:r>
              <a:rPr lang="en-GB" sz="2000" b="1" i="1" dirty="0">
                <a:solidFill>
                  <a:schemeClr val="accent2"/>
                </a:solidFill>
              </a:rPr>
              <a:t>UP AND DOWN STAIRS </a:t>
            </a:r>
            <a:r>
              <a:rPr lang="en-GB" sz="2000" i="1" dirty="0"/>
              <a:t>OVER </a:t>
            </a:r>
            <a:r>
              <a:rPr lang="en-GB" sz="2000" b="1" i="1" dirty="0">
                <a:solidFill>
                  <a:schemeClr val="accent2"/>
                </a:solidFill>
              </a:rPr>
              <a:t>10 TIMES </a:t>
            </a:r>
            <a:r>
              <a:rPr lang="en-GB" sz="2000" i="1" dirty="0"/>
              <a:t>A DAY</a:t>
            </a:r>
          </a:p>
          <a:p>
            <a:pPr marL="342900" indent="-342900">
              <a:buFont typeface="Arial" panose="020B0604020202020204" pitchFamily="34" charset="0"/>
              <a:buChar char="•"/>
            </a:pPr>
            <a:r>
              <a:rPr lang="en-GB" sz="2000" b="1" i="1" dirty="0">
                <a:solidFill>
                  <a:srgbClr val="00B0F0"/>
                </a:solidFill>
              </a:rPr>
              <a:t>49% </a:t>
            </a:r>
            <a:r>
              <a:rPr lang="en-GB" sz="2000" i="1" dirty="0"/>
              <a:t>OF UK VAN DRIVES RATE THEIR SLEEP AS </a:t>
            </a:r>
            <a:r>
              <a:rPr lang="en-GB" sz="2000" b="1" i="1" dirty="0">
                <a:solidFill>
                  <a:srgbClr val="00B0F0"/>
                </a:solidFill>
              </a:rPr>
              <a:t>AVERAGE TO VERY BAD</a:t>
            </a:r>
            <a:endParaRPr lang="en-GB" sz="2000" i="1" dirty="0"/>
          </a:p>
          <a:p>
            <a:pPr marL="342900" indent="-342900">
              <a:buFont typeface="Arial" panose="020B0604020202020204" pitchFamily="34" charset="0"/>
              <a:buChar char="•"/>
            </a:pPr>
            <a:r>
              <a:rPr lang="en-GB" sz="2000" b="1" i="1" dirty="0">
                <a:solidFill>
                  <a:schemeClr val="accent2"/>
                </a:solidFill>
              </a:rPr>
              <a:t>40% </a:t>
            </a:r>
            <a:r>
              <a:rPr lang="en-GB" sz="2000" i="1" dirty="0"/>
              <a:t>OF UK VAN DRIVERS, OWNERS AND OPERATORS HAVE ONLY BEEN TO THE </a:t>
            </a:r>
            <a:r>
              <a:rPr lang="en-GB" sz="2000" b="1" i="1" dirty="0">
                <a:solidFill>
                  <a:schemeClr val="accent2"/>
                </a:solidFill>
              </a:rPr>
              <a:t>DOCTORS ONCE</a:t>
            </a:r>
            <a:r>
              <a:rPr lang="en-GB" sz="2000" i="1" dirty="0"/>
              <a:t>, IF NOT AT ALL, </a:t>
            </a:r>
            <a:r>
              <a:rPr lang="en-GB" sz="2000" b="1" i="1" dirty="0">
                <a:solidFill>
                  <a:schemeClr val="accent2"/>
                </a:solidFill>
              </a:rPr>
              <a:t>IN THE PAST YEAR</a:t>
            </a:r>
            <a:endParaRPr lang="en-GB" sz="2000" i="1" dirty="0"/>
          </a:p>
          <a:p>
            <a:pPr marL="342900" indent="-342900">
              <a:buFont typeface="Arial" panose="020B0604020202020204" pitchFamily="34" charset="0"/>
              <a:buChar char="•"/>
            </a:pPr>
            <a:r>
              <a:rPr lang="en-GB" sz="2000" b="1" i="1" dirty="0">
                <a:solidFill>
                  <a:schemeClr val="accent2"/>
                </a:solidFill>
              </a:rPr>
              <a:t>20% </a:t>
            </a:r>
            <a:r>
              <a:rPr lang="en-GB" sz="2000" i="1" dirty="0"/>
              <a:t>OF UK VAN DRIVERS SAY THEY </a:t>
            </a:r>
            <a:r>
              <a:rPr lang="en-GB" sz="2000" b="1" i="1" dirty="0">
                <a:solidFill>
                  <a:schemeClr val="accent2"/>
                </a:solidFill>
              </a:rPr>
              <a:t>HAVEN’T BEEN TO A DOCTOR </a:t>
            </a:r>
            <a:r>
              <a:rPr lang="en-GB" sz="2000" i="1" dirty="0"/>
              <a:t>IN THE PAST 12 MONTHS</a:t>
            </a:r>
            <a:endParaRPr lang="en-GB" baseline="0" dirty="0"/>
          </a:p>
          <a:p>
            <a:r>
              <a:rPr lang="en-GB" baseline="0" dirty="0"/>
              <a:t>It is also highlighted by the lack of decent sleep… For me though, the most worrying stat on here is the lack of visits to the doctors – now either you’re all superhuman, or you’re not taking proper care of yourselves… </a:t>
            </a:r>
          </a:p>
        </p:txBody>
      </p:sp>
    </p:spTree>
    <p:extLst>
      <p:ext uri="{BB962C8B-B14F-4D97-AF65-F5344CB8AC3E}">
        <p14:creationId xmlns:p14="http://schemas.microsoft.com/office/powerpoint/2010/main" val="2746815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a:t>
            </a:r>
            <a:r>
              <a:rPr lang="en-GB" baseline="0" dirty="0"/>
              <a:t> I’m sure that the health &amp; safety bods in your companies will ensure that manual handling and all that fun stuff is taken care of, so I don’t want to focus on that. I want to instead focus on how well we take care of ourselves and sow some seeds to think about as today unfolds. Our Business Barometer research shows that potentially, we are making ourselves feel worse when we’re out on the road thanks to a lack of healthy options when out driving. If we think about this in the context of van drivers as ‘industrial athletes’, quite simply, we’re not fuelling our body for the task ahead. The British Dietetic Association is here to help advise on how we can help fuel ourselves better so that we don’t experience a dip in energy, which again, as ‘athletes’, we just can’t afford to have. </a:t>
            </a:r>
            <a:endParaRPr lang="en-GB" dirty="0"/>
          </a:p>
        </p:txBody>
      </p:sp>
    </p:spTree>
    <p:extLst>
      <p:ext uri="{BB962C8B-B14F-4D97-AF65-F5344CB8AC3E}">
        <p14:creationId xmlns:p14="http://schemas.microsoft.com/office/powerpoint/2010/main" val="1711016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71" rtl="0" eaLnBrk="1" fontAlgn="auto" latinLnBrk="0" hangingPunct="1">
              <a:lnSpc>
                <a:spcPct val="108000"/>
              </a:lnSpc>
              <a:spcBef>
                <a:spcPts val="0"/>
              </a:spcBef>
              <a:spcAft>
                <a:spcPts val="1008"/>
              </a:spcAft>
              <a:buClrTx/>
              <a:buSzTx/>
              <a:buFontTx/>
              <a:buNone/>
              <a:tabLst/>
              <a:defRPr/>
            </a:pPr>
            <a:r>
              <a:rPr lang="en-GB" dirty="0"/>
              <a:t>Not going to the doctors</a:t>
            </a:r>
            <a:r>
              <a:rPr lang="en-GB" baseline="0" dirty="0"/>
              <a:t> isn’t something to be proud of I’m afraid, especially amongst the men out there who are statistically much less likely to go to the doctor. This week, if you do one thing, phone the doctor for a health check, especially if you’ve been ignoring a health niggle. Please. </a:t>
            </a:r>
          </a:p>
          <a:p>
            <a:pPr marL="0" marR="0" lvl="0" indent="0" algn="l" defTabSz="914271" rtl="0" eaLnBrk="1" fontAlgn="auto" latinLnBrk="0" hangingPunct="1">
              <a:lnSpc>
                <a:spcPct val="108000"/>
              </a:lnSpc>
              <a:spcBef>
                <a:spcPts val="0"/>
              </a:spcBef>
              <a:spcAft>
                <a:spcPts val="1008"/>
              </a:spcAft>
              <a:buClrTx/>
              <a:buSzTx/>
              <a:buFontTx/>
              <a:buNone/>
              <a:tabLst/>
              <a:defRPr/>
            </a:pPr>
            <a:r>
              <a:rPr lang="en-GB" baseline="0" dirty="0"/>
              <a:t>Now I’m not going to steal the thunder of the fab team from the British Dietetic Association, but they can explain how it’s not about cutting the foods you like out, but its worth seeing if simple food swaps can help, particularly with energy levels. For example, swapping crisps in a meal deal with some nuts instead. And if you’re eating right, there is a strong correlation with sleep right too, but certainly try keeping track of this, either through a </a:t>
            </a:r>
            <a:r>
              <a:rPr lang="en-GB" baseline="0" dirty="0" err="1"/>
              <a:t>fitbit</a:t>
            </a:r>
            <a:r>
              <a:rPr lang="en-GB" baseline="0" dirty="0"/>
              <a:t> type device, or simply by making a note of your bed and wake time, how you feel when you’ve just woken up, if you’ve had to rely on an alarm to wake up etc. I’m no doctor of course so if you have serious sleep issues, do speak to your doctor. And lastly, speak to your HR folk and see what they’re doing about wellbeing – if the office has a healthy canteen policy, but you’re out on the road eating rubbish, can they perhaps provide you with a lunch allowance which makes buying </a:t>
            </a:r>
            <a:r>
              <a:rPr lang="en-GB" baseline="0" dirty="0" err="1"/>
              <a:t>healtier</a:t>
            </a:r>
            <a:r>
              <a:rPr lang="en-GB" baseline="0" dirty="0"/>
              <a:t> food more affordable? And if you’re self-employed or you own the company, have a discussion with local health clubs and see if you can set up a partnership to enable more favourable rates – if you don’t ask, you don’t get. Right?! </a:t>
            </a:r>
            <a:endParaRPr lang="en-GB" dirty="0"/>
          </a:p>
        </p:txBody>
      </p:sp>
    </p:spTree>
    <p:extLst>
      <p:ext uri="{BB962C8B-B14F-4D97-AF65-F5344CB8AC3E}">
        <p14:creationId xmlns:p14="http://schemas.microsoft.com/office/powerpoint/2010/main" val="1568488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a:t>
            </a:r>
            <a:r>
              <a:rPr lang="en-GB" baseline="0" dirty="0"/>
              <a:t> what can we do to help? Well, in addition to our </a:t>
            </a:r>
            <a:r>
              <a:rPr lang="en-GB" baseline="0" dirty="0" err="1"/>
              <a:t>Citan</a:t>
            </a:r>
            <a:r>
              <a:rPr lang="en-GB" baseline="0" dirty="0"/>
              <a:t>, Vito, Sprinter and X-Class models, we are also offering our </a:t>
            </a:r>
            <a:r>
              <a:rPr lang="en-GB" baseline="0" dirty="0" err="1"/>
              <a:t>eDrive</a:t>
            </a:r>
            <a:r>
              <a:rPr lang="en-GB" baseline="0" dirty="0"/>
              <a:t> range, starting with the </a:t>
            </a:r>
            <a:r>
              <a:rPr lang="en-GB" baseline="0" dirty="0" err="1"/>
              <a:t>eVito</a:t>
            </a:r>
            <a:r>
              <a:rPr lang="en-GB" baseline="0" dirty="0"/>
              <a:t> this year and offering the </a:t>
            </a:r>
            <a:r>
              <a:rPr lang="en-GB" baseline="0" dirty="0" err="1"/>
              <a:t>eSprinter</a:t>
            </a:r>
            <a:r>
              <a:rPr lang="en-GB" baseline="0" dirty="0"/>
              <a:t> next – electric vehicles might not be for everyone, but if you think they might be for you, have a chat with us so that we can see how they could work for your business. We also offer with every vehicle a free, round-the-clock roadside recovery service with our trained technicians to fix your van and keep you moving – we don’t just lift and shift you to a garage. Our dealers offer an out-of-hours service too so that you don’t need to interrupt your working day to service your vans. We are also now in our 6</a:t>
            </a:r>
            <a:r>
              <a:rPr lang="en-GB" baseline="30000" dirty="0"/>
              <a:t>th</a:t>
            </a:r>
            <a:r>
              <a:rPr lang="en-GB" baseline="0" dirty="0"/>
              <a:t> year of working in partnership with the FTA Van Excellence programme and are very proud to be Platinum Partner. We genuinely do work in partnership with these guys and our customers, so if you run or are thinking of running our vans, have a chat with us to see how we can support you through the van excellence programme. </a:t>
            </a:r>
            <a:endParaRPr lang="en-GB" dirty="0"/>
          </a:p>
        </p:txBody>
      </p:sp>
    </p:spTree>
    <p:extLst>
      <p:ext uri="{BB962C8B-B14F-4D97-AF65-F5344CB8AC3E}">
        <p14:creationId xmlns:p14="http://schemas.microsoft.com/office/powerpoint/2010/main" val="214634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71" rtl="0" eaLnBrk="1" fontAlgn="auto" latinLnBrk="0" hangingPunct="1">
              <a:lnSpc>
                <a:spcPct val="108000"/>
              </a:lnSpc>
              <a:spcBef>
                <a:spcPts val="0"/>
              </a:spcBef>
              <a:spcAft>
                <a:spcPts val="1008"/>
              </a:spcAft>
              <a:buClrTx/>
              <a:buSzTx/>
              <a:buFontTx/>
              <a:buNone/>
              <a:tabLst/>
              <a:defRPr/>
            </a:pPr>
            <a:r>
              <a:rPr lang="en-GB" dirty="0"/>
              <a:t>And that’s me done!</a:t>
            </a:r>
            <a:r>
              <a:rPr lang="en-GB" baseline="0" dirty="0"/>
              <a:t> Thank you very much for listening. </a:t>
            </a:r>
            <a:endParaRPr lang="en-GB" dirty="0"/>
          </a:p>
          <a:p>
            <a:endParaRPr lang="en-GB" dirty="0"/>
          </a:p>
        </p:txBody>
      </p:sp>
    </p:spTree>
    <p:extLst>
      <p:ext uri="{BB962C8B-B14F-4D97-AF65-F5344CB8AC3E}">
        <p14:creationId xmlns:p14="http://schemas.microsoft.com/office/powerpoint/2010/main" val="633798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61" name="Picture 160" descr="A close up of a metal fence&#10;&#10;Description generated with high confidence">
            <a:extLst>
              <a:ext uri="{FF2B5EF4-FFF2-40B4-BE49-F238E27FC236}">
                <a16:creationId xmlns:a16="http://schemas.microsoft.com/office/drawing/2014/main" id="{A0E1A658-D280-4ABB-86C5-54313CBBF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846" y="0"/>
            <a:ext cx="5274906" cy="6864626"/>
          </a:xfrm>
          <a:prstGeom prst="rect">
            <a:avLst/>
          </a:prstGeom>
        </p:spPr>
      </p:pic>
      <p:sp>
        <p:nvSpPr>
          <p:cNvPr id="2" name="Title 1">
            <a:extLst>
              <a:ext uri="{FF2B5EF4-FFF2-40B4-BE49-F238E27FC236}">
                <a16:creationId xmlns:a16="http://schemas.microsoft.com/office/drawing/2014/main" id="{6E57FC1A-D1D7-41DF-9C38-132EB0022C80}"/>
              </a:ext>
            </a:extLst>
          </p:cNvPr>
          <p:cNvSpPr>
            <a:spLocks noGrp="1"/>
          </p:cNvSpPr>
          <p:nvPr>
            <p:ph type="ctrTitle"/>
          </p:nvPr>
        </p:nvSpPr>
        <p:spPr>
          <a:xfrm>
            <a:off x="5267271" y="3071725"/>
            <a:ext cx="6205329" cy="2896402"/>
          </a:xfrm>
          <a:noFill/>
        </p:spPr>
        <p:txBody>
          <a:bodyPr anchor="t" anchorCtr="0">
            <a:noAutofit/>
          </a:bodyPr>
          <a:lstStyle>
            <a:lvl1pPr algn="l">
              <a:defRPr sz="4200">
                <a:solidFill>
                  <a:schemeClr val="accent3"/>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p:nvPr>
        </p:nvSpPr>
        <p:spPr>
          <a:xfrm>
            <a:off x="5266200" y="5969695"/>
            <a:ext cx="6206400" cy="215444"/>
          </a:xfrm>
        </p:spPr>
        <p:txBody>
          <a:bodyPr>
            <a:spAutoFit/>
          </a:bodyPr>
          <a:lstStyle>
            <a:lvl1pPr marL="0" indent="0" algn="l">
              <a:buNone/>
              <a:defRPr sz="1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a:xfrm>
            <a:off x="9240038" y="6350000"/>
            <a:ext cx="1800000" cy="153888"/>
          </a:xfrm>
          <a:prstGeom prst="rect">
            <a:avLst/>
          </a:prstGeom>
        </p:spPr>
        <p:txBody>
          <a:bodyPr/>
          <a:lstStyle/>
          <a:p>
            <a:fld id="{5B42D600-461E-4D15-98C0-8BB09BE54093}" type="datetime6">
              <a:rPr lang="en-GB" smtClean="0"/>
              <a:t>April 19</a:t>
            </a:fld>
            <a:endParaRPr lang="en-GB" dirty="0"/>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62" name="Picture 161">
            <a:extLst>
              <a:ext uri="{FF2B5EF4-FFF2-40B4-BE49-F238E27FC236}">
                <a16:creationId xmlns:a16="http://schemas.microsoft.com/office/drawing/2014/main" id="{78F340A0-F7E4-C34A-9A40-F7BDF53686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46301"/>
            <a:ext cx="757024" cy="3802933"/>
          </a:xfrm>
          <a:prstGeom prst="rect">
            <a:avLst/>
          </a:prstGeom>
        </p:spPr>
      </p:pic>
      <p:pic>
        <p:nvPicPr>
          <p:cNvPr id="163" name="Picture 162">
            <a:extLst>
              <a:ext uri="{FF2B5EF4-FFF2-40B4-BE49-F238E27FC236}">
                <a16:creationId xmlns:a16="http://schemas.microsoft.com/office/drawing/2014/main" id="{7CB03AD6-25F5-2241-802B-381B99AFD7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3175001"/>
            <a:ext cx="757024" cy="3735926"/>
          </a:xfrm>
          <a:prstGeom prst="rect">
            <a:avLst/>
          </a:prstGeom>
        </p:spPr>
      </p:pic>
    </p:spTree>
    <p:extLst>
      <p:ext uri="{BB962C8B-B14F-4D97-AF65-F5344CB8AC3E}">
        <p14:creationId xmlns:p14="http://schemas.microsoft.com/office/powerpoint/2010/main" val="12891096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4"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1" name="Textplatzhalter 10"/>
          <p:cNvSpPr>
            <a:spLocks noGrp="1"/>
          </p:cNvSpPr>
          <p:nvPr>
            <p:ph type="body" sz="quarter" idx="20" hasCustomPrompt="1"/>
          </p:nvPr>
        </p:nvSpPr>
        <p:spPr>
          <a:xfrm>
            <a:off x="395794" y="1511300"/>
            <a:ext cx="11404800" cy="4140000"/>
          </a:xfrm>
          <a:ln>
            <a:solidFill>
              <a:schemeClr val="tx2"/>
            </a:solidFill>
          </a:ln>
        </p:spPr>
        <p:txBody>
          <a:bodyPr lIns="72000" tIns="72000" rIns="72000" bIns="72000" numCol="2" spcCol="244765"/>
          <a:lstStyle>
            <a:lvl1pPr marL="431507" indent="-431507">
              <a:buFont typeface="+mj-lt"/>
              <a:buAutoNum type="arabicPeriod"/>
              <a:defRPr baseline="0"/>
            </a:lvl1pPr>
            <a:lvl2pPr marL="863014" indent="-431507">
              <a:buFont typeface="+mj-lt"/>
              <a:buAutoNum type="alphaLcPeriod"/>
              <a:defRPr/>
            </a:lvl2pPr>
            <a:lvl3pPr marL="863014" indent="-431507">
              <a:buFont typeface="+mj-lt"/>
              <a:buAutoNum type="alphaLcPeriod"/>
              <a:defRPr sz="1998"/>
            </a:lvl3pPr>
            <a:lvl4pPr marL="863014" indent="-431507">
              <a:buFont typeface="+mj-lt"/>
              <a:buAutoNum type="alphaLcPeriod"/>
              <a:defRPr sz="1998"/>
            </a:lvl4pPr>
            <a:lvl5pPr marL="863014" indent="-431507">
              <a:buFont typeface="+mj-lt"/>
              <a:buAutoNum type="alphaLcPeriod"/>
              <a:defRPr sz="1998"/>
            </a:lvl5pPr>
            <a:lvl6pPr marL="863014" indent="-431507">
              <a:buFont typeface="+mj-lt"/>
              <a:buAutoNum type="alphaLcPeriod"/>
              <a:defRPr sz="1998"/>
            </a:lvl6pPr>
            <a:lvl7pPr marL="863014" indent="-431507">
              <a:buFont typeface="+mj-lt"/>
              <a:buAutoNum type="alphaLcPeriod"/>
              <a:defRPr sz="1998"/>
            </a:lvl7pPr>
            <a:lvl8pPr marL="863014" indent="-431507">
              <a:buFont typeface="+mj-lt"/>
              <a:buAutoNum type="alphaLcPeriod"/>
              <a:defRPr sz="1998"/>
            </a:lvl8pPr>
            <a:lvl9pPr marL="863014" indent="-431507">
              <a:buFont typeface="+mj-lt"/>
              <a:buAutoNum type="alphaLcPeriod"/>
              <a:defRPr sz="1998"/>
            </a:lvl9pPr>
          </a:lstStyle>
          <a:p>
            <a:pPr lvl="0"/>
            <a:r>
              <a:rPr lang="en-US" noProof="0" dirty="0"/>
              <a:t>Insert agenda point in </a:t>
            </a:r>
            <a:r>
              <a:rPr lang="en-US" noProof="0" dirty="0" err="1"/>
              <a:t>CorpoS</a:t>
            </a:r>
            <a:r>
              <a:rPr lang="en-US" noProof="0" dirty="0"/>
              <a:t> (Body), 20 pt. // for sub-item: Home // Paragraph// Increase/Decrease List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Tree>
    <p:extLst>
      <p:ext uri="{BB962C8B-B14F-4D97-AF65-F5344CB8AC3E}">
        <p14:creationId xmlns:p14="http://schemas.microsoft.com/office/powerpoint/2010/main" val="315175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 Bod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7" name="Inhaltsplatzhalter 6"/>
          <p:cNvSpPr>
            <a:spLocks noGrp="1"/>
          </p:cNvSpPr>
          <p:nvPr>
            <p:ph sz="quarter" idx="14" hasCustomPrompt="1"/>
          </p:nvPr>
        </p:nvSpPr>
        <p:spPr>
          <a:xfrm>
            <a:off x="395082" y="1511301"/>
            <a:ext cx="11404800" cy="4914900"/>
          </a:xfrm>
          <a:ln>
            <a:solidFill>
              <a:schemeClr val="tx2"/>
            </a:solidFill>
          </a:ln>
        </p:spPr>
        <p:txBody>
          <a:bodyPr lIns="72000" tIns="72000" rIns="72000" bIns="72000"/>
          <a:lstStyle>
            <a:lvl1pPr>
              <a:defRPr/>
            </a:lvl1pPr>
          </a:lstStyle>
          <a:p>
            <a:pPr lvl="0"/>
            <a:r>
              <a:rPr lang="en-US" dirty="0"/>
              <a:t>Insert content or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4"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1552688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 Inhalt in weißem Satzspiegel">
    <p:spTree>
      <p:nvGrpSpPr>
        <p:cNvPr id="1" name=""/>
        <p:cNvGrpSpPr/>
        <p:nvPr/>
      </p:nvGrpSpPr>
      <p:grpSpPr>
        <a:xfrm>
          <a:off x="0" y="0"/>
          <a:ext cx="0" cy="0"/>
          <a:chOff x="0" y="0"/>
          <a:chExt cx="0" cy="0"/>
        </a:xfrm>
      </p:grpSpPr>
      <p:sp>
        <p:nvSpPr>
          <p:cNvPr id="10" name="Titel 1"/>
          <p:cNvSpPr>
            <a:spLocks noGrp="1"/>
          </p:cNvSpPr>
          <p:nvPr>
            <p:ph type="title" hasCustomPrompt="1"/>
          </p:nvPr>
        </p:nvSpPr>
        <p:spPr>
          <a:xfrm>
            <a:off x="395289" y="368300"/>
            <a:ext cx="11406187"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de-DE" noProof="0" dirty="0"/>
          </a:p>
        </p:txBody>
      </p:sp>
      <p:sp>
        <p:nvSpPr>
          <p:cNvPr id="11" name="Textplatzhalter 7"/>
          <p:cNvSpPr>
            <a:spLocks noGrp="1"/>
          </p:cNvSpPr>
          <p:nvPr>
            <p:ph type="body" sz="quarter" idx="13" hasCustomPrompt="1"/>
          </p:nvPr>
        </p:nvSpPr>
        <p:spPr>
          <a:xfrm>
            <a:off x="395288" y="151202"/>
            <a:ext cx="5508000"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US" noProof="0" dirty="0"/>
              <a:t>Optional chapter heading</a:t>
            </a:r>
          </a:p>
        </p:txBody>
      </p:sp>
      <p:sp>
        <p:nvSpPr>
          <p:cNvPr id="15" name="Inhaltsplatzhalter 6"/>
          <p:cNvSpPr>
            <a:spLocks noGrp="1"/>
          </p:cNvSpPr>
          <p:nvPr>
            <p:ph sz="quarter" idx="14" hasCustomPrompt="1"/>
          </p:nvPr>
        </p:nvSpPr>
        <p:spPr>
          <a:xfrm>
            <a:off x="395288" y="1511301"/>
            <a:ext cx="11406187" cy="4914900"/>
          </a:xfrm>
          <a:solidFill>
            <a:srgbClr val="FFFFFF"/>
          </a:solidFill>
          <a:ln>
            <a:solidFill>
              <a:schemeClr val="tx2"/>
            </a:solidFill>
          </a:ln>
        </p:spPr>
        <p:txBody>
          <a:bodyPr lIns="72000" tIns="72000" rIns="72000" bIns="7200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vl6pPr>
              <a:defRPr>
                <a:solidFill>
                  <a:srgbClr val="000000"/>
                </a:solidFill>
              </a:defRPr>
            </a:lvl6pPr>
            <a:lvl7pPr>
              <a:defRPr>
                <a:solidFill>
                  <a:srgbClr val="000000"/>
                </a:solidFill>
              </a:defRPr>
            </a:lvl7pPr>
            <a:lvl8pPr>
              <a:defRPr>
                <a:solidFill>
                  <a:srgbClr val="000000"/>
                </a:solidFill>
              </a:defRPr>
            </a:lvl8pPr>
            <a:lvl9pPr>
              <a:defRPr>
                <a:solidFill>
                  <a:srgbClr val="000000"/>
                </a:solidFill>
              </a:defRPr>
            </a:lvl9pPr>
          </a:lstStyle>
          <a:p>
            <a:pPr lvl="0"/>
            <a:r>
              <a:rPr lang="en-US" dirty="0"/>
              <a:t>Insert content or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6" name="Textplatzhalter 3"/>
          <p:cNvSpPr>
            <a:spLocks noGrp="1"/>
          </p:cNvSpPr>
          <p:nvPr>
            <p:ph type="body" sz="quarter" idx="17" hasCustomPrompt="1"/>
          </p:nvPr>
        </p:nvSpPr>
        <p:spPr>
          <a:xfrm>
            <a:off x="6973200" y="0"/>
            <a:ext cx="936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de-DE" noProof="0" dirty="0"/>
              <a:t>                                             </a:t>
            </a:r>
          </a:p>
        </p:txBody>
      </p:sp>
      <p:sp>
        <p:nvSpPr>
          <p:cNvPr id="17" name="Textplatzhalter 3"/>
          <p:cNvSpPr>
            <a:spLocks noGrp="1"/>
          </p:cNvSpPr>
          <p:nvPr>
            <p:ph type="body" sz="quarter" idx="18" hasCustomPrompt="1"/>
          </p:nvPr>
        </p:nvSpPr>
        <p:spPr>
          <a:xfrm>
            <a:off x="7984801" y="0"/>
            <a:ext cx="1872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de-DE" noProof="0" dirty="0"/>
              <a:t>                                             </a:t>
            </a:r>
          </a:p>
        </p:txBody>
      </p:sp>
      <p:sp>
        <p:nvSpPr>
          <p:cNvPr id="18" name="Textplatzhalter 3"/>
          <p:cNvSpPr>
            <a:spLocks noGrp="1"/>
          </p:cNvSpPr>
          <p:nvPr>
            <p:ph type="body" sz="quarter" idx="29" hasCustomPrompt="1"/>
          </p:nvPr>
        </p:nvSpPr>
        <p:spPr>
          <a:xfrm>
            <a:off x="9928800" y="0"/>
            <a:ext cx="1872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de-DE" noProof="0" dirty="0"/>
              <a:t>                                             </a:t>
            </a:r>
          </a:p>
        </p:txBody>
      </p:sp>
      <p:sp>
        <p:nvSpPr>
          <p:cNvPr id="12" name="Fußzeilenplatzhalter 4"/>
          <p:cNvSpPr>
            <a:spLocks noGrp="1"/>
          </p:cNvSpPr>
          <p:nvPr>
            <p:ph type="ftr" sz="quarter" idx="3"/>
          </p:nvPr>
        </p:nvSpPr>
        <p:spPr>
          <a:xfrm>
            <a:off x="3146400" y="6552000"/>
            <a:ext cx="7848000" cy="306000"/>
          </a:xfrm>
          <a:prstGeom prst="rect">
            <a:avLst/>
          </a:prstGeom>
        </p:spPr>
        <p:txBody>
          <a:bodyPr vert="horz" lIns="0" tIns="0" rIns="0" bIns="0" rtlCol="0" anchor="ctr" anchorCtr="0">
            <a:noAutofit/>
          </a:bodyPr>
          <a:lstStyle>
            <a:lvl1pPr marL="0" indent="0" algn="r">
              <a:spcBef>
                <a:spcPts val="0"/>
              </a:spcBef>
              <a:buFont typeface="+mj-lt"/>
              <a:buNone/>
              <a:defRPr sz="999" b="0" i="0">
                <a:solidFill>
                  <a:schemeClr val="tx1"/>
                </a:solidFill>
                <a:latin typeface="+mn-lt"/>
              </a:defRPr>
            </a:lvl1pPr>
            <a:lvl2pPr marL="0" indent="0" algn="r">
              <a:spcBef>
                <a:spcPts val="0"/>
              </a:spcBef>
              <a:defRPr sz="999"/>
            </a:lvl2pPr>
            <a:lvl3pPr marL="0" indent="0" algn="r">
              <a:spcBef>
                <a:spcPts val="0"/>
              </a:spcBef>
              <a:defRPr sz="999"/>
            </a:lvl3pPr>
            <a:lvl4pPr marL="0" indent="0" algn="r">
              <a:spcBef>
                <a:spcPts val="0"/>
              </a:spcBef>
              <a:defRPr sz="999"/>
            </a:lvl4pPr>
            <a:lvl5pPr marL="0" indent="0" algn="r">
              <a:spcBef>
                <a:spcPts val="0"/>
              </a:spcBef>
              <a:defRPr sz="999"/>
            </a:lvl5pPr>
            <a:lvl6pPr marL="0" indent="0" algn="r">
              <a:spcBef>
                <a:spcPts val="0"/>
              </a:spcBef>
              <a:defRPr sz="999"/>
            </a:lvl6pPr>
            <a:lvl7pPr marL="0" indent="0" algn="r">
              <a:spcBef>
                <a:spcPts val="0"/>
              </a:spcBef>
              <a:defRPr sz="999"/>
            </a:lvl7pPr>
            <a:lvl8pPr marL="0" indent="0" algn="r">
              <a:spcBef>
                <a:spcPts val="0"/>
              </a:spcBef>
              <a:defRPr sz="999"/>
            </a:lvl8pPr>
            <a:lvl9pPr marL="0" indent="0" algn="r">
              <a:spcBef>
                <a:spcPts val="0"/>
              </a:spcBef>
              <a:defRPr sz="999"/>
            </a:lvl9pPr>
          </a:lstStyle>
          <a:p>
            <a:r>
              <a:rPr lang="en-US" dirty="0">
                <a:solidFill>
                  <a:srgbClr val="000000"/>
                </a:solidFill>
              </a:rPr>
              <a:t>Presentation title in CorpoS (Body) 10 pt | Department | Date</a:t>
            </a:r>
          </a:p>
        </p:txBody>
      </p:sp>
      <p:sp>
        <p:nvSpPr>
          <p:cNvPr id="13" name="Foliennummernplatzhalter 5"/>
          <p:cNvSpPr>
            <a:spLocks noGrp="1"/>
          </p:cNvSpPr>
          <p:nvPr>
            <p:ph type="sldNum" sz="quarter" idx="4"/>
          </p:nvPr>
        </p:nvSpPr>
        <p:spPr>
          <a:xfrm>
            <a:off x="11484001" y="6552000"/>
            <a:ext cx="323999" cy="306000"/>
          </a:xfrm>
          <a:prstGeom prst="rect">
            <a:avLst/>
          </a:prstGeom>
        </p:spPr>
        <p:txBody>
          <a:bodyPr vert="horz" lIns="0" tIns="0" rIns="0" bIns="0" rtlCol="0" anchor="ctr" anchorCtr="0">
            <a:noAutofit/>
          </a:bodyPr>
          <a:lstStyle>
            <a:lvl1pPr marL="0" indent="0" algn="r">
              <a:spcBef>
                <a:spcPts val="0"/>
              </a:spcBef>
              <a:buFont typeface="+mj-lt"/>
              <a:buNone/>
              <a:defRPr sz="999" b="0" i="0">
                <a:solidFill>
                  <a:schemeClr val="tx1"/>
                </a:solidFill>
                <a:latin typeface="+mn-lt"/>
              </a:defRPr>
            </a:lvl1pPr>
            <a:lvl2pPr marL="0" indent="0" algn="l">
              <a:spcBef>
                <a:spcPts val="0"/>
              </a:spcBef>
              <a:defRPr sz="999"/>
            </a:lvl2pPr>
            <a:lvl3pPr marL="0" indent="0" algn="l">
              <a:spcBef>
                <a:spcPts val="0"/>
              </a:spcBef>
              <a:defRPr sz="999"/>
            </a:lvl3pPr>
            <a:lvl4pPr marL="0" indent="0" algn="l">
              <a:spcBef>
                <a:spcPts val="0"/>
              </a:spcBef>
              <a:defRPr sz="999"/>
            </a:lvl4pPr>
            <a:lvl5pPr marL="0" indent="0" algn="l">
              <a:spcBef>
                <a:spcPts val="0"/>
              </a:spcBef>
              <a:defRPr sz="999"/>
            </a:lvl5pPr>
            <a:lvl6pPr marL="0" indent="0" algn="l">
              <a:spcBef>
                <a:spcPts val="0"/>
              </a:spcBef>
              <a:defRPr sz="999"/>
            </a:lvl6pPr>
            <a:lvl7pPr marL="0" indent="0" algn="l">
              <a:spcBef>
                <a:spcPts val="0"/>
              </a:spcBef>
              <a:defRPr sz="999"/>
            </a:lvl7pPr>
            <a:lvl8pPr marL="0" indent="0" algn="l">
              <a:spcBef>
                <a:spcPts val="0"/>
              </a:spcBef>
              <a:defRPr sz="999"/>
            </a:lvl8pPr>
            <a:lvl9pPr marL="0" indent="0" algn="l">
              <a:spcBef>
                <a:spcPts val="0"/>
              </a:spcBef>
              <a:defRPr sz="999"/>
            </a:lvl9pPr>
          </a:lstStyle>
          <a:p>
            <a:fld id="{AD1D1349-391B-44DC-865F-5996B3E40F26}" type="slidenum">
              <a:rPr lang="de-DE" smtClean="0">
                <a:solidFill>
                  <a:srgbClr val="000000"/>
                </a:solidFill>
              </a:rPr>
              <a:pPr/>
              <a:t>‹#›</a:t>
            </a:fld>
            <a:endParaRPr lang="de-DE" dirty="0">
              <a:solidFill>
                <a:srgbClr val="000000"/>
              </a:solidFill>
            </a:endParaRPr>
          </a:p>
        </p:txBody>
      </p:sp>
    </p:spTree>
    <p:extLst>
      <p:ext uri="{BB962C8B-B14F-4D97-AF65-F5344CB8AC3E}">
        <p14:creationId xmlns:p14="http://schemas.microsoft.com/office/powerpoint/2010/main" val="2495408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ellenplatzhalter 2"/>
          <p:cNvSpPr>
            <a:spLocks noGrp="1"/>
          </p:cNvSpPr>
          <p:nvPr>
            <p:ph type="tbl" sz="quarter" idx="20" hasCustomPrompt="1"/>
          </p:nvPr>
        </p:nvSpPr>
        <p:spPr>
          <a:xfrm>
            <a:off x="395287" y="2484000"/>
            <a:ext cx="11406189" cy="2700000"/>
          </a:xfrm>
        </p:spPr>
        <p:txBody>
          <a:bodyPr/>
          <a:lstStyle>
            <a:lvl1pPr algn="ctr">
              <a:spcAft>
                <a:spcPts val="0"/>
              </a:spcAft>
              <a:defRPr/>
            </a:lvl1pPr>
          </a:lstStyle>
          <a:p>
            <a:br>
              <a:rPr lang="en-US" dirty="0"/>
            </a:br>
            <a:br>
              <a:rPr lang="en-US" dirty="0"/>
            </a:br>
            <a:br>
              <a:rPr lang="en-US" dirty="0"/>
            </a:br>
            <a:br>
              <a:rPr lang="en-US" dirty="0"/>
            </a:br>
            <a:br>
              <a:rPr lang="en-US" dirty="0"/>
            </a:br>
            <a:r>
              <a:rPr lang="en-US" dirty="0"/>
              <a:t>Insert table</a:t>
            </a:r>
          </a:p>
        </p:txBody>
      </p:sp>
      <p:sp>
        <p:nvSpPr>
          <p:cNvPr id="16" name="Textplatzhalter 3"/>
          <p:cNvSpPr>
            <a:spLocks noGrp="1"/>
          </p:cNvSpPr>
          <p:nvPr>
            <p:ph type="body" sz="quarter" idx="17" hasCustomPrompt="1"/>
          </p:nvPr>
        </p:nvSpPr>
        <p:spPr>
          <a:xfrm>
            <a:off x="6973200" y="0"/>
            <a:ext cx="936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dirty="0"/>
              <a:t>                                             </a:t>
            </a:r>
          </a:p>
        </p:txBody>
      </p:sp>
      <p:sp>
        <p:nvSpPr>
          <p:cNvPr id="17" name="Textplatzhalter 3"/>
          <p:cNvSpPr>
            <a:spLocks noGrp="1"/>
          </p:cNvSpPr>
          <p:nvPr>
            <p:ph type="body" sz="quarter" idx="18" hasCustomPrompt="1"/>
          </p:nvPr>
        </p:nvSpPr>
        <p:spPr>
          <a:xfrm>
            <a:off x="7984801" y="0"/>
            <a:ext cx="1872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dirty="0"/>
              <a:t>                                             </a:t>
            </a:r>
          </a:p>
        </p:txBody>
      </p:sp>
      <p:sp>
        <p:nvSpPr>
          <p:cNvPr id="18" name="Textplatzhalter 3"/>
          <p:cNvSpPr>
            <a:spLocks noGrp="1"/>
          </p:cNvSpPr>
          <p:nvPr>
            <p:ph type="body" sz="quarter" idx="19" hasCustomPrompt="1"/>
          </p:nvPr>
        </p:nvSpPr>
        <p:spPr>
          <a:xfrm>
            <a:off x="9928800" y="0"/>
            <a:ext cx="1872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dirty="0"/>
              <a:t>                                             </a:t>
            </a:r>
          </a:p>
        </p:txBody>
      </p:sp>
      <p:sp>
        <p:nvSpPr>
          <p:cNvPr id="5" name="Textplatzhalter 4"/>
          <p:cNvSpPr>
            <a:spLocks noGrp="1"/>
          </p:cNvSpPr>
          <p:nvPr>
            <p:ph type="body" sz="quarter" idx="21" hasCustomPrompt="1"/>
          </p:nvPr>
        </p:nvSpPr>
        <p:spPr>
          <a:xfrm>
            <a:off x="395286" y="1512001"/>
            <a:ext cx="11405514" cy="720000"/>
          </a:xfrm>
        </p:spPr>
        <p:txBody>
          <a:bodyPr/>
          <a:lstStyle>
            <a:lvl1pPr>
              <a:spcAft>
                <a:spcPts val="0"/>
              </a:spcAft>
              <a:defRPr b="1"/>
            </a:lvl1pPr>
            <a:lvl2pPr marL="0" indent="0">
              <a:spcAft>
                <a:spcPts val="0"/>
              </a:spcAft>
              <a:buNone/>
              <a:defRPr sz="1999" b="1"/>
            </a:lvl2pPr>
            <a:lvl3pPr marL="0" indent="0">
              <a:spcAft>
                <a:spcPts val="0"/>
              </a:spcAft>
              <a:buNone/>
              <a:defRPr sz="1999" b="1"/>
            </a:lvl3pPr>
            <a:lvl4pPr marL="0" indent="0">
              <a:spcAft>
                <a:spcPts val="0"/>
              </a:spcAft>
              <a:buNone/>
              <a:defRPr sz="1999" b="1"/>
            </a:lvl4pPr>
            <a:lvl5pPr marL="0" indent="0">
              <a:spcAft>
                <a:spcPts val="0"/>
              </a:spcAft>
              <a:buNone/>
              <a:defRPr sz="1999" b="1"/>
            </a:lvl5pPr>
            <a:lvl6pPr marL="0" indent="0">
              <a:spcAft>
                <a:spcPts val="0"/>
              </a:spcAft>
              <a:buNone/>
              <a:defRPr sz="1999" b="1"/>
            </a:lvl6pPr>
            <a:lvl7pPr marL="0" indent="0">
              <a:spcAft>
                <a:spcPts val="0"/>
              </a:spcAft>
              <a:buNone/>
              <a:defRPr sz="1999" b="1"/>
            </a:lvl7pPr>
            <a:lvl8pPr marL="0" indent="0">
              <a:spcAft>
                <a:spcPts val="0"/>
              </a:spcAft>
              <a:buNone/>
              <a:defRPr sz="1999" b="1"/>
            </a:lvl8pPr>
            <a:lvl9pPr marL="0" indent="0">
              <a:spcAft>
                <a:spcPts val="0"/>
              </a:spcAft>
              <a:buNone/>
              <a:defRPr sz="1999" b="1"/>
            </a:lvl9pPr>
          </a:lstStyle>
          <a:p>
            <a:pPr lvl="0"/>
            <a:r>
              <a:rPr lang="en-US" dirty="0"/>
              <a:t>Table headline in </a:t>
            </a:r>
            <a:r>
              <a:rPr lang="en-US" noProof="0" dirty="0" err="1"/>
              <a:t>CorpoS</a:t>
            </a:r>
            <a:r>
              <a:rPr lang="en-US" dirty="0"/>
              <a:t> (</a:t>
            </a:r>
            <a:r>
              <a:rPr lang="en-US" noProof="0" dirty="0"/>
              <a:t>Body</a:t>
            </a:r>
            <a:r>
              <a:rPr lang="en-US" dirty="0"/>
              <a:t>) in 20 pt. bold</a:t>
            </a:r>
          </a:p>
        </p:txBody>
      </p:sp>
      <p:sp>
        <p:nvSpPr>
          <p:cNvPr id="7" name="Textplatzhalter 6"/>
          <p:cNvSpPr>
            <a:spLocks noGrp="1"/>
          </p:cNvSpPr>
          <p:nvPr>
            <p:ph type="body" sz="quarter" idx="22" hasCustomPrompt="1"/>
          </p:nvPr>
        </p:nvSpPr>
        <p:spPr>
          <a:xfrm>
            <a:off x="395290" y="5328001"/>
            <a:ext cx="11405511" cy="1098200"/>
          </a:xfrm>
          <a:ln>
            <a:noFill/>
          </a:ln>
        </p:spPr>
        <p:txBody>
          <a:bodyPr lIns="0" tIns="0" rIns="0" bIns="0"/>
          <a:lstStyle>
            <a:lvl1pPr marL="0" indent="0">
              <a:spcAft>
                <a:spcPts val="0"/>
              </a:spcAft>
              <a:buFont typeface="Arial" panose="020B0604020202020204" pitchFamily="34" charset="0"/>
              <a:buNone/>
              <a:defRPr sz="1499"/>
            </a:lvl1pPr>
            <a:lvl2pPr marL="0" indent="0">
              <a:spcAft>
                <a:spcPts val="0"/>
              </a:spcAft>
              <a:buNone/>
              <a:defRPr sz="1499"/>
            </a:lvl2pPr>
            <a:lvl3pPr marL="0" indent="0">
              <a:spcAft>
                <a:spcPts val="0"/>
              </a:spcAft>
              <a:buNone/>
              <a:defRPr sz="1499" baseline="0"/>
            </a:lvl3pPr>
            <a:lvl4pPr marL="0" indent="0">
              <a:spcAft>
                <a:spcPts val="0"/>
              </a:spcAft>
              <a:buNone/>
              <a:defRPr sz="1499"/>
            </a:lvl4pPr>
            <a:lvl5pPr marL="0" indent="0">
              <a:spcAft>
                <a:spcPts val="0"/>
              </a:spcAft>
              <a:buNone/>
              <a:defRPr sz="1499"/>
            </a:lvl5pPr>
            <a:lvl6pPr marL="0" indent="0">
              <a:spcAft>
                <a:spcPts val="0"/>
              </a:spcAft>
              <a:buNone/>
              <a:defRPr sz="1499"/>
            </a:lvl6pPr>
            <a:lvl7pPr marL="0" indent="0">
              <a:spcAft>
                <a:spcPts val="0"/>
              </a:spcAft>
              <a:buNone/>
              <a:defRPr sz="1499"/>
            </a:lvl7pPr>
            <a:lvl8pPr marL="0" indent="0">
              <a:spcAft>
                <a:spcPts val="0"/>
              </a:spcAft>
              <a:buNone/>
              <a:defRPr sz="1499"/>
            </a:lvl8pPr>
            <a:lvl9pPr marL="0" indent="0">
              <a:spcAft>
                <a:spcPts val="0"/>
              </a:spcAft>
              <a:buNone/>
              <a:defRPr sz="1499"/>
            </a:lvl9pPr>
          </a:lstStyle>
          <a:p>
            <a:pPr lvl="0"/>
            <a:r>
              <a:rPr lang="en-US" dirty="0"/>
              <a:t>Table description  in </a:t>
            </a:r>
            <a:r>
              <a:rPr lang="en-US" noProof="0" dirty="0" err="1"/>
              <a:t>CorpoS</a:t>
            </a:r>
            <a:r>
              <a:rPr lang="en-US" dirty="0"/>
              <a:t> (</a:t>
            </a:r>
            <a:r>
              <a:rPr lang="en-US" noProof="0" dirty="0"/>
              <a:t>Body</a:t>
            </a:r>
            <a:r>
              <a:rPr lang="en-US" dirty="0"/>
              <a:t>) in 15 pt. </a:t>
            </a:r>
          </a:p>
          <a:p>
            <a:pPr lvl="1"/>
            <a:r>
              <a:rPr lang="en-US" dirty="0"/>
              <a:t>Second Level</a:t>
            </a:r>
          </a:p>
          <a:p>
            <a:pPr lvl="2"/>
            <a:r>
              <a:rPr lang="en-US" dirty="0"/>
              <a:t>Third Level</a:t>
            </a:r>
          </a:p>
        </p:txBody>
      </p:sp>
      <p:sp>
        <p:nvSpPr>
          <p:cNvPr id="19"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20" name="Titel 1"/>
          <p:cNvSpPr>
            <a:spLocks noGrp="1"/>
          </p:cNvSpPr>
          <p:nvPr>
            <p:ph type="title" hasCustomPrompt="1"/>
          </p:nvPr>
        </p:nvSpPr>
        <p:spPr>
          <a:xfrm>
            <a:off x="395083" y="368300"/>
            <a:ext cx="11404800"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2" name="Fußzeilenplatzhalter 1"/>
          <p:cNvSpPr>
            <a:spLocks noGrp="1"/>
          </p:cNvSpPr>
          <p:nvPr>
            <p:ph type="ftr" sz="quarter" idx="23"/>
          </p:nvPr>
        </p:nvSpPr>
        <p:spPr/>
        <p:txBody>
          <a:bodyPr/>
          <a:lstStyle/>
          <a:p>
            <a:r>
              <a:rPr lang="en-US" dirty="0">
                <a:solidFill>
                  <a:srgbClr val="000000"/>
                </a:solidFill>
              </a:rPr>
              <a:t>Presentation title in CorpoS (Body) 10 pt | Department | Date</a:t>
            </a:r>
          </a:p>
        </p:txBody>
      </p:sp>
      <p:sp>
        <p:nvSpPr>
          <p:cNvPr id="4" name="Foliennummernplatzhalter 3"/>
          <p:cNvSpPr>
            <a:spLocks noGrp="1"/>
          </p:cNvSpPr>
          <p:nvPr>
            <p:ph type="sldNum" sz="quarter" idx="24"/>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80763133"/>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Body with description">
    <p:spTree>
      <p:nvGrpSpPr>
        <p:cNvPr id="1" name=""/>
        <p:cNvGrpSpPr/>
        <p:nvPr/>
      </p:nvGrpSpPr>
      <p:grpSpPr>
        <a:xfrm>
          <a:off x="0" y="0"/>
          <a:ext cx="0" cy="0"/>
          <a:chOff x="0" y="0"/>
          <a:chExt cx="0" cy="0"/>
        </a:xfrm>
      </p:grpSpPr>
      <p:sp>
        <p:nvSpPr>
          <p:cNvPr id="16" name="Textplatzhalter 3"/>
          <p:cNvSpPr>
            <a:spLocks noGrp="1"/>
          </p:cNvSpPr>
          <p:nvPr>
            <p:ph type="body" sz="quarter" idx="17" hasCustomPrompt="1"/>
          </p:nvPr>
        </p:nvSpPr>
        <p:spPr>
          <a:xfrm>
            <a:off x="6973200" y="0"/>
            <a:ext cx="936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dirty="0"/>
              <a:t>                                             </a:t>
            </a:r>
          </a:p>
        </p:txBody>
      </p:sp>
      <p:sp>
        <p:nvSpPr>
          <p:cNvPr id="17" name="Textplatzhalter 3"/>
          <p:cNvSpPr>
            <a:spLocks noGrp="1"/>
          </p:cNvSpPr>
          <p:nvPr>
            <p:ph type="body" sz="quarter" idx="18" hasCustomPrompt="1"/>
          </p:nvPr>
        </p:nvSpPr>
        <p:spPr>
          <a:xfrm>
            <a:off x="7984801" y="0"/>
            <a:ext cx="1872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dirty="0"/>
              <a:t>                                             </a:t>
            </a:r>
          </a:p>
        </p:txBody>
      </p:sp>
      <p:sp>
        <p:nvSpPr>
          <p:cNvPr id="18" name="Textplatzhalter 3"/>
          <p:cNvSpPr>
            <a:spLocks noGrp="1"/>
          </p:cNvSpPr>
          <p:nvPr>
            <p:ph type="body" sz="quarter" idx="19" hasCustomPrompt="1"/>
          </p:nvPr>
        </p:nvSpPr>
        <p:spPr>
          <a:xfrm>
            <a:off x="9928800" y="0"/>
            <a:ext cx="1872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dirty="0"/>
              <a:t>                                             </a:t>
            </a:r>
          </a:p>
        </p:txBody>
      </p:sp>
      <p:sp>
        <p:nvSpPr>
          <p:cNvPr id="10" name="Textplatzhalter 6"/>
          <p:cNvSpPr>
            <a:spLocks noGrp="1"/>
          </p:cNvSpPr>
          <p:nvPr>
            <p:ph type="body" sz="quarter" idx="22" hasCustomPrompt="1"/>
          </p:nvPr>
        </p:nvSpPr>
        <p:spPr>
          <a:xfrm>
            <a:off x="395290" y="5904000"/>
            <a:ext cx="11405511" cy="522000"/>
          </a:xfrm>
          <a:ln>
            <a:noFill/>
          </a:ln>
        </p:spPr>
        <p:txBody>
          <a:bodyPr lIns="0" tIns="0" rIns="0" bIns="0"/>
          <a:lstStyle>
            <a:lvl1pPr marL="0" indent="0">
              <a:spcAft>
                <a:spcPts val="0"/>
              </a:spcAft>
              <a:buFont typeface="Arial" panose="020B0604020202020204" pitchFamily="34" charset="0"/>
              <a:buNone/>
              <a:defRPr sz="1499"/>
            </a:lvl1pPr>
            <a:lvl2pPr marL="0" indent="0">
              <a:spcAft>
                <a:spcPts val="0"/>
              </a:spcAft>
              <a:buNone/>
              <a:defRPr sz="1499"/>
            </a:lvl2pPr>
            <a:lvl3pPr marL="0" indent="0">
              <a:spcAft>
                <a:spcPts val="0"/>
              </a:spcAft>
              <a:buNone/>
              <a:defRPr sz="1499"/>
            </a:lvl3pPr>
            <a:lvl4pPr marL="0" indent="0">
              <a:spcAft>
                <a:spcPts val="0"/>
              </a:spcAft>
              <a:buNone/>
              <a:defRPr sz="1499"/>
            </a:lvl4pPr>
            <a:lvl5pPr marL="0" indent="0">
              <a:spcAft>
                <a:spcPts val="0"/>
              </a:spcAft>
              <a:buNone/>
              <a:defRPr sz="1499"/>
            </a:lvl5pPr>
            <a:lvl6pPr marL="0" indent="0">
              <a:spcAft>
                <a:spcPts val="0"/>
              </a:spcAft>
              <a:buNone/>
              <a:defRPr sz="1499"/>
            </a:lvl6pPr>
            <a:lvl7pPr marL="0" indent="0">
              <a:spcAft>
                <a:spcPts val="0"/>
              </a:spcAft>
              <a:buNone/>
              <a:defRPr sz="1499"/>
            </a:lvl7pPr>
            <a:lvl8pPr marL="0" indent="0">
              <a:spcAft>
                <a:spcPts val="0"/>
              </a:spcAft>
              <a:buNone/>
              <a:defRPr sz="1499"/>
            </a:lvl8pPr>
            <a:lvl9pPr marL="0" indent="0">
              <a:spcAft>
                <a:spcPts val="0"/>
              </a:spcAft>
              <a:buNone/>
              <a:defRPr sz="1499"/>
            </a:lvl9pPr>
          </a:lstStyle>
          <a:p>
            <a:pPr lvl="0"/>
            <a:r>
              <a:rPr lang="en-US" dirty="0"/>
              <a:t>Description in </a:t>
            </a:r>
            <a:r>
              <a:rPr lang="en-US" noProof="0" dirty="0" err="1"/>
              <a:t>CorpoS</a:t>
            </a:r>
            <a:r>
              <a:rPr lang="en-US" dirty="0"/>
              <a:t> (</a:t>
            </a:r>
            <a:r>
              <a:rPr lang="en-US" noProof="0" dirty="0"/>
              <a:t>Body</a:t>
            </a:r>
            <a:r>
              <a:rPr lang="en-US" dirty="0"/>
              <a:t>) in 15 pt. </a:t>
            </a:r>
          </a:p>
          <a:p>
            <a:pPr lvl="1"/>
            <a:r>
              <a:rPr lang="en-US" dirty="0"/>
              <a:t>Second Level</a:t>
            </a:r>
          </a:p>
        </p:txBody>
      </p:sp>
      <p:sp>
        <p:nvSpPr>
          <p:cNvPr id="19" name="Titel 1"/>
          <p:cNvSpPr>
            <a:spLocks noGrp="1"/>
          </p:cNvSpPr>
          <p:nvPr>
            <p:ph type="title" hasCustomPrompt="1"/>
          </p:nvPr>
        </p:nvSpPr>
        <p:spPr>
          <a:xfrm>
            <a:off x="395083" y="368300"/>
            <a:ext cx="11404800"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20" name="Inhaltsplatzhalter 6"/>
          <p:cNvSpPr>
            <a:spLocks noGrp="1"/>
          </p:cNvSpPr>
          <p:nvPr>
            <p:ph sz="quarter" idx="14" hasCustomPrompt="1"/>
          </p:nvPr>
        </p:nvSpPr>
        <p:spPr>
          <a:xfrm>
            <a:off x="395082" y="1511300"/>
            <a:ext cx="11404800" cy="4248000"/>
          </a:xfrm>
          <a:ln>
            <a:solidFill>
              <a:schemeClr val="tx2"/>
            </a:solidFill>
          </a:ln>
        </p:spPr>
        <p:txBody>
          <a:bodyPr lIns="72000" tIns="72000" rIns="72000" bIns="72000"/>
          <a:lstStyle>
            <a:lvl1pPr>
              <a:defRPr/>
            </a:lvl1pPr>
          </a:lstStyle>
          <a:p>
            <a:pPr lvl="0"/>
            <a:r>
              <a:rPr lang="en-US" dirty="0"/>
              <a:t>Insert content or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2"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11" name="Fußzeilenplatzhalter 4"/>
          <p:cNvSpPr>
            <a:spLocks noGrp="1"/>
          </p:cNvSpPr>
          <p:nvPr>
            <p:ph type="ftr" sz="quarter" idx="3"/>
          </p:nvPr>
        </p:nvSpPr>
        <p:spPr>
          <a:xfrm>
            <a:off x="3146400" y="6552000"/>
            <a:ext cx="7848000" cy="306000"/>
          </a:xfrm>
          <a:prstGeom prst="rect">
            <a:avLst/>
          </a:prstGeom>
        </p:spPr>
        <p:txBody>
          <a:bodyPr vert="horz" lIns="0" tIns="0" rIns="0" bIns="0" rtlCol="0" anchor="ctr" anchorCtr="0">
            <a:noAutofit/>
          </a:bodyPr>
          <a:lstStyle>
            <a:lvl1pPr marL="0" indent="0" algn="r">
              <a:spcBef>
                <a:spcPts val="0"/>
              </a:spcBef>
              <a:buFont typeface="+mj-lt"/>
              <a:buNone/>
              <a:defRPr sz="999" b="0" i="0">
                <a:solidFill>
                  <a:schemeClr val="tx1"/>
                </a:solidFill>
                <a:latin typeface="+mn-lt"/>
              </a:defRPr>
            </a:lvl1pPr>
            <a:lvl2pPr marL="0" indent="0" algn="r">
              <a:spcBef>
                <a:spcPts val="0"/>
              </a:spcBef>
              <a:defRPr sz="999"/>
            </a:lvl2pPr>
            <a:lvl3pPr marL="0" indent="0" algn="r">
              <a:spcBef>
                <a:spcPts val="0"/>
              </a:spcBef>
              <a:defRPr sz="999"/>
            </a:lvl3pPr>
            <a:lvl4pPr marL="0" indent="0" algn="r">
              <a:spcBef>
                <a:spcPts val="0"/>
              </a:spcBef>
              <a:defRPr sz="999"/>
            </a:lvl4pPr>
            <a:lvl5pPr marL="0" indent="0" algn="r">
              <a:spcBef>
                <a:spcPts val="0"/>
              </a:spcBef>
              <a:defRPr sz="999"/>
            </a:lvl5pPr>
            <a:lvl6pPr marL="0" indent="0" algn="r">
              <a:spcBef>
                <a:spcPts val="0"/>
              </a:spcBef>
              <a:defRPr sz="999"/>
            </a:lvl6pPr>
            <a:lvl7pPr marL="0" indent="0" algn="r">
              <a:spcBef>
                <a:spcPts val="0"/>
              </a:spcBef>
              <a:defRPr sz="999"/>
            </a:lvl7pPr>
            <a:lvl8pPr marL="0" indent="0" algn="r">
              <a:spcBef>
                <a:spcPts val="0"/>
              </a:spcBef>
              <a:defRPr sz="999"/>
            </a:lvl8pPr>
            <a:lvl9pPr marL="0" indent="0" algn="r">
              <a:spcBef>
                <a:spcPts val="0"/>
              </a:spcBef>
              <a:defRPr sz="999"/>
            </a:lvl9pPr>
          </a:lstStyle>
          <a:p>
            <a:r>
              <a:rPr lang="en-US" dirty="0">
                <a:solidFill>
                  <a:srgbClr val="000000"/>
                </a:solidFill>
              </a:rPr>
              <a:t>Presentation title in CorpoS (Body) 10 pt | Department | Date</a:t>
            </a:r>
          </a:p>
        </p:txBody>
      </p:sp>
      <p:sp>
        <p:nvSpPr>
          <p:cNvPr id="12" name="Foliennummernplatzhalter 5"/>
          <p:cNvSpPr>
            <a:spLocks noGrp="1"/>
          </p:cNvSpPr>
          <p:nvPr>
            <p:ph type="sldNum" sz="quarter" idx="4"/>
          </p:nvPr>
        </p:nvSpPr>
        <p:spPr>
          <a:xfrm>
            <a:off x="11484000" y="6552000"/>
            <a:ext cx="323830" cy="306000"/>
          </a:xfrm>
          <a:prstGeom prst="rect">
            <a:avLst/>
          </a:prstGeom>
        </p:spPr>
        <p:txBody>
          <a:bodyPr vert="horz" lIns="0" tIns="0" rIns="0" bIns="0" rtlCol="0" anchor="ctr" anchorCtr="0">
            <a:noAutofit/>
          </a:bodyPr>
          <a:lstStyle>
            <a:lvl1pPr marL="0" indent="0" algn="r">
              <a:spcBef>
                <a:spcPts val="0"/>
              </a:spcBef>
              <a:buFont typeface="+mj-lt"/>
              <a:buNone/>
              <a:defRPr sz="999" b="0" i="0">
                <a:solidFill>
                  <a:schemeClr val="tx1"/>
                </a:solidFill>
                <a:latin typeface="+mn-lt"/>
              </a:defRPr>
            </a:lvl1pPr>
            <a:lvl2pPr marL="0" indent="0" algn="l">
              <a:spcBef>
                <a:spcPts val="0"/>
              </a:spcBef>
              <a:defRPr sz="999"/>
            </a:lvl2pPr>
            <a:lvl3pPr marL="0" indent="0" algn="l">
              <a:spcBef>
                <a:spcPts val="0"/>
              </a:spcBef>
              <a:defRPr sz="999"/>
            </a:lvl3pPr>
            <a:lvl4pPr marL="0" indent="0" algn="l">
              <a:spcBef>
                <a:spcPts val="0"/>
              </a:spcBef>
              <a:defRPr sz="999"/>
            </a:lvl4pPr>
            <a:lvl5pPr marL="0" indent="0" algn="l">
              <a:spcBef>
                <a:spcPts val="0"/>
              </a:spcBef>
              <a:defRPr sz="999"/>
            </a:lvl5pPr>
            <a:lvl6pPr marL="0" indent="0" algn="l">
              <a:spcBef>
                <a:spcPts val="0"/>
              </a:spcBef>
              <a:defRPr sz="999"/>
            </a:lvl6pPr>
            <a:lvl7pPr marL="0" indent="0" algn="l">
              <a:spcBef>
                <a:spcPts val="0"/>
              </a:spcBef>
              <a:defRPr sz="999"/>
            </a:lvl7pPr>
            <a:lvl8pPr marL="0" indent="0" algn="l">
              <a:spcBef>
                <a:spcPts val="0"/>
              </a:spcBef>
              <a:defRPr sz="999"/>
            </a:lvl8pPr>
            <a:lvl9pPr marL="0" indent="0" algn="l">
              <a:spcBef>
                <a:spcPts val="0"/>
              </a:spcBef>
              <a:defRPr sz="999"/>
            </a:lvl9pPr>
          </a:lstStyle>
          <a:p>
            <a:fld id="{AD1D1349-391B-44DC-865F-5996B3E40F26}"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69526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 Body two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3" y="368300"/>
            <a:ext cx="11404800"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7" name="Inhaltsplatzhalter 6"/>
          <p:cNvSpPr>
            <a:spLocks noGrp="1"/>
          </p:cNvSpPr>
          <p:nvPr>
            <p:ph sz="quarter" idx="14" hasCustomPrompt="1"/>
          </p:nvPr>
        </p:nvSpPr>
        <p:spPr>
          <a:xfrm>
            <a:off x="395081" y="1511301"/>
            <a:ext cx="5580000" cy="4914900"/>
          </a:xfrm>
          <a:ln>
            <a:solidFill>
              <a:schemeClr val="tx2"/>
            </a:solidFill>
          </a:ln>
        </p:spPr>
        <p:txBody>
          <a:bodyPr lIns="72000" tIns="72000" rIns="72000" bIns="72000"/>
          <a:lstStyle>
            <a:lvl1pPr>
              <a:defRPr/>
            </a:lvl1pPr>
          </a:lstStyle>
          <a:p>
            <a:pPr lvl="0"/>
            <a:r>
              <a:rPr lang="en-US" dirty="0"/>
              <a:t>Insert content or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4"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1" name="Inhaltsplatzhalter 6"/>
          <p:cNvSpPr>
            <a:spLocks noGrp="1"/>
          </p:cNvSpPr>
          <p:nvPr>
            <p:ph sz="quarter" idx="20" hasCustomPrompt="1"/>
          </p:nvPr>
        </p:nvSpPr>
        <p:spPr>
          <a:xfrm>
            <a:off x="6218236" y="1511301"/>
            <a:ext cx="5580000" cy="4914900"/>
          </a:xfrm>
          <a:ln>
            <a:solidFill>
              <a:schemeClr val="tx2"/>
            </a:solidFill>
          </a:ln>
        </p:spPr>
        <p:txBody>
          <a:bodyPr lIns="72000" tIns="72000" rIns="72000" bIns="72000"/>
          <a:lstStyle>
            <a:lvl1pPr>
              <a:defRPr/>
            </a:lvl1pPr>
          </a:lstStyle>
          <a:p>
            <a:pPr lvl="0"/>
            <a:r>
              <a:rPr lang="en-US" dirty="0"/>
              <a:t>Insert content or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3782911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 Picture // Bod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4"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2" name="Bildplatzhalter 8"/>
          <p:cNvSpPr>
            <a:spLocks noGrp="1"/>
          </p:cNvSpPr>
          <p:nvPr>
            <p:ph type="pic" sz="quarter" idx="10" hasCustomPrompt="1"/>
          </p:nvPr>
        </p:nvSpPr>
        <p:spPr bwMode="gray">
          <a:xfrm>
            <a:off x="395795" y="1512003"/>
            <a:ext cx="5580000" cy="4914201"/>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14" name="Textplatzhalter 13"/>
          <p:cNvSpPr>
            <a:spLocks noGrp="1"/>
          </p:cNvSpPr>
          <p:nvPr>
            <p:ph type="body" sz="quarter" idx="20" hasCustomPrompt="1"/>
          </p:nvPr>
        </p:nvSpPr>
        <p:spPr>
          <a:xfrm>
            <a:off x="6217560" y="1512003"/>
            <a:ext cx="5580000" cy="4914201"/>
          </a:xfrm>
          <a:ln>
            <a:solidFill>
              <a:schemeClr val="tx2"/>
            </a:solidFill>
          </a:ln>
        </p:spPr>
        <p:txBody>
          <a:bodyPr lIns="72000" tIns="72000" rIns="72000" bIns="72000"/>
          <a:lstStyle/>
          <a:p>
            <a:pPr lvl="0"/>
            <a:r>
              <a:rPr lang="en-US" dirty="0"/>
              <a:t>Insert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836955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 2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3" y="368300"/>
            <a:ext cx="11404800"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4"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1" name="Bildplatzhalter 8"/>
          <p:cNvSpPr>
            <a:spLocks noGrp="1"/>
          </p:cNvSpPr>
          <p:nvPr>
            <p:ph type="pic" sz="quarter" idx="10" hasCustomPrompt="1"/>
          </p:nvPr>
        </p:nvSpPr>
        <p:spPr bwMode="gray">
          <a:xfrm>
            <a:off x="395795" y="1512000"/>
            <a:ext cx="5580000"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3" name="Bildplatzhalter 8"/>
          <p:cNvSpPr>
            <a:spLocks noGrp="1"/>
          </p:cNvSpPr>
          <p:nvPr>
            <p:ph type="pic" sz="quarter" idx="25" hasCustomPrompt="1"/>
          </p:nvPr>
        </p:nvSpPr>
        <p:spPr bwMode="gray">
          <a:xfrm>
            <a:off x="6218238" y="1511300"/>
            <a:ext cx="5580000"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4" name="Textplatzhalter 13"/>
          <p:cNvSpPr>
            <a:spLocks noGrp="1"/>
          </p:cNvSpPr>
          <p:nvPr>
            <p:ph type="body" sz="quarter" idx="20" hasCustomPrompt="1"/>
          </p:nvPr>
        </p:nvSpPr>
        <p:spPr>
          <a:xfrm>
            <a:off x="6218238" y="3502801"/>
            <a:ext cx="5580000" cy="2923400"/>
          </a:xfrm>
          <a:ln>
            <a:solidFill>
              <a:schemeClr val="tx2"/>
            </a:solidFill>
          </a:ln>
        </p:spPr>
        <p:txBody>
          <a:bodyPr lIns="72000" tIns="72000" rIns="72000" bIns="72000"/>
          <a:lstStyle/>
          <a:p>
            <a:pPr lvl="0"/>
            <a:r>
              <a:rPr lang="en-US" dirty="0"/>
              <a:t>Insert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extplatzhalter 13"/>
          <p:cNvSpPr>
            <a:spLocks noGrp="1"/>
          </p:cNvSpPr>
          <p:nvPr>
            <p:ph type="body" sz="quarter" idx="26" hasCustomPrompt="1"/>
          </p:nvPr>
        </p:nvSpPr>
        <p:spPr>
          <a:xfrm>
            <a:off x="395082" y="3502801"/>
            <a:ext cx="5580000" cy="2923400"/>
          </a:xfrm>
          <a:ln>
            <a:solidFill>
              <a:schemeClr val="tx2"/>
            </a:solidFill>
          </a:ln>
        </p:spPr>
        <p:txBody>
          <a:bodyPr lIns="72000" tIns="72000" rIns="72000" bIns="72000"/>
          <a:lstStyle/>
          <a:p>
            <a:pPr lvl="0"/>
            <a:r>
              <a:rPr lang="en-US" dirty="0"/>
              <a:t>Insert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497303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 Picture // Cap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4"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1" name="Bildplatzhalter 8"/>
          <p:cNvSpPr>
            <a:spLocks noGrp="1"/>
          </p:cNvSpPr>
          <p:nvPr>
            <p:ph type="pic" sz="quarter" idx="10" hasCustomPrompt="1"/>
          </p:nvPr>
        </p:nvSpPr>
        <p:spPr bwMode="gray">
          <a:xfrm>
            <a:off x="395794" y="1512000"/>
            <a:ext cx="11404800" cy="4476227"/>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13" name="Textplatzhalter 3"/>
          <p:cNvSpPr>
            <a:spLocks noGrp="1"/>
          </p:cNvSpPr>
          <p:nvPr>
            <p:ph type="body" sz="quarter" idx="20" hasCustomPrompt="1"/>
          </p:nvPr>
        </p:nvSpPr>
        <p:spPr>
          <a:xfrm>
            <a:off x="395794" y="6030980"/>
            <a:ext cx="11398862"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grpSp>
        <p:nvGrpSpPr>
          <p:cNvPr id="12" name="Bildhandling"/>
          <p:cNvGrpSpPr/>
          <p:nvPr userDrawn="1"/>
        </p:nvGrpSpPr>
        <p:grpSpPr>
          <a:xfrm>
            <a:off x="12298396" y="403200"/>
            <a:ext cx="1799063" cy="6584747"/>
            <a:chOff x="12304800" y="403200"/>
            <a:chExt cx="1800000" cy="6584747"/>
          </a:xfrm>
        </p:grpSpPr>
        <p:sp>
          <p:nvSpPr>
            <p:cNvPr id="14"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18" indent="-71918">
                <a:buFont typeface="Arial" panose="020B0604020202020204" pitchFamily="34" charset="0"/>
                <a:buChar char="•"/>
              </a:pPr>
              <a:r>
                <a:rPr lang="en-US" sz="999" dirty="0">
                  <a:solidFill>
                    <a:srgbClr val="444444"/>
                  </a:solidFill>
                </a:rPr>
                <a:t>Change image detail via menu bar: Picture Tools // Format // Size // Crop</a:t>
              </a:r>
            </a:p>
            <a:p>
              <a:pPr marL="71918" indent="-71918">
                <a:buFont typeface="Arial" panose="020B0604020202020204" pitchFamily="34" charset="0"/>
                <a:buChar char="•"/>
              </a:pPr>
              <a:r>
                <a:rPr lang="en-US" sz="999" dirty="0">
                  <a:solidFill>
                    <a:srgbClr val="444444"/>
                  </a:solidFill>
                </a:rPr>
                <a:t>Image can be moved within the black boundaries, to adjust easily press Alt-key.</a:t>
              </a: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r>
                <a:rPr lang="en-US" sz="999" dirty="0">
                  <a:solidFill>
                    <a:srgbClr val="444444"/>
                  </a:solidFill>
                </a:rPr>
                <a:t>Crop image size via menu bar: Picture Tools // Format // </a:t>
              </a:r>
              <a:br>
                <a:rPr lang="en-US" sz="999" dirty="0">
                  <a:solidFill>
                    <a:srgbClr val="444444"/>
                  </a:solidFill>
                </a:rPr>
              </a:br>
              <a:r>
                <a:rPr lang="en-US" sz="999" dirty="0">
                  <a:solidFill>
                    <a:srgbClr val="444444"/>
                  </a:solidFill>
                </a:rPr>
                <a:t>Size // Crop</a:t>
              </a:r>
            </a:p>
            <a:p>
              <a:pPr marL="71918" indent="-71918">
                <a:buFont typeface="Arial" panose="020B0604020202020204" pitchFamily="34" charset="0"/>
                <a:buChar char="•"/>
              </a:pPr>
              <a:r>
                <a:rPr lang="en-US" sz="999" dirty="0">
                  <a:solidFill>
                    <a:srgbClr val="444444"/>
                  </a:solidFill>
                </a:rPr>
                <a:t>While holding the shift-key, adjust the size of the image with the white corner points. </a:t>
              </a: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a:buFont typeface="Arial" panose="020B0604020202020204" pitchFamily="34" charset="0"/>
                <a:buNone/>
              </a:pPr>
              <a:endParaRPr lang="en-US" sz="999" dirty="0">
                <a:solidFill>
                  <a:srgbClr val="444444"/>
                </a:solidFill>
              </a:endParaRPr>
            </a:p>
            <a:p>
              <a:pPr marL="71918" indent="-71918">
                <a:buFont typeface="Arial" panose="020B0604020202020204" pitchFamily="34" charset="0"/>
                <a:buChar char="•"/>
              </a:pPr>
              <a:r>
                <a:rPr lang="en-US" sz="999" dirty="0">
                  <a:solidFill>
                    <a:srgbClr val="444444"/>
                  </a:solidFill>
                </a:rPr>
                <a:t>To fit the image size  into the frame via menu bar: Picture Tools // Format // Size // Crop // Fit</a:t>
              </a:r>
            </a:p>
            <a:p>
              <a:pPr marL="71918" indent="-71918">
                <a:buFont typeface="Arial" panose="020B0604020202020204" pitchFamily="34" charset="0"/>
                <a:buChar char="•"/>
              </a:pPr>
              <a:endParaRPr lang="en-US" sz="999" dirty="0">
                <a:solidFill>
                  <a:srgbClr val="444444"/>
                </a:solidFill>
              </a:endParaRPr>
            </a:p>
          </p:txBody>
        </p:sp>
        <p:pic>
          <p:nvPicPr>
            <p:cNvPr id="15" name="Einpass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 name="Bildtools // Forma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7"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r>
                <a:rPr lang="en-US" sz="1498" dirty="0">
                  <a:solidFill>
                    <a:srgbClr val="444444"/>
                  </a:solidFill>
                  <a:cs typeface="Arial" panose="020B0604020202020204" pitchFamily="34" charset="0"/>
                  <a:sym typeface="Webdings"/>
                </a:rPr>
                <a:t></a:t>
              </a:r>
              <a:r>
                <a:rPr lang="en-US" sz="1498" b="1" dirty="0">
                  <a:solidFill>
                    <a:srgbClr val="444444"/>
                  </a:solidFill>
                  <a:cs typeface="Arial" panose="020B0604020202020204" pitchFamily="34" charset="0"/>
                  <a:sym typeface="Webdings"/>
                </a:rPr>
                <a:t> </a:t>
              </a:r>
              <a:r>
                <a:rPr lang="en-US" sz="999" b="1" dirty="0">
                  <a:solidFill>
                    <a:srgbClr val="444444"/>
                  </a:solidFill>
                  <a:cs typeface="Arial" panose="020B0604020202020204" pitchFamily="34" charset="0"/>
                  <a:sym typeface="Webdings"/>
                </a:rPr>
                <a:t>Image Handling</a:t>
              </a:r>
              <a:endParaRPr lang="en-US" sz="1498" b="1" dirty="0">
                <a:solidFill>
                  <a:srgbClr val="444444"/>
                </a:solidFill>
                <a:cs typeface="Arial" panose="020B0604020202020204" pitchFamily="34" charset="0"/>
              </a:endParaRPr>
            </a:p>
          </p:txBody>
        </p:sp>
        <p:pic>
          <p:nvPicPr>
            <p:cNvPr id="18" name="Beispielbild"/>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7403" b="26297"/>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9" name="Zuschneiden"/>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84078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7"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43228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B51B4-B97A-472A-B38A-F7969EE0002C}"/>
              </a:ext>
            </a:extLst>
          </p:cNvPr>
          <p:cNvSpPr/>
          <p:nvPr userDrawn="1"/>
        </p:nvSpPr>
        <p:spPr>
          <a:xfrm>
            <a:off x="0" y="2851"/>
            <a:ext cx="12193200" cy="14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008B526-9B68-4843-BD7F-4AADDBB20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735B1C-0011-47CB-A55C-56F2515F6F7C}"/>
              </a:ext>
            </a:extLst>
          </p:cNvPr>
          <p:cNvSpPr>
            <a:spLocks noGrp="1"/>
          </p:cNvSpPr>
          <p:nvPr>
            <p:ph type="dt" sz="half" idx="10"/>
          </p:nvPr>
        </p:nvSpPr>
        <p:spPr>
          <a:xfrm>
            <a:off x="9240038" y="6350000"/>
            <a:ext cx="1800000" cy="153888"/>
          </a:xfrm>
          <a:prstGeom prst="rect">
            <a:avLst/>
          </a:prstGeom>
        </p:spPr>
        <p:txBody>
          <a:bodyPr/>
          <a:lstStyle/>
          <a:p>
            <a:fld id="{15EF35FB-004C-443E-91F9-5140C321ADF5}" type="datetime6">
              <a:rPr lang="en-GB" smtClean="0"/>
              <a:t>April 19</a:t>
            </a:fld>
            <a:endParaRPr lang="en-GB"/>
          </a:p>
        </p:txBody>
      </p:sp>
      <p:sp>
        <p:nvSpPr>
          <p:cNvPr id="4" name="Footer Placeholder 3">
            <a:extLst>
              <a:ext uri="{FF2B5EF4-FFF2-40B4-BE49-F238E27FC236}">
                <a16:creationId xmlns:a16="http://schemas.microsoft.com/office/drawing/2014/main" id="{B2D6BFA9-F8B2-42CC-8501-4A8D738FEB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F458-2376-4568-9D10-12F71191E217}"/>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6" name="Straight Connector 5">
            <a:extLst>
              <a:ext uri="{FF2B5EF4-FFF2-40B4-BE49-F238E27FC236}">
                <a16:creationId xmlns:a16="http://schemas.microsoft.com/office/drawing/2014/main" id="{6414948D-F035-4ACD-B9F1-3D656764B5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4">
            <a:extLst>
              <a:ext uri="{FF2B5EF4-FFF2-40B4-BE49-F238E27FC236}">
                <a16:creationId xmlns:a16="http://schemas.microsoft.com/office/drawing/2014/main" id="{90FAB090-B3E1-434E-AD69-B521ADAF131C}"/>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8" name="Freeform 5">
              <a:extLst>
                <a:ext uri="{FF2B5EF4-FFF2-40B4-BE49-F238E27FC236}">
                  <a16:creationId xmlns:a16="http://schemas.microsoft.com/office/drawing/2014/main" id="{0ECADA16-1069-4021-B525-B3DC94F4B20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643B2EB-89F3-468A-BE53-736347C7192A}"/>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5A17DCCF-9202-4FE1-B0CE-F96400E0DB99}"/>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CDD0B34-A1DF-4675-98F3-12EB9402B350}"/>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FBEA2317-7DA7-4EAA-BE9E-9E60040A172D}"/>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BB97CDDC-82F4-429D-942D-CFBBEE96F41C}"/>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074EE91-685C-4FD7-AE0A-927C21E10E16}"/>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46B494D-7128-4000-9863-3EFBA8FA13CA}"/>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4988A278-A1CD-4668-97DF-0AB5B4C04ABD}"/>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72A0421-4D53-4F27-9AC6-DA8A99CF0E7D}"/>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361C7973-09BD-4D90-961E-EB1F0B6CD400}"/>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63BD7AA2-D835-40A9-86D7-D1810A4F558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DC73885-F104-47FC-AE41-91188BD2037D}"/>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E89507E7-3CEE-4538-A891-2E43D92BD54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C7ECCF44-3FF9-47ED-8140-A8CD58EC1290}"/>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964C7ADA-5476-40EC-8464-D9C0B014E00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520EC309-9C94-42FD-BD3E-F456B9E42974}"/>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5A8A2696-E4D4-46A0-8AF3-A5FD6EDCF8BC}"/>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25118314-1CF0-4150-86FD-6251743A5A13}"/>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2B36E219-784E-4DE8-9441-9976600686FB}"/>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8B2F6AB4-4149-4F16-A044-D7B02D9093C7}"/>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2AC0B722-4A4A-41F6-BBCE-5A17422C46CA}"/>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E94F58E6-D47E-4495-AB56-2769215993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FE6AF159-1CD6-4022-AB7B-A28CDECC6EB1}"/>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3">
            <a:extLst>
              <a:ext uri="{FF2B5EF4-FFF2-40B4-BE49-F238E27FC236}">
                <a16:creationId xmlns:a16="http://schemas.microsoft.com/office/drawing/2014/main" id="{0A255E23-D35D-45A6-9FDF-D4DF244ABFC6}"/>
              </a:ext>
            </a:extLst>
          </p:cNvPr>
          <p:cNvSpPr>
            <a:spLocks noGrp="1"/>
          </p:cNvSpPr>
          <p:nvPr>
            <p:ph type="pic" sz="quarter" idx="13" hasCustomPrompt="1"/>
          </p:nvPr>
        </p:nvSpPr>
        <p:spPr>
          <a:xfrm>
            <a:off x="0" y="1487488"/>
            <a:ext cx="12192000" cy="5370512"/>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316950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olbox 8 pictures">
    <p:spTree>
      <p:nvGrpSpPr>
        <p:cNvPr id="1" name=""/>
        <p:cNvGrpSpPr/>
        <p:nvPr/>
      </p:nvGrpSpPr>
      <p:grpSpPr>
        <a:xfrm>
          <a:off x="0" y="0"/>
          <a:ext cx="0" cy="0"/>
          <a:chOff x="0" y="0"/>
          <a:chExt cx="0" cy="0"/>
        </a:xfrm>
      </p:grpSpPr>
      <p:sp>
        <p:nvSpPr>
          <p:cNvPr id="81" name="Textplatzhalter 3"/>
          <p:cNvSpPr>
            <a:spLocks noGrp="1"/>
          </p:cNvSpPr>
          <p:nvPr>
            <p:ph type="body" sz="quarter" idx="40" hasCustomPrompt="1"/>
          </p:nvPr>
        </p:nvSpPr>
        <p:spPr bwMode="gray">
          <a:xfrm>
            <a:off x="4476843" y="52526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498"/>
            </a:lvl2pPr>
            <a:lvl3pPr marL="0" indent="0" algn="ctr">
              <a:lnSpc>
                <a:spcPct val="100000"/>
              </a:lnSpc>
              <a:spcAft>
                <a:spcPts val="0"/>
              </a:spcAft>
              <a:buNone/>
              <a:defRPr sz="1498"/>
            </a:lvl3pPr>
            <a:lvl4pPr marL="0" indent="0" algn="ctr">
              <a:lnSpc>
                <a:spcPct val="100000"/>
              </a:lnSpc>
              <a:spcAft>
                <a:spcPts val="0"/>
              </a:spcAft>
              <a:buNone/>
              <a:defRPr sz="1498"/>
            </a:lvl4pPr>
            <a:lvl5pPr marL="0" indent="0" algn="ctr">
              <a:lnSpc>
                <a:spcPct val="100000"/>
              </a:lnSpc>
              <a:spcAft>
                <a:spcPts val="0"/>
              </a:spcAft>
              <a:buNone/>
              <a:defRPr sz="1498"/>
            </a:lvl5pPr>
            <a:lvl6pPr marL="0" indent="0" algn="ctr">
              <a:lnSpc>
                <a:spcPct val="100000"/>
              </a:lnSpc>
              <a:spcAft>
                <a:spcPts val="0"/>
              </a:spcAft>
              <a:buNone/>
              <a:defRPr sz="1498"/>
            </a:lvl6pPr>
            <a:lvl7pPr marL="0" indent="0" algn="ctr">
              <a:lnSpc>
                <a:spcPct val="100000"/>
              </a:lnSpc>
              <a:spcAft>
                <a:spcPts val="0"/>
              </a:spcAft>
              <a:buNone/>
              <a:defRPr sz="1498"/>
            </a:lvl7pPr>
            <a:lvl8pPr marL="0" indent="0" algn="ctr">
              <a:lnSpc>
                <a:spcPct val="100000"/>
              </a:lnSpc>
              <a:spcAft>
                <a:spcPts val="0"/>
              </a:spcAft>
              <a:buNone/>
              <a:defRPr sz="1498"/>
            </a:lvl8pPr>
            <a:lvl9pPr marL="0" indent="0" algn="ctr">
              <a:lnSpc>
                <a:spcPct val="100000"/>
              </a:lnSpc>
              <a:spcAft>
                <a:spcPts val="0"/>
              </a:spcAft>
              <a:buNone/>
              <a:defRPr sz="14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2" name="Titel 1"/>
          <p:cNvSpPr>
            <a:spLocks noGrp="1"/>
          </p:cNvSpPr>
          <p:nvPr userDrawn="1">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userDrawn="1">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userDrawn="1">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20" name="Textplatzhalter 3"/>
          <p:cNvSpPr>
            <a:spLocks noGrp="1"/>
          </p:cNvSpPr>
          <p:nvPr userDrawn="1">
            <p:ph type="body" sz="quarter" idx="25"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4" name="Textplatzhalter 3"/>
          <p:cNvSpPr>
            <a:spLocks noGrp="1"/>
          </p:cNvSpPr>
          <p:nvPr userDrawn="1">
            <p:ph type="body" sz="quarter" idx="19" hasCustomPrompt="1"/>
          </p:nvPr>
        </p:nvSpPr>
        <p:spPr bwMode="gray">
          <a:xfrm>
            <a:off x="4476843" y="15113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498"/>
            </a:lvl2pPr>
            <a:lvl3pPr marL="0" indent="0" algn="ctr">
              <a:lnSpc>
                <a:spcPct val="100000"/>
              </a:lnSpc>
              <a:spcAft>
                <a:spcPts val="0"/>
              </a:spcAft>
              <a:buNone/>
              <a:defRPr sz="1498"/>
            </a:lvl3pPr>
            <a:lvl4pPr marL="0" indent="0" algn="ctr">
              <a:lnSpc>
                <a:spcPct val="100000"/>
              </a:lnSpc>
              <a:spcAft>
                <a:spcPts val="0"/>
              </a:spcAft>
              <a:buNone/>
              <a:defRPr sz="1498"/>
            </a:lvl4pPr>
            <a:lvl5pPr marL="0" indent="0" algn="ctr">
              <a:lnSpc>
                <a:spcPct val="100000"/>
              </a:lnSpc>
              <a:spcAft>
                <a:spcPts val="0"/>
              </a:spcAft>
              <a:buNone/>
              <a:defRPr sz="1498"/>
            </a:lvl5pPr>
            <a:lvl6pPr marL="0" indent="0" algn="ctr">
              <a:lnSpc>
                <a:spcPct val="100000"/>
              </a:lnSpc>
              <a:spcAft>
                <a:spcPts val="0"/>
              </a:spcAft>
              <a:buNone/>
              <a:defRPr sz="1498"/>
            </a:lvl6pPr>
            <a:lvl7pPr marL="0" indent="0" algn="ctr">
              <a:lnSpc>
                <a:spcPct val="100000"/>
              </a:lnSpc>
              <a:spcAft>
                <a:spcPts val="0"/>
              </a:spcAft>
              <a:buNone/>
              <a:defRPr sz="1498"/>
            </a:lvl7pPr>
            <a:lvl8pPr marL="0" indent="0" algn="ctr">
              <a:lnSpc>
                <a:spcPct val="100000"/>
              </a:lnSpc>
              <a:spcAft>
                <a:spcPts val="0"/>
              </a:spcAft>
              <a:buNone/>
              <a:defRPr sz="1498"/>
            </a:lvl8pPr>
            <a:lvl9pPr marL="0" indent="0" algn="ctr">
              <a:lnSpc>
                <a:spcPct val="100000"/>
              </a:lnSpc>
              <a:spcAft>
                <a:spcPts val="0"/>
              </a:spcAft>
              <a:buNone/>
              <a:defRPr sz="14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79" name="Textplatzhalter 3"/>
          <p:cNvSpPr>
            <a:spLocks noGrp="1"/>
          </p:cNvSpPr>
          <p:nvPr>
            <p:ph type="body" sz="quarter" idx="38" hasCustomPrompt="1"/>
          </p:nvPr>
        </p:nvSpPr>
        <p:spPr bwMode="gray">
          <a:xfrm>
            <a:off x="4476843" y="27584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498"/>
            </a:lvl2pPr>
            <a:lvl3pPr marL="0" indent="0" algn="ctr">
              <a:lnSpc>
                <a:spcPct val="100000"/>
              </a:lnSpc>
              <a:spcAft>
                <a:spcPts val="0"/>
              </a:spcAft>
              <a:buNone/>
              <a:defRPr sz="1498"/>
            </a:lvl3pPr>
            <a:lvl4pPr marL="0" indent="0" algn="ctr">
              <a:lnSpc>
                <a:spcPct val="100000"/>
              </a:lnSpc>
              <a:spcAft>
                <a:spcPts val="0"/>
              </a:spcAft>
              <a:buNone/>
              <a:defRPr sz="1498"/>
            </a:lvl4pPr>
            <a:lvl5pPr marL="0" indent="0" algn="ctr">
              <a:lnSpc>
                <a:spcPct val="100000"/>
              </a:lnSpc>
              <a:spcAft>
                <a:spcPts val="0"/>
              </a:spcAft>
              <a:buNone/>
              <a:defRPr sz="1498"/>
            </a:lvl5pPr>
            <a:lvl6pPr marL="0" indent="0" algn="ctr">
              <a:lnSpc>
                <a:spcPct val="100000"/>
              </a:lnSpc>
              <a:spcAft>
                <a:spcPts val="0"/>
              </a:spcAft>
              <a:buNone/>
              <a:defRPr sz="1498"/>
            </a:lvl6pPr>
            <a:lvl7pPr marL="0" indent="0" algn="ctr">
              <a:lnSpc>
                <a:spcPct val="100000"/>
              </a:lnSpc>
              <a:spcAft>
                <a:spcPts val="0"/>
              </a:spcAft>
              <a:buNone/>
              <a:defRPr sz="1498"/>
            </a:lvl7pPr>
            <a:lvl8pPr marL="0" indent="0" algn="ctr">
              <a:lnSpc>
                <a:spcPct val="100000"/>
              </a:lnSpc>
              <a:spcAft>
                <a:spcPts val="0"/>
              </a:spcAft>
              <a:buNone/>
              <a:defRPr sz="1498"/>
            </a:lvl8pPr>
            <a:lvl9pPr marL="0" indent="0" algn="ctr">
              <a:lnSpc>
                <a:spcPct val="100000"/>
              </a:lnSpc>
              <a:spcAft>
                <a:spcPts val="0"/>
              </a:spcAft>
              <a:buNone/>
              <a:defRPr sz="14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80" name="Textplatzhalter 3"/>
          <p:cNvSpPr>
            <a:spLocks noGrp="1"/>
          </p:cNvSpPr>
          <p:nvPr>
            <p:ph type="body" sz="quarter" idx="39" hasCustomPrompt="1"/>
          </p:nvPr>
        </p:nvSpPr>
        <p:spPr bwMode="gray">
          <a:xfrm>
            <a:off x="4476843" y="40055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498"/>
            </a:lvl2pPr>
            <a:lvl3pPr marL="0" indent="0" algn="ctr">
              <a:lnSpc>
                <a:spcPct val="100000"/>
              </a:lnSpc>
              <a:spcAft>
                <a:spcPts val="0"/>
              </a:spcAft>
              <a:buNone/>
              <a:defRPr sz="1498"/>
            </a:lvl3pPr>
            <a:lvl4pPr marL="0" indent="0" algn="ctr">
              <a:lnSpc>
                <a:spcPct val="100000"/>
              </a:lnSpc>
              <a:spcAft>
                <a:spcPts val="0"/>
              </a:spcAft>
              <a:buNone/>
              <a:defRPr sz="1498"/>
            </a:lvl4pPr>
            <a:lvl5pPr marL="0" indent="0" algn="ctr">
              <a:lnSpc>
                <a:spcPct val="100000"/>
              </a:lnSpc>
              <a:spcAft>
                <a:spcPts val="0"/>
              </a:spcAft>
              <a:buNone/>
              <a:defRPr sz="1498"/>
            </a:lvl5pPr>
            <a:lvl6pPr marL="0" indent="0" algn="ctr">
              <a:lnSpc>
                <a:spcPct val="100000"/>
              </a:lnSpc>
              <a:spcAft>
                <a:spcPts val="0"/>
              </a:spcAft>
              <a:buNone/>
              <a:defRPr sz="1498"/>
            </a:lvl6pPr>
            <a:lvl7pPr marL="0" indent="0" algn="ctr">
              <a:lnSpc>
                <a:spcPct val="100000"/>
              </a:lnSpc>
              <a:spcAft>
                <a:spcPts val="0"/>
              </a:spcAft>
              <a:buNone/>
              <a:defRPr sz="1498"/>
            </a:lvl7pPr>
            <a:lvl8pPr marL="0" indent="0" algn="ctr">
              <a:lnSpc>
                <a:spcPct val="100000"/>
              </a:lnSpc>
              <a:spcAft>
                <a:spcPts val="0"/>
              </a:spcAft>
              <a:buNone/>
              <a:defRPr sz="1498"/>
            </a:lvl8pPr>
            <a:lvl9pPr marL="0" indent="0" algn="ctr">
              <a:lnSpc>
                <a:spcPct val="100000"/>
              </a:lnSpc>
              <a:spcAft>
                <a:spcPts val="0"/>
              </a:spcAft>
              <a:buNone/>
              <a:defRPr sz="14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82" name="Textplatzhalter 3"/>
          <p:cNvSpPr>
            <a:spLocks noGrp="1"/>
          </p:cNvSpPr>
          <p:nvPr>
            <p:ph type="body" sz="quarter" idx="41" hasCustomPrompt="1"/>
          </p:nvPr>
        </p:nvSpPr>
        <p:spPr bwMode="gray">
          <a:xfrm>
            <a:off x="6203946" y="52526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598"/>
            </a:lvl2pPr>
            <a:lvl3pPr marL="0" indent="0" algn="ctr">
              <a:lnSpc>
                <a:spcPct val="100000"/>
              </a:lnSpc>
              <a:spcAft>
                <a:spcPts val="0"/>
              </a:spcAft>
              <a:buNone/>
              <a:defRPr sz="1598"/>
            </a:lvl3pPr>
            <a:lvl4pPr marL="0" indent="0" algn="ctr">
              <a:lnSpc>
                <a:spcPct val="100000"/>
              </a:lnSpc>
              <a:spcAft>
                <a:spcPts val="0"/>
              </a:spcAft>
              <a:buNone/>
              <a:defRPr sz="1598"/>
            </a:lvl4pPr>
            <a:lvl5pPr marL="0" indent="0" algn="ctr">
              <a:lnSpc>
                <a:spcPct val="100000"/>
              </a:lnSpc>
              <a:spcAft>
                <a:spcPts val="0"/>
              </a:spcAft>
              <a:buNone/>
              <a:defRPr sz="1598"/>
            </a:lvl5pPr>
            <a:lvl6pPr marL="0" indent="0" algn="ctr">
              <a:lnSpc>
                <a:spcPct val="100000"/>
              </a:lnSpc>
              <a:spcAft>
                <a:spcPts val="0"/>
              </a:spcAft>
              <a:buNone/>
              <a:defRPr sz="1598"/>
            </a:lvl6pPr>
            <a:lvl7pPr marL="0" indent="0" algn="ctr">
              <a:lnSpc>
                <a:spcPct val="100000"/>
              </a:lnSpc>
              <a:spcAft>
                <a:spcPts val="0"/>
              </a:spcAft>
              <a:buNone/>
              <a:defRPr sz="1598"/>
            </a:lvl7pPr>
            <a:lvl8pPr marL="0" indent="0" algn="ctr">
              <a:lnSpc>
                <a:spcPct val="100000"/>
              </a:lnSpc>
              <a:spcAft>
                <a:spcPts val="0"/>
              </a:spcAft>
              <a:buNone/>
              <a:defRPr sz="1598"/>
            </a:lvl8pPr>
            <a:lvl9pPr marL="0" indent="0" algn="ctr">
              <a:lnSpc>
                <a:spcPct val="100000"/>
              </a:lnSpc>
              <a:spcAft>
                <a:spcPts val="0"/>
              </a:spcAft>
              <a:buNone/>
              <a:defRPr sz="15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83" name="Textplatzhalter 3"/>
          <p:cNvSpPr>
            <a:spLocks noGrp="1"/>
          </p:cNvSpPr>
          <p:nvPr>
            <p:ph type="body" sz="quarter" idx="42" hasCustomPrompt="1"/>
          </p:nvPr>
        </p:nvSpPr>
        <p:spPr bwMode="gray">
          <a:xfrm>
            <a:off x="6203946" y="27584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498"/>
            </a:lvl2pPr>
            <a:lvl3pPr marL="0" indent="0" algn="ctr">
              <a:lnSpc>
                <a:spcPct val="100000"/>
              </a:lnSpc>
              <a:spcAft>
                <a:spcPts val="0"/>
              </a:spcAft>
              <a:buNone/>
              <a:defRPr sz="1498"/>
            </a:lvl3pPr>
            <a:lvl4pPr marL="0" indent="0" algn="ctr">
              <a:lnSpc>
                <a:spcPct val="100000"/>
              </a:lnSpc>
              <a:spcAft>
                <a:spcPts val="0"/>
              </a:spcAft>
              <a:buNone/>
              <a:defRPr sz="1498"/>
            </a:lvl4pPr>
            <a:lvl5pPr marL="0" indent="0" algn="ctr">
              <a:lnSpc>
                <a:spcPct val="100000"/>
              </a:lnSpc>
              <a:spcAft>
                <a:spcPts val="0"/>
              </a:spcAft>
              <a:buNone/>
              <a:defRPr sz="1498"/>
            </a:lvl5pPr>
            <a:lvl6pPr marL="0" indent="0" algn="ctr">
              <a:lnSpc>
                <a:spcPct val="100000"/>
              </a:lnSpc>
              <a:spcAft>
                <a:spcPts val="0"/>
              </a:spcAft>
              <a:buNone/>
              <a:defRPr sz="1498"/>
            </a:lvl6pPr>
            <a:lvl7pPr marL="0" indent="0" algn="ctr">
              <a:lnSpc>
                <a:spcPct val="100000"/>
              </a:lnSpc>
              <a:spcAft>
                <a:spcPts val="0"/>
              </a:spcAft>
              <a:buNone/>
              <a:defRPr sz="1498"/>
            </a:lvl7pPr>
            <a:lvl8pPr marL="0" indent="0" algn="ctr">
              <a:lnSpc>
                <a:spcPct val="100000"/>
              </a:lnSpc>
              <a:spcAft>
                <a:spcPts val="0"/>
              </a:spcAft>
              <a:buNone/>
              <a:defRPr sz="1498"/>
            </a:lvl8pPr>
            <a:lvl9pPr marL="0" indent="0" algn="ctr">
              <a:lnSpc>
                <a:spcPct val="100000"/>
              </a:lnSpc>
              <a:spcAft>
                <a:spcPts val="0"/>
              </a:spcAft>
              <a:buNone/>
              <a:defRPr sz="14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84" name="Textplatzhalter 3"/>
          <p:cNvSpPr>
            <a:spLocks noGrp="1"/>
          </p:cNvSpPr>
          <p:nvPr>
            <p:ph type="body" sz="quarter" idx="43" hasCustomPrompt="1"/>
          </p:nvPr>
        </p:nvSpPr>
        <p:spPr bwMode="gray">
          <a:xfrm>
            <a:off x="6203946" y="40055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498"/>
            </a:lvl2pPr>
            <a:lvl3pPr marL="0" indent="0" algn="ctr">
              <a:lnSpc>
                <a:spcPct val="100000"/>
              </a:lnSpc>
              <a:spcAft>
                <a:spcPts val="0"/>
              </a:spcAft>
              <a:buNone/>
              <a:defRPr sz="1498"/>
            </a:lvl3pPr>
            <a:lvl4pPr marL="0" indent="0" algn="ctr">
              <a:lnSpc>
                <a:spcPct val="100000"/>
              </a:lnSpc>
              <a:spcAft>
                <a:spcPts val="0"/>
              </a:spcAft>
              <a:buNone/>
              <a:defRPr sz="1498"/>
            </a:lvl4pPr>
            <a:lvl5pPr marL="0" indent="0" algn="ctr">
              <a:lnSpc>
                <a:spcPct val="100000"/>
              </a:lnSpc>
              <a:spcAft>
                <a:spcPts val="0"/>
              </a:spcAft>
              <a:buNone/>
              <a:defRPr sz="1498"/>
            </a:lvl5pPr>
            <a:lvl6pPr marL="0" indent="0" algn="ctr">
              <a:lnSpc>
                <a:spcPct val="100000"/>
              </a:lnSpc>
              <a:spcAft>
                <a:spcPts val="0"/>
              </a:spcAft>
              <a:buNone/>
              <a:defRPr sz="1498"/>
            </a:lvl6pPr>
            <a:lvl7pPr marL="0" indent="0" algn="ctr">
              <a:lnSpc>
                <a:spcPct val="100000"/>
              </a:lnSpc>
              <a:spcAft>
                <a:spcPts val="0"/>
              </a:spcAft>
              <a:buNone/>
              <a:defRPr sz="1498"/>
            </a:lvl7pPr>
            <a:lvl8pPr marL="0" indent="0" algn="ctr">
              <a:lnSpc>
                <a:spcPct val="100000"/>
              </a:lnSpc>
              <a:spcAft>
                <a:spcPts val="0"/>
              </a:spcAft>
              <a:buNone/>
              <a:defRPr sz="1498"/>
            </a:lvl8pPr>
            <a:lvl9pPr marL="0" indent="0" algn="ctr">
              <a:lnSpc>
                <a:spcPct val="100000"/>
              </a:lnSpc>
              <a:spcAft>
                <a:spcPts val="0"/>
              </a:spcAft>
              <a:buNone/>
              <a:defRPr sz="14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85" name="Textplatzhalter 3"/>
          <p:cNvSpPr>
            <a:spLocks noGrp="1"/>
          </p:cNvSpPr>
          <p:nvPr>
            <p:ph type="body" sz="quarter" idx="44" hasCustomPrompt="1"/>
          </p:nvPr>
        </p:nvSpPr>
        <p:spPr bwMode="gray">
          <a:xfrm>
            <a:off x="6203946" y="15113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498"/>
            </a:lvl2pPr>
            <a:lvl3pPr marL="0" indent="0" algn="ctr">
              <a:lnSpc>
                <a:spcPct val="100000"/>
              </a:lnSpc>
              <a:spcAft>
                <a:spcPts val="0"/>
              </a:spcAft>
              <a:buNone/>
              <a:defRPr sz="1498"/>
            </a:lvl3pPr>
            <a:lvl4pPr marL="0" indent="0" algn="ctr">
              <a:lnSpc>
                <a:spcPct val="100000"/>
              </a:lnSpc>
              <a:spcAft>
                <a:spcPts val="0"/>
              </a:spcAft>
              <a:buNone/>
              <a:defRPr sz="1498"/>
            </a:lvl4pPr>
            <a:lvl5pPr marL="0" indent="0" algn="ctr">
              <a:lnSpc>
                <a:spcPct val="100000"/>
              </a:lnSpc>
              <a:spcAft>
                <a:spcPts val="0"/>
              </a:spcAft>
              <a:buNone/>
              <a:defRPr sz="1498"/>
            </a:lvl5pPr>
            <a:lvl6pPr marL="0" indent="0" algn="ctr">
              <a:lnSpc>
                <a:spcPct val="100000"/>
              </a:lnSpc>
              <a:spcAft>
                <a:spcPts val="0"/>
              </a:spcAft>
              <a:buNone/>
              <a:defRPr sz="1498"/>
            </a:lvl6pPr>
            <a:lvl7pPr marL="0" indent="0" algn="ctr">
              <a:lnSpc>
                <a:spcPct val="100000"/>
              </a:lnSpc>
              <a:spcAft>
                <a:spcPts val="0"/>
              </a:spcAft>
              <a:buNone/>
              <a:defRPr sz="1498"/>
            </a:lvl7pPr>
            <a:lvl8pPr marL="0" indent="0" algn="ctr">
              <a:lnSpc>
                <a:spcPct val="100000"/>
              </a:lnSpc>
              <a:spcAft>
                <a:spcPts val="0"/>
              </a:spcAft>
              <a:buNone/>
              <a:defRPr sz="1498"/>
            </a:lvl8pPr>
            <a:lvl9pPr marL="0" indent="0" algn="ctr">
              <a:lnSpc>
                <a:spcPct val="100000"/>
              </a:lnSpc>
              <a:spcAft>
                <a:spcPts val="0"/>
              </a:spcAft>
              <a:buNone/>
              <a:defRPr sz="14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75" name="Textplatzhalter 3"/>
          <p:cNvSpPr>
            <a:spLocks noGrp="1"/>
          </p:cNvSpPr>
          <p:nvPr>
            <p:ph type="body" sz="quarter" idx="34" hasCustomPrompt="1"/>
          </p:nvPr>
        </p:nvSpPr>
        <p:spPr>
          <a:xfrm>
            <a:off x="395795" y="1511301"/>
            <a:ext cx="1799063" cy="1173600"/>
          </a:xfrm>
          <a:ln>
            <a:noFill/>
          </a:ln>
        </p:spPr>
        <p:txBody>
          <a:bodyPr lIns="0" tIns="0" rIns="0" bIns="0" anchor="ctr" anchorCtr="0"/>
          <a:lstStyle>
            <a:lvl1pPr marL="0" indent="0" algn="r">
              <a:lnSpc>
                <a:spcPct val="100000"/>
              </a:lnSpc>
              <a:spcAft>
                <a:spcPts val="0"/>
              </a:spcAft>
              <a:buFont typeface="Arial" panose="020B0604020202020204" pitchFamily="34" charset="0"/>
              <a:buNone/>
              <a:defRPr sz="1498" baseline="0"/>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76" name="Textplatzhalter 3"/>
          <p:cNvSpPr>
            <a:spLocks noGrp="1"/>
          </p:cNvSpPr>
          <p:nvPr>
            <p:ph type="body" sz="quarter" idx="35" hasCustomPrompt="1"/>
          </p:nvPr>
        </p:nvSpPr>
        <p:spPr>
          <a:xfrm>
            <a:off x="395795" y="5252601"/>
            <a:ext cx="1799063" cy="1173600"/>
          </a:xfrm>
          <a:ln>
            <a:noFill/>
          </a:ln>
        </p:spPr>
        <p:txBody>
          <a:bodyPr lIns="0" tIns="0" rIns="0" bIns="0" anchor="ctr" anchorCtr="0"/>
          <a:lstStyle>
            <a:lvl1pPr marL="0" indent="0" algn="r">
              <a:lnSpc>
                <a:spcPct val="100000"/>
              </a:lnSpc>
              <a:spcAft>
                <a:spcPts val="0"/>
              </a:spcAft>
              <a:buFont typeface="Arial" panose="020B0604020202020204" pitchFamily="34" charset="0"/>
              <a:buNone/>
              <a:defRPr sz="1498"/>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77" name="Textplatzhalter 3"/>
          <p:cNvSpPr>
            <a:spLocks noGrp="1"/>
          </p:cNvSpPr>
          <p:nvPr>
            <p:ph type="body" sz="quarter" idx="36" hasCustomPrompt="1"/>
          </p:nvPr>
        </p:nvSpPr>
        <p:spPr>
          <a:xfrm>
            <a:off x="395795" y="4005501"/>
            <a:ext cx="1799063" cy="1173600"/>
          </a:xfrm>
          <a:ln>
            <a:noFill/>
          </a:ln>
        </p:spPr>
        <p:txBody>
          <a:bodyPr lIns="0" tIns="0" rIns="0" bIns="0" anchor="ctr" anchorCtr="0"/>
          <a:lstStyle>
            <a:lvl1pPr marL="0" indent="0" algn="r">
              <a:lnSpc>
                <a:spcPct val="100000"/>
              </a:lnSpc>
              <a:spcAft>
                <a:spcPts val="0"/>
              </a:spcAft>
              <a:buFont typeface="Arial" panose="020B0604020202020204" pitchFamily="34" charset="0"/>
              <a:buNone/>
              <a:defRPr sz="1498"/>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78" name="Textplatzhalter 3"/>
          <p:cNvSpPr>
            <a:spLocks noGrp="1"/>
          </p:cNvSpPr>
          <p:nvPr>
            <p:ph type="body" sz="quarter" idx="37" hasCustomPrompt="1"/>
          </p:nvPr>
        </p:nvSpPr>
        <p:spPr>
          <a:xfrm>
            <a:off x="395795" y="2758401"/>
            <a:ext cx="1799063" cy="1173600"/>
          </a:xfrm>
          <a:ln>
            <a:noFill/>
          </a:ln>
        </p:spPr>
        <p:txBody>
          <a:bodyPr lIns="0" tIns="0" rIns="0" bIns="0" anchor="ctr" anchorCtr="0"/>
          <a:lstStyle>
            <a:lvl1pPr marL="0" indent="0" algn="r">
              <a:lnSpc>
                <a:spcPct val="100000"/>
              </a:lnSpc>
              <a:spcAft>
                <a:spcPts val="0"/>
              </a:spcAft>
              <a:buFont typeface="Arial" panose="020B0604020202020204" pitchFamily="34" charset="0"/>
              <a:buNone/>
              <a:defRPr sz="1498"/>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62" name="Textplatzhalter 3"/>
          <p:cNvSpPr>
            <a:spLocks noGrp="1"/>
          </p:cNvSpPr>
          <p:nvPr userDrawn="1">
            <p:ph type="body" sz="quarter" idx="30" hasCustomPrompt="1"/>
          </p:nvPr>
        </p:nvSpPr>
        <p:spPr>
          <a:xfrm>
            <a:off x="9996269" y="1511301"/>
            <a:ext cx="1799063" cy="1173600"/>
          </a:xfrm>
          <a:ln>
            <a:noFill/>
          </a:ln>
        </p:spPr>
        <p:txBody>
          <a:bodyPr lIns="0" tIns="0" rIns="0" bIns="0" anchor="ctr" anchorCtr="0"/>
          <a:lstStyle>
            <a:lvl1pPr marL="0" indent="0" algn="l">
              <a:lnSpc>
                <a:spcPct val="100000"/>
              </a:lnSpc>
              <a:spcAft>
                <a:spcPts val="0"/>
              </a:spcAft>
              <a:buFont typeface="Arial" panose="020B0604020202020204" pitchFamily="34" charset="0"/>
              <a:buNone/>
              <a:defRPr sz="1498"/>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72" name="Textplatzhalter 3"/>
          <p:cNvSpPr>
            <a:spLocks noGrp="1"/>
          </p:cNvSpPr>
          <p:nvPr>
            <p:ph type="body" sz="quarter" idx="31" hasCustomPrompt="1"/>
          </p:nvPr>
        </p:nvSpPr>
        <p:spPr>
          <a:xfrm>
            <a:off x="9996269" y="5252601"/>
            <a:ext cx="1799063" cy="1173600"/>
          </a:xfrm>
          <a:ln>
            <a:noFill/>
          </a:ln>
        </p:spPr>
        <p:txBody>
          <a:bodyPr lIns="0" tIns="0" rIns="0" bIns="0" anchor="ctr" anchorCtr="0"/>
          <a:lstStyle>
            <a:lvl1pPr marL="0" indent="0" algn="l">
              <a:lnSpc>
                <a:spcPct val="100000"/>
              </a:lnSpc>
              <a:spcAft>
                <a:spcPts val="0"/>
              </a:spcAft>
              <a:buFont typeface="Arial" panose="020B0604020202020204" pitchFamily="34" charset="0"/>
              <a:buNone/>
              <a:defRPr sz="1498"/>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73" name="Textplatzhalter 3"/>
          <p:cNvSpPr>
            <a:spLocks noGrp="1"/>
          </p:cNvSpPr>
          <p:nvPr>
            <p:ph type="body" sz="quarter" idx="32" hasCustomPrompt="1"/>
          </p:nvPr>
        </p:nvSpPr>
        <p:spPr>
          <a:xfrm>
            <a:off x="9996269" y="4005501"/>
            <a:ext cx="1799063" cy="1173600"/>
          </a:xfrm>
          <a:ln>
            <a:noFill/>
          </a:ln>
        </p:spPr>
        <p:txBody>
          <a:bodyPr lIns="0" tIns="0" rIns="0" bIns="0" anchor="ctr" anchorCtr="0"/>
          <a:lstStyle>
            <a:lvl1pPr marL="0" indent="0" algn="l">
              <a:lnSpc>
                <a:spcPct val="100000"/>
              </a:lnSpc>
              <a:spcAft>
                <a:spcPts val="0"/>
              </a:spcAft>
              <a:buFont typeface="Arial" panose="020B0604020202020204" pitchFamily="34" charset="0"/>
              <a:buNone/>
              <a:defRPr sz="1498"/>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74" name="Textplatzhalter 3"/>
          <p:cNvSpPr>
            <a:spLocks noGrp="1"/>
          </p:cNvSpPr>
          <p:nvPr>
            <p:ph type="body" sz="quarter" idx="33" hasCustomPrompt="1"/>
          </p:nvPr>
        </p:nvSpPr>
        <p:spPr>
          <a:xfrm>
            <a:off x="9996269" y="2758401"/>
            <a:ext cx="1799063" cy="1173600"/>
          </a:xfrm>
          <a:ln>
            <a:noFill/>
          </a:ln>
        </p:spPr>
        <p:txBody>
          <a:bodyPr lIns="0" tIns="0" rIns="0" bIns="0" anchor="ctr" anchorCtr="0"/>
          <a:lstStyle>
            <a:lvl1pPr marL="0" indent="0" algn="l">
              <a:lnSpc>
                <a:spcPct val="100000"/>
              </a:lnSpc>
              <a:spcAft>
                <a:spcPts val="0"/>
              </a:spcAft>
              <a:buFont typeface="Arial" panose="020B0604020202020204" pitchFamily="34" charset="0"/>
              <a:buNone/>
              <a:defRPr sz="1498"/>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9" name="Bildplatzhalter 8"/>
          <p:cNvSpPr>
            <a:spLocks noGrp="1" noChangeAspect="1"/>
          </p:cNvSpPr>
          <p:nvPr userDrawn="1">
            <p:ph type="pic" sz="quarter" idx="11" hasCustomPrompt="1"/>
          </p:nvPr>
        </p:nvSpPr>
        <p:spPr bwMode="gray">
          <a:xfrm>
            <a:off x="8194405" y="15113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1" name="Bildplatzhalter 8"/>
          <p:cNvSpPr>
            <a:spLocks noGrp="1" noChangeAspect="1"/>
          </p:cNvSpPr>
          <p:nvPr userDrawn="1">
            <p:ph type="pic" sz="quarter" idx="17" hasCustomPrompt="1"/>
          </p:nvPr>
        </p:nvSpPr>
        <p:spPr bwMode="gray">
          <a:xfrm>
            <a:off x="8194405" y="40055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3" name="Bildplatzhalter 8"/>
          <p:cNvSpPr>
            <a:spLocks noGrp="1" noChangeAspect="1"/>
          </p:cNvSpPr>
          <p:nvPr userDrawn="1">
            <p:ph type="pic" sz="quarter" idx="18" hasCustomPrompt="1"/>
          </p:nvPr>
        </p:nvSpPr>
        <p:spPr bwMode="gray">
          <a:xfrm>
            <a:off x="8194405" y="27584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40" name="Bildplatzhalter 8"/>
          <p:cNvSpPr>
            <a:spLocks noGrp="1" noChangeAspect="1"/>
          </p:cNvSpPr>
          <p:nvPr userDrawn="1">
            <p:ph type="pic" sz="quarter" idx="29" hasCustomPrompt="1"/>
          </p:nvPr>
        </p:nvSpPr>
        <p:spPr bwMode="gray">
          <a:xfrm>
            <a:off x="8194405" y="52526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7" name="Bildplatzhalter 8"/>
          <p:cNvSpPr>
            <a:spLocks noGrp="1" noChangeAspect="1"/>
          </p:cNvSpPr>
          <p:nvPr userDrawn="1">
            <p:ph type="pic" sz="quarter" idx="10" hasCustomPrompt="1"/>
          </p:nvPr>
        </p:nvSpPr>
        <p:spPr bwMode="gray">
          <a:xfrm>
            <a:off x="2302801" y="15113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0" name="Bildplatzhalter 8"/>
          <p:cNvSpPr>
            <a:spLocks noGrp="1" noChangeAspect="1"/>
          </p:cNvSpPr>
          <p:nvPr userDrawn="1">
            <p:ph type="pic" sz="quarter" idx="12" hasCustomPrompt="1"/>
          </p:nvPr>
        </p:nvSpPr>
        <p:spPr bwMode="gray">
          <a:xfrm>
            <a:off x="2302801" y="40055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2" name="Bildplatzhalter 8"/>
          <p:cNvSpPr>
            <a:spLocks noGrp="1" noChangeAspect="1"/>
          </p:cNvSpPr>
          <p:nvPr userDrawn="1">
            <p:ph type="pic" sz="quarter" idx="14" hasCustomPrompt="1"/>
          </p:nvPr>
        </p:nvSpPr>
        <p:spPr bwMode="gray">
          <a:xfrm>
            <a:off x="2302801" y="27584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39" name="Bildplatzhalter 8"/>
          <p:cNvSpPr>
            <a:spLocks noGrp="1" noChangeAspect="1"/>
          </p:cNvSpPr>
          <p:nvPr userDrawn="1">
            <p:ph type="pic" sz="quarter" idx="28" hasCustomPrompt="1"/>
          </p:nvPr>
        </p:nvSpPr>
        <p:spPr bwMode="gray">
          <a:xfrm>
            <a:off x="2302801" y="52526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cxnSp>
        <p:nvCxnSpPr>
          <p:cNvPr id="54" name="Gerade Verbindung 53"/>
          <p:cNvCxnSpPr>
            <a:stCxn id="7" idx="3"/>
            <a:endCxn id="4" idx="1"/>
          </p:cNvCxnSpPr>
          <p:nvPr/>
        </p:nvCxnSpPr>
        <p:spPr>
          <a:xfrm>
            <a:off x="3993925" y="2098101"/>
            <a:ext cx="482918"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5" name="Gerade Verbindung 54"/>
          <p:cNvCxnSpPr>
            <a:stCxn id="12" idx="3"/>
            <a:endCxn id="79" idx="1"/>
          </p:cNvCxnSpPr>
          <p:nvPr/>
        </p:nvCxnSpPr>
        <p:spPr>
          <a:xfrm>
            <a:off x="3993925" y="3345201"/>
            <a:ext cx="482918"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6" name="Gerade Verbindung 55"/>
          <p:cNvCxnSpPr>
            <a:stCxn id="9" idx="1"/>
            <a:endCxn id="85" idx="3"/>
          </p:cNvCxnSpPr>
          <p:nvPr/>
        </p:nvCxnSpPr>
        <p:spPr>
          <a:xfrm flipH="1">
            <a:off x="7715159" y="2098101"/>
            <a:ext cx="479245"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7" name="Gerade Verbindung 56"/>
          <p:cNvCxnSpPr>
            <a:stCxn id="83" idx="3"/>
            <a:endCxn id="13" idx="1"/>
          </p:cNvCxnSpPr>
          <p:nvPr/>
        </p:nvCxnSpPr>
        <p:spPr>
          <a:xfrm>
            <a:off x="7715159" y="3345201"/>
            <a:ext cx="479245"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8" name="Gerade Verbindung 57"/>
          <p:cNvCxnSpPr>
            <a:stCxn id="84" idx="3"/>
            <a:endCxn id="11" idx="1"/>
          </p:cNvCxnSpPr>
          <p:nvPr/>
        </p:nvCxnSpPr>
        <p:spPr>
          <a:xfrm>
            <a:off x="7715159" y="4592301"/>
            <a:ext cx="479245"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9" name="Gerade Verbindung 58"/>
          <p:cNvCxnSpPr>
            <a:stCxn id="82" idx="3"/>
            <a:endCxn id="40" idx="1"/>
          </p:cNvCxnSpPr>
          <p:nvPr/>
        </p:nvCxnSpPr>
        <p:spPr>
          <a:xfrm>
            <a:off x="7715159" y="5839401"/>
            <a:ext cx="479245"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0" name="Gerade Verbindung 59"/>
          <p:cNvCxnSpPr>
            <a:stCxn id="39" idx="3"/>
            <a:endCxn id="81" idx="1"/>
          </p:cNvCxnSpPr>
          <p:nvPr/>
        </p:nvCxnSpPr>
        <p:spPr>
          <a:xfrm>
            <a:off x="3993925" y="5839401"/>
            <a:ext cx="482918"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1" name="Gerade Verbindung 60"/>
          <p:cNvCxnSpPr>
            <a:stCxn id="10" idx="3"/>
            <a:endCxn id="80" idx="1"/>
          </p:cNvCxnSpPr>
          <p:nvPr/>
        </p:nvCxnSpPr>
        <p:spPr>
          <a:xfrm>
            <a:off x="3993925" y="4592301"/>
            <a:ext cx="482918"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151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duct highlights">
    <p:spTree>
      <p:nvGrpSpPr>
        <p:cNvPr id="1" name=""/>
        <p:cNvGrpSpPr/>
        <p:nvPr/>
      </p:nvGrpSpPr>
      <p:grpSpPr>
        <a:xfrm>
          <a:off x="0" y="0"/>
          <a:ext cx="0" cy="0"/>
          <a:chOff x="0" y="0"/>
          <a:chExt cx="0" cy="0"/>
        </a:xfrm>
      </p:grpSpPr>
      <p:sp>
        <p:nvSpPr>
          <p:cNvPr id="7" name="Bildplatzhalter 8"/>
          <p:cNvSpPr>
            <a:spLocks noGrp="1"/>
          </p:cNvSpPr>
          <p:nvPr userDrawn="1">
            <p:ph type="pic" sz="quarter" idx="10" hasCustomPrompt="1"/>
          </p:nvPr>
        </p:nvSpPr>
        <p:spPr bwMode="gray">
          <a:xfrm>
            <a:off x="3022762" y="2757600"/>
            <a:ext cx="6148800" cy="2421734"/>
          </a:xfrm>
          <a:solidFill>
            <a:srgbClr val="9F0002"/>
          </a:solidFill>
          <a:ln w="3175">
            <a:noFill/>
            <a:miter lim="800000"/>
          </a:ln>
        </p:spPr>
        <p:txBody>
          <a:bodyPr/>
          <a:lstStyle>
            <a:lvl1pPr algn="ctr">
              <a:lnSpc>
                <a:spcPct val="100000"/>
              </a:lnSpc>
              <a:spcAft>
                <a:spcPts val="0"/>
              </a:spcAft>
              <a:defRPr sz="1998">
                <a:solidFill>
                  <a:schemeClr val="bg1"/>
                </a:solidFill>
              </a:defRPr>
            </a:lvl1pPr>
          </a:lstStyle>
          <a:p>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2" name="Titel 1"/>
          <p:cNvSpPr>
            <a:spLocks noGrp="1"/>
          </p:cNvSpPr>
          <p:nvPr userDrawn="1">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userDrawn="1">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userDrawn="1">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20" name="Textplatzhalter 3"/>
          <p:cNvSpPr>
            <a:spLocks noGrp="1"/>
          </p:cNvSpPr>
          <p:nvPr userDrawn="1">
            <p:ph type="body" sz="quarter" idx="25"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4083960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duct highlights 3">
    <p:spTree>
      <p:nvGrpSpPr>
        <p:cNvPr id="1" name=""/>
        <p:cNvGrpSpPr/>
        <p:nvPr/>
      </p:nvGrpSpPr>
      <p:grpSpPr>
        <a:xfrm>
          <a:off x="0" y="0"/>
          <a:ext cx="0" cy="0"/>
          <a:chOff x="0" y="0"/>
          <a:chExt cx="0" cy="0"/>
        </a:xfrm>
      </p:grpSpPr>
      <p:sp>
        <p:nvSpPr>
          <p:cNvPr id="2" name="Titel 1"/>
          <p:cNvSpPr>
            <a:spLocks noGrp="1"/>
          </p:cNvSpPr>
          <p:nvPr userDrawn="1">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userDrawn="1">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userDrawn="1">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20" name="Textplatzhalter 3"/>
          <p:cNvSpPr>
            <a:spLocks noGrp="1"/>
          </p:cNvSpPr>
          <p:nvPr userDrawn="1">
            <p:ph type="body" sz="quarter" idx="25"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4" name="Textplatzhalter 3"/>
          <p:cNvSpPr>
            <a:spLocks noGrp="1"/>
          </p:cNvSpPr>
          <p:nvPr userDrawn="1">
            <p:ph type="body" sz="quarter" idx="19" hasCustomPrompt="1"/>
          </p:nvPr>
        </p:nvSpPr>
        <p:spPr bwMode="gray">
          <a:xfrm>
            <a:off x="395794" y="1511301"/>
            <a:ext cx="3752845" cy="396000"/>
          </a:xfrm>
          <a:solidFill>
            <a:schemeClr val="tx2"/>
          </a:solidFill>
          <a:ln>
            <a:noFill/>
          </a:ln>
        </p:spPr>
        <p:txBody>
          <a:bodyPr lIns="107985" tIns="35995" rIns="107985" bIns="35995" anchor="ctr" anchorCtr="0"/>
          <a:lstStyle>
            <a:lvl1pPr marL="0" indent="0" algn="l">
              <a:lnSpc>
                <a:spcPct val="100000"/>
              </a:lnSpc>
              <a:spcAft>
                <a:spcPts val="0"/>
              </a:spcAft>
              <a:buFont typeface="Arial" panose="020B0604020202020204" pitchFamily="34" charset="0"/>
              <a:buNone/>
              <a:defRPr sz="1998" b="0" i="0" baseline="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a:t>
            </a:r>
            <a:r>
              <a:rPr lang="en-US" dirty="0"/>
              <a:t>20 pt.</a:t>
            </a:r>
          </a:p>
        </p:txBody>
      </p:sp>
      <p:sp>
        <p:nvSpPr>
          <p:cNvPr id="48" name="Textplatzhalter 3"/>
          <p:cNvSpPr>
            <a:spLocks noGrp="1"/>
          </p:cNvSpPr>
          <p:nvPr>
            <p:ph type="body" sz="quarter" idx="28" hasCustomPrompt="1"/>
          </p:nvPr>
        </p:nvSpPr>
        <p:spPr bwMode="gray">
          <a:xfrm>
            <a:off x="395794" y="1979418"/>
            <a:ext cx="3752845" cy="396000"/>
          </a:xfrm>
          <a:solidFill>
            <a:schemeClr val="tx2"/>
          </a:solidFill>
          <a:ln>
            <a:noFill/>
          </a:ln>
        </p:spPr>
        <p:txBody>
          <a:bodyPr lIns="107985" tIns="35995" rIns="107985" bIns="35995" anchor="ctr" anchorCtr="0"/>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a:t>
            </a:r>
            <a:r>
              <a:rPr lang="en-US" dirty="0"/>
              <a:t>20 pt.</a:t>
            </a:r>
          </a:p>
        </p:txBody>
      </p:sp>
      <p:sp>
        <p:nvSpPr>
          <p:cNvPr id="49" name="Textplatzhalter 3"/>
          <p:cNvSpPr>
            <a:spLocks noGrp="1"/>
          </p:cNvSpPr>
          <p:nvPr>
            <p:ph type="body" sz="quarter" idx="29" hasCustomPrompt="1"/>
          </p:nvPr>
        </p:nvSpPr>
        <p:spPr bwMode="gray">
          <a:xfrm>
            <a:off x="395794" y="2915651"/>
            <a:ext cx="3752845" cy="396000"/>
          </a:xfrm>
          <a:solidFill>
            <a:schemeClr val="tx2"/>
          </a:solidFill>
          <a:ln>
            <a:noFill/>
          </a:ln>
        </p:spPr>
        <p:txBody>
          <a:bodyPr lIns="107985" tIns="35995" rIns="107985" bIns="35995" anchor="ctr" anchorCtr="0"/>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a:t>
            </a:r>
            <a:r>
              <a:rPr lang="en-US" dirty="0"/>
              <a:t>20 pt.</a:t>
            </a:r>
          </a:p>
        </p:txBody>
      </p:sp>
      <p:sp>
        <p:nvSpPr>
          <p:cNvPr id="50" name="Textplatzhalter 3"/>
          <p:cNvSpPr>
            <a:spLocks noGrp="1"/>
          </p:cNvSpPr>
          <p:nvPr>
            <p:ph type="body" sz="quarter" idx="30" hasCustomPrompt="1"/>
          </p:nvPr>
        </p:nvSpPr>
        <p:spPr bwMode="gray">
          <a:xfrm>
            <a:off x="395794" y="4320000"/>
            <a:ext cx="3752845" cy="396000"/>
          </a:xfrm>
          <a:solidFill>
            <a:schemeClr val="tx2"/>
          </a:solidFill>
          <a:ln>
            <a:noFill/>
          </a:ln>
        </p:spPr>
        <p:txBody>
          <a:bodyPr lIns="107985" tIns="35995" rIns="107985" bIns="35995" anchor="ctr" anchorCtr="0"/>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a:t>
            </a:r>
            <a:r>
              <a:rPr lang="en-US" dirty="0"/>
              <a:t>20 pt.</a:t>
            </a:r>
          </a:p>
        </p:txBody>
      </p:sp>
      <p:sp>
        <p:nvSpPr>
          <p:cNvPr id="51" name="Textplatzhalter 3"/>
          <p:cNvSpPr>
            <a:spLocks noGrp="1"/>
          </p:cNvSpPr>
          <p:nvPr>
            <p:ph type="body" sz="quarter" idx="31" hasCustomPrompt="1"/>
          </p:nvPr>
        </p:nvSpPr>
        <p:spPr bwMode="gray">
          <a:xfrm>
            <a:off x="395794" y="2447534"/>
            <a:ext cx="3752845" cy="396000"/>
          </a:xfrm>
          <a:solidFill>
            <a:schemeClr val="tx2"/>
          </a:solidFill>
          <a:ln>
            <a:noFill/>
          </a:ln>
        </p:spPr>
        <p:txBody>
          <a:bodyPr lIns="107985" tIns="35995" rIns="107985" bIns="35995" anchor="ctr" anchorCtr="0"/>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a:t>
            </a:r>
            <a:r>
              <a:rPr lang="en-US" dirty="0"/>
              <a:t>20 pt.</a:t>
            </a:r>
          </a:p>
        </p:txBody>
      </p:sp>
      <p:sp>
        <p:nvSpPr>
          <p:cNvPr id="53" name="Textplatzhalter 3"/>
          <p:cNvSpPr>
            <a:spLocks noGrp="1"/>
          </p:cNvSpPr>
          <p:nvPr>
            <p:ph type="body" sz="quarter" idx="32" hasCustomPrompt="1"/>
          </p:nvPr>
        </p:nvSpPr>
        <p:spPr bwMode="gray">
          <a:xfrm>
            <a:off x="395794" y="3851886"/>
            <a:ext cx="3752845" cy="396000"/>
          </a:xfrm>
          <a:solidFill>
            <a:schemeClr val="tx2"/>
          </a:solidFill>
          <a:ln>
            <a:noFill/>
          </a:ln>
        </p:spPr>
        <p:txBody>
          <a:bodyPr lIns="107985" tIns="35995" rIns="107985" bIns="35995" anchor="ctr" anchorCtr="0"/>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a:t>
            </a:r>
            <a:r>
              <a:rPr lang="en-US" dirty="0"/>
              <a:t>20 pt.</a:t>
            </a:r>
          </a:p>
        </p:txBody>
      </p:sp>
      <p:sp>
        <p:nvSpPr>
          <p:cNvPr id="63" name="Textplatzhalter 3"/>
          <p:cNvSpPr>
            <a:spLocks noGrp="1"/>
          </p:cNvSpPr>
          <p:nvPr>
            <p:ph type="body" sz="quarter" idx="33" hasCustomPrompt="1"/>
          </p:nvPr>
        </p:nvSpPr>
        <p:spPr bwMode="gray">
          <a:xfrm>
            <a:off x="395794" y="3383769"/>
            <a:ext cx="3752845" cy="396000"/>
          </a:xfrm>
          <a:solidFill>
            <a:schemeClr val="tx2"/>
          </a:solidFill>
          <a:ln>
            <a:noFill/>
          </a:ln>
        </p:spPr>
        <p:txBody>
          <a:bodyPr lIns="107985" tIns="35995" rIns="107985" bIns="35995" anchor="ctr" anchorCtr="0"/>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a:t>
            </a:r>
            <a:r>
              <a:rPr lang="en-US" dirty="0"/>
              <a:t>20 pt.</a:t>
            </a:r>
          </a:p>
        </p:txBody>
      </p:sp>
      <p:sp>
        <p:nvSpPr>
          <p:cNvPr id="64" name="Bildplatzhalter 8"/>
          <p:cNvSpPr>
            <a:spLocks noGrp="1"/>
          </p:cNvSpPr>
          <p:nvPr>
            <p:ph type="pic" sz="quarter" idx="10" hasCustomPrompt="1"/>
          </p:nvPr>
        </p:nvSpPr>
        <p:spPr bwMode="gray">
          <a:xfrm>
            <a:off x="4220602" y="1511300"/>
            <a:ext cx="7578000" cy="32047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Tree>
    <p:extLst>
      <p:ext uri="{BB962C8B-B14F-4D97-AF65-F5344CB8AC3E}">
        <p14:creationId xmlns:p14="http://schemas.microsoft.com/office/powerpoint/2010/main" val="661395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5" y="368300"/>
            <a:ext cx="11400249"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7" name="Bildplatzhalter 8"/>
          <p:cNvSpPr>
            <a:spLocks noGrp="1"/>
          </p:cNvSpPr>
          <p:nvPr>
            <p:ph type="pic" sz="quarter" idx="10" hasCustomPrompt="1"/>
          </p:nvPr>
        </p:nvSpPr>
        <p:spPr bwMode="gray">
          <a:xfrm>
            <a:off x="395794" y="1512000"/>
            <a:ext cx="3752845"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9" name="Bildplatzhalter 8"/>
          <p:cNvSpPr>
            <a:spLocks noGrp="1"/>
          </p:cNvSpPr>
          <p:nvPr>
            <p:ph type="pic" sz="quarter" idx="11" hasCustomPrompt="1"/>
          </p:nvPr>
        </p:nvSpPr>
        <p:spPr bwMode="gray">
          <a:xfrm>
            <a:off x="395794" y="4044227"/>
            <a:ext cx="3752845"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0" name="Bildplatzhalter 8"/>
          <p:cNvSpPr>
            <a:spLocks noGrp="1"/>
          </p:cNvSpPr>
          <p:nvPr>
            <p:ph type="pic" sz="quarter" idx="12" hasCustomPrompt="1"/>
          </p:nvPr>
        </p:nvSpPr>
        <p:spPr bwMode="gray">
          <a:xfrm>
            <a:off x="8042487" y="1512000"/>
            <a:ext cx="3752845"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1" name="Bildplatzhalter 8"/>
          <p:cNvSpPr>
            <a:spLocks noGrp="1"/>
          </p:cNvSpPr>
          <p:nvPr>
            <p:ph type="pic" sz="quarter" idx="17" hasCustomPrompt="1"/>
          </p:nvPr>
        </p:nvSpPr>
        <p:spPr bwMode="gray">
          <a:xfrm>
            <a:off x="8042487" y="4044227"/>
            <a:ext cx="3752845"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2" name="Bildplatzhalter 8"/>
          <p:cNvSpPr>
            <a:spLocks noGrp="1"/>
          </p:cNvSpPr>
          <p:nvPr>
            <p:ph type="pic" sz="quarter" idx="14" hasCustomPrompt="1"/>
          </p:nvPr>
        </p:nvSpPr>
        <p:spPr bwMode="gray">
          <a:xfrm>
            <a:off x="4219141" y="1512000"/>
            <a:ext cx="3752845"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3" name="Bildplatzhalter 8"/>
          <p:cNvSpPr>
            <a:spLocks noGrp="1"/>
          </p:cNvSpPr>
          <p:nvPr>
            <p:ph type="pic" sz="quarter" idx="18" hasCustomPrompt="1"/>
          </p:nvPr>
        </p:nvSpPr>
        <p:spPr bwMode="gray">
          <a:xfrm>
            <a:off x="4219141" y="4044227"/>
            <a:ext cx="3752845"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4" name="Textplatzhalter 3"/>
          <p:cNvSpPr>
            <a:spLocks noGrp="1"/>
          </p:cNvSpPr>
          <p:nvPr>
            <p:ph type="body" sz="quarter" idx="19" hasCustomPrompt="1"/>
          </p:nvPr>
        </p:nvSpPr>
        <p:spPr>
          <a:xfrm>
            <a:off x="395793" y="3501248"/>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4" name="Textplatzhalter 3"/>
          <p:cNvSpPr>
            <a:spLocks noGrp="1"/>
          </p:cNvSpPr>
          <p:nvPr>
            <p:ph type="body" sz="quarter" idx="20" hasCustomPrompt="1"/>
          </p:nvPr>
        </p:nvSpPr>
        <p:spPr>
          <a:xfrm>
            <a:off x="395795" y="6030980"/>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6" name="Textplatzhalter 3"/>
          <p:cNvSpPr>
            <a:spLocks noGrp="1"/>
          </p:cNvSpPr>
          <p:nvPr>
            <p:ph type="body" sz="quarter" idx="21" hasCustomPrompt="1"/>
          </p:nvPr>
        </p:nvSpPr>
        <p:spPr>
          <a:xfrm>
            <a:off x="4219141" y="3501248"/>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7" name="Textplatzhalter 3"/>
          <p:cNvSpPr>
            <a:spLocks noGrp="1"/>
          </p:cNvSpPr>
          <p:nvPr>
            <p:ph type="body" sz="quarter" idx="22" hasCustomPrompt="1"/>
          </p:nvPr>
        </p:nvSpPr>
        <p:spPr>
          <a:xfrm>
            <a:off x="8042487" y="3501248"/>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8" name="Textplatzhalter 3"/>
          <p:cNvSpPr>
            <a:spLocks noGrp="1"/>
          </p:cNvSpPr>
          <p:nvPr>
            <p:ph type="body" sz="quarter" idx="23" hasCustomPrompt="1"/>
          </p:nvPr>
        </p:nvSpPr>
        <p:spPr>
          <a:xfrm>
            <a:off x="4219142" y="6030980"/>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9" name="Textplatzhalter 3"/>
          <p:cNvSpPr>
            <a:spLocks noGrp="1"/>
          </p:cNvSpPr>
          <p:nvPr>
            <p:ph type="body" sz="quarter" idx="24" hasCustomPrompt="1"/>
          </p:nvPr>
        </p:nvSpPr>
        <p:spPr>
          <a:xfrm>
            <a:off x="8042487" y="6030980"/>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20" name="Textplatzhalter 3"/>
          <p:cNvSpPr>
            <a:spLocks noGrp="1"/>
          </p:cNvSpPr>
          <p:nvPr>
            <p:ph type="body" sz="quarter" idx="25"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1" name="Textplatzhalter 3"/>
          <p:cNvSpPr>
            <a:spLocks noGrp="1"/>
          </p:cNvSpPr>
          <p:nvPr>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2" name="Textplatzhalter 3"/>
          <p:cNvSpPr>
            <a:spLocks noGrp="1"/>
          </p:cNvSpPr>
          <p:nvPr>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808942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5" y="368300"/>
            <a:ext cx="11400249"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7" name="Bildplatzhalter 8"/>
          <p:cNvSpPr>
            <a:spLocks noGrp="1"/>
          </p:cNvSpPr>
          <p:nvPr>
            <p:ph type="pic" sz="quarter" idx="10" hasCustomPrompt="1"/>
          </p:nvPr>
        </p:nvSpPr>
        <p:spPr bwMode="gray">
          <a:xfrm>
            <a:off x="395794" y="1512000"/>
            <a:ext cx="3752845" cy="37548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10" name="Bildplatzhalter 8"/>
          <p:cNvSpPr>
            <a:spLocks noGrp="1"/>
          </p:cNvSpPr>
          <p:nvPr>
            <p:ph type="pic" sz="quarter" idx="12" hasCustomPrompt="1"/>
          </p:nvPr>
        </p:nvSpPr>
        <p:spPr bwMode="gray">
          <a:xfrm>
            <a:off x="8042487" y="1512000"/>
            <a:ext cx="3752845" cy="37548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12" name="Bildplatzhalter 8"/>
          <p:cNvSpPr>
            <a:spLocks noGrp="1"/>
          </p:cNvSpPr>
          <p:nvPr>
            <p:ph type="pic" sz="quarter" idx="14" hasCustomPrompt="1"/>
          </p:nvPr>
        </p:nvSpPr>
        <p:spPr bwMode="gray">
          <a:xfrm>
            <a:off x="4219141" y="1512000"/>
            <a:ext cx="3752845" cy="37548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4" name="Textplatzhalter 3"/>
          <p:cNvSpPr>
            <a:spLocks noGrp="1"/>
          </p:cNvSpPr>
          <p:nvPr>
            <p:ph type="body" sz="quarter" idx="19" hasCustomPrompt="1"/>
          </p:nvPr>
        </p:nvSpPr>
        <p:spPr>
          <a:xfrm>
            <a:off x="395793" y="5313600"/>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6" name="Textplatzhalter 3"/>
          <p:cNvSpPr>
            <a:spLocks noGrp="1"/>
          </p:cNvSpPr>
          <p:nvPr>
            <p:ph type="body" sz="quarter" idx="21" hasCustomPrompt="1"/>
          </p:nvPr>
        </p:nvSpPr>
        <p:spPr>
          <a:xfrm>
            <a:off x="4219141" y="5313600"/>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7" name="Textplatzhalter 3"/>
          <p:cNvSpPr>
            <a:spLocks noGrp="1"/>
          </p:cNvSpPr>
          <p:nvPr>
            <p:ph type="body" sz="quarter" idx="22" hasCustomPrompt="1"/>
          </p:nvPr>
        </p:nvSpPr>
        <p:spPr>
          <a:xfrm>
            <a:off x="8042487" y="5313600"/>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20" name="Textplatzhalter 3"/>
          <p:cNvSpPr>
            <a:spLocks noGrp="1"/>
          </p:cNvSpPr>
          <p:nvPr>
            <p:ph type="body" sz="quarter" idx="25"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1" name="Textplatzhalter 3"/>
          <p:cNvSpPr>
            <a:spLocks noGrp="1"/>
          </p:cNvSpPr>
          <p:nvPr>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2" name="Textplatzhalter 3"/>
          <p:cNvSpPr>
            <a:spLocks noGrp="1"/>
          </p:cNvSpPr>
          <p:nvPr>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3571223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5" y="368300"/>
            <a:ext cx="11400249"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7" name="Bildplatzhalter 8"/>
          <p:cNvSpPr>
            <a:spLocks noGrp="1"/>
          </p:cNvSpPr>
          <p:nvPr>
            <p:ph type="pic" sz="quarter" idx="10" hasCustomPrompt="1"/>
          </p:nvPr>
        </p:nvSpPr>
        <p:spPr bwMode="gray">
          <a:xfrm>
            <a:off x="395795" y="1512000"/>
            <a:ext cx="5666400"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9" name="Bildplatzhalter 8"/>
          <p:cNvSpPr>
            <a:spLocks noGrp="1"/>
          </p:cNvSpPr>
          <p:nvPr>
            <p:ph type="pic" sz="quarter" idx="11" hasCustomPrompt="1"/>
          </p:nvPr>
        </p:nvSpPr>
        <p:spPr bwMode="gray">
          <a:xfrm>
            <a:off x="389794" y="4069795"/>
            <a:ext cx="5666400"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4" name="Textplatzhalter 3"/>
          <p:cNvSpPr>
            <a:spLocks noGrp="1"/>
          </p:cNvSpPr>
          <p:nvPr>
            <p:ph type="body" sz="quarter" idx="19" hasCustomPrompt="1"/>
          </p:nvPr>
        </p:nvSpPr>
        <p:spPr>
          <a:xfrm>
            <a:off x="395795" y="3501248"/>
            <a:ext cx="5666400"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4" name="Textplatzhalter 3"/>
          <p:cNvSpPr>
            <a:spLocks noGrp="1"/>
          </p:cNvSpPr>
          <p:nvPr>
            <p:ph type="body" sz="quarter" idx="20" hasCustomPrompt="1"/>
          </p:nvPr>
        </p:nvSpPr>
        <p:spPr>
          <a:xfrm>
            <a:off x="395795" y="6030980"/>
            <a:ext cx="5666400"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21" name="Bildplatzhalter 8"/>
          <p:cNvSpPr>
            <a:spLocks noGrp="1"/>
          </p:cNvSpPr>
          <p:nvPr>
            <p:ph type="pic" sz="quarter" idx="25" hasCustomPrompt="1"/>
          </p:nvPr>
        </p:nvSpPr>
        <p:spPr bwMode="gray">
          <a:xfrm>
            <a:off x="6131883" y="1511300"/>
            <a:ext cx="5666400"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22" name="Bildplatzhalter 8"/>
          <p:cNvSpPr>
            <a:spLocks noGrp="1"/>
          </p:cNvSpPr>
          <p:nvPr>
            <p:ph type="pic" sz="quarter" idx="26" hasCustomPrompt="1"/>
          </p:nvPr>
        </p:nvSpPr>
        <p:spPr bwMode="gray">
          <a:xfrm>
            <a:off x="6131883" y="4043527"/>
            <a:ext cx="5666400"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23" name="Textplatzhalter 3"/>
          <p:cNvSpPr>
            <a:spLocks noGrp="1"/>
          </p:cNvSpPr>
          <p:nvPr>
            <p:ph type="body" sz="quarter" idx="27" hasCustomPrompt="1"/>
          </p:nvPr>
        </p:nvSpPr>
        <p:spPr>
          <a:xfrm>
            <a:off x="6131883" y="3500548"/>
            <a:ext cx="5666400"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24" name="Textplatzhalter 3"/>
          <p:cNvSpPr>
            <a:spLocks noGrp="1"/>
          </p:cNvSpPr>
          <p:nvPr>
            <p:ph type="body" sz="quarter" idx="28" hasCustomPrompt="1"/>
          </p:nvPr>
        </p:nvSpPr>
        <p:spPr>
          <a:xfrm>
            <a:off x="6131883" y="6030280"/>
            <a:ext cx="5666400"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5"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6"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7" name="Textplatzhalter 3"/>
          <p:cNvSpPr>
            <a:spLocks noGrp="1"/>
          </p:cNvSpPr>
          <p:nvPr>
            <p:ph type="body" sz="quarter" idx="2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18925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5" y="368300"/>
            <a:ext cx="11400249"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7" name="Bildplatzhalter 8"/>
          <p:cNvSpPr>
            <a:spLocks noGrp="1"/>
          </p:cNvSpPr>
          <p:nvPr>
            <p:ph type="pic" sz="quarter" idx="10" hasCustomPrompt="1"/>
          </p:nvPr>
        </p:nvSpPr>
        <p:spPr bwMode="gray">
          <a:xfrm>
            <a:off x="395794" y="1512000"/>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9" name="Bildplatzhalter 8"/>
          <p:cNvSpPr>
            <a:spLocks noGrp="1"/>
          </p:cNvSpPr>
          <p:nvPr>
            <p:ph type="pic" sz="quarter" idx="11" hasCustomPrompt="1"/>
          </p:nvPr>
        </p:nvSpPr>
        <p:spPr bwMode="gray">
          <a:xfrm>
            <a:off x="395794" y="4044227"/>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4" name="Textplatzhalter 3"/>
          <p:cNvSpPr>
            <a:spLocks noGrp="1"/>
          </p:cNvSpPr>
          <p:nvPr>
            <p:ph type="body" sz="quarter" idx="19" hasCustomPrompt="1"/>
          </p:nvPr>
        </p:nvSpPr>
        <p:spPr>
          <a:xfrm>
            <a:off x="395794" y="3501248"/>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4" name="Textplatzhalter 3"/>
          <p:cNvSpPr>
            <a:spLocks noGrp="1"/>
          </p:cNvSpPr>
          <p:nvPr>
            <p:ph type="body" sz="quarter" idx="20" hasCustomPrompt="1"/>
          </p:nvPr>
        </p:nvSpPr>
        <p:spPr>
          <a:xfrm>
            <a:off x="395795" y="6030980"/>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21" name="Bildplatzhalter 8"/>
          <p:cNvSpPr>
            <a:spLocks noGrp="1"/>
          </p:cNvSpPr>
          <p:nvPr>
            <p:ph type="pic" sz="quarter" idx="25" hasCustomPrompt="1"/>
          </p:nvPr>
        </p:nvSpPr>
        <p:spPr bwMode="gray">
          <a:xfrm>
            <a:off x="6131655" y="1511300"/>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22" name="Bildplatzhalter 8"/>
          <p:cNvSpPr>
            <a:spLocks noGrp="1"/>
          </p:cNvSpPr>
          <p:nvPr>
            <p:ph type="pic" sz="quarter" idx="26" hasCustomPrompt="1"/>
          </p:nvPr>
        </p:nvSpPr>
        <p:spPr bwMode="gray">
          <a:xfrm>
            <a:off x="6131655" y="4043527"/>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23" name="Textplatzhalter 3"/>
          <p:cNvSpPr>
            <a:spLocks noGrp="1"/>
          </p:cNvSpPr>
          <p:nvPr>
            <p:ph type="body" sz="quarter" idx="27" hasCustomPrompt="1"/>
          </p:nvPr>
        </p:nvSpPr>
        <p:spPr>
          <a:xfrm>
            <a:off x="6131655" y="3500548"/>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24" name="Textplatzhalter 3"/>
          <p:cNvSpPr>
            <a:spLocks noGrp="1"/>
          </p:cNvSpPr>
          <p:nvPr>
            <p:ph type="body" sz="quarter" idx="28" hasCustomPrompt="1"/>
          </p:nvPr>
        </p:nvSpPr>
        <p:spPr>
          <a:xfrm>
            <a:off x="6131657" y="6030280"/>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5" name="Bildplatzhalter 8"/>
          <p:cNvSpPr>
            <a:spLocks noGrp="1"/>
          </p:cNvSpPr>
          <p:nvPr>
            <p:ph type="pic" sz="quarter" idx="29" hasCustomPrompt="1"/>
          </p:nvPr>
        </p:nvSpPr>
        <p:spPr bwMode="gray">
          <a:xfrm>
            <a:off x="3263725" y="1511300"/>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6" name="Bildplatzhalter 8"/>
          <p:cNvSpPr>
            <a:spLocks noGrp="1"/>
          </p:cNvSpPr>
          <p:nvPr>
            <p:ph type="pic" sz="quarter" idx="30" hasCustomPrompt="1"/>
          </p:nvPr>
        </p:nvSpPr>
        <p:spPr bwMode="gray">
          <a:xfrm>
            <a:off x="3263725" y="4043527"/>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7" name="Textplatzhalter 3"/>
          <p:cNvSpPr>
            <a:spLocks noGrp="1"/>
          </p:cNvSpPr>
          <p:nvPr>
            <p:ph type="body" sz="quarter" idx="31" hasCustomPrompt="1"/>
          </p:nvPr>
        </p:nvSpPr>
        <p:spPr>
          <a:xfrm>
            <a:off x="3263725" y="3500548"/>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8" name="Textplatzhalter 3"/>
          <p:cNvSpPr>
            <a:spLocks noGrp="1"/>
          </p:cNvSpPr>
          <p:nvPr>
            <p:ph type="body" sz="quarter" idx="32" hasCustomPrompt="1"/>
          </p:nvPr>
        </p:nvSpPr>
        <p:spPr>
          <a:xfrm>
            <a:off x="3263726" y="6030280"/>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9" name="Bildplatzhalter 8"/>
          <p:cNvSpPr>
            <a:spLocks noGrp="1"/>
          </p:cNvSpPr>
          <p:nvPr>
            <p:ph type="pic" sz="quarter" idx="33" hasCustomPrompt="1"/>
          </p:nvPr>
        </p:nvSpPr>
        <p:spPr bwMode="gray">
          <a:xfrm>
            <a:off x="8999588" y="1511300"/>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20" name="Bildplatzhalter 8"/>
          <p:cNvSpPr>
            <a:spLocks noGrp="1"/>
          </p:cNvSpPr>
          <p:nvPr>
            <p:ph type="pic" sz="quarter" idx="34" hasCustomPrompt="1"/>
          </p:nvPr>
        </p:nvSpPr>
        <p:spPr bwMode="gray">
          <a:xfrm>
            <a:off x="8999588" y="4043527"/>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25" name="Textplatzhalter 3"/>
          <p:cNvSpPr>
            <a:spLocks noGrp="1"/>
          </p:cNvSpPr>
          <p:nvPr>
            <p:ph type="body" sz="quarter" idx="35" hasCustomPrompt="1"/>
          </p:nvPr>
        </p:nvSpPr>
        <p:spPr>
          <a:xfrm>
            <a:off x="8999588" y="3500548"/>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26" name="Textplatzhalter 3"/>
          <p:cNvSpPr>
            <a:spLocks noGrp="1"/>
          </p:cNvSpPr>
          <p:nvPr>
            <p:ph type="body" sz="quarter" idx="36" hasCustomPrompt="1"/>
          </p:nvPr>
        </p:nvSpPr>
        <p:spPr>
          <a:xfrm>
            <a:off x="8999588" y="6030280"/>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32"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33"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34"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2787481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icture 3">
    <p:spTree>
      <p:nvGrpSpPr>
        <p:cNvPr id="1" name=""/>
        <p:cNvGrpSpPr/>
        <p:nvPr/>
      </p:nvGrpSpPr>
      <p:grpSpPr>
        <a:xfrm>
          <a:off x="0" y="0"/>
          <a:ext cx="0" cy="0"/>
          <a:chOff x="0" y="0"/>
          <a:chExt cx="0" cy="0"/>
        </a:xfrm>
      </p:grpSpPr>
      <p:sp>
        <p:nvSpPr>
          <p:cNvPr id="11" name="Komplett" hidden="1"/>
          <p:cNvSpPr/>
          <p:nvPr userDrawn="1"/>
        </p:nvSpPr>
        <p:spPr>
          <a:xfrm>
            <a:off x="395880" y="1511767"/>
            <a:ext cx="11399452" cy="3895508"/>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nvGrpSpPr>
          <p:cNvPr id="64" name="Horizontal // fein" hidden="1"/>
          <p:cNvGrpSpPr/>
          <p:nvPr userDrawn="1"/>
        </p:nvGrpSpPr>
        <p:grpSpPr>
          <a:xfrm>
            <a:off x="395880" y="1511767"/>
            <a:ext cx="11399452" cy="3895508"/>
            <a:chOff x="396086" y="1511767"/>
            <a:chExt cx="11405389" cy="3895508"/>
          </a:xfrm>
        </p:grpSpPr>
        <p:sp>
          <p:nvSpPr>
            <p:cNvPr id="44" name="Links // Links"/>
            <p:cNvSpPr/>
            <p:nvPr userDrawn="1"/>
          </p:nvSpPr>
          <p:spPr>
            <a:xfrm>
              <a:off x="39608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5" name="Links // Rechts"/>
            <p:cNvSpPr/>
            <p:nvPr userDrawn="1"/>
          </p:nvSpPr>
          <p:spPr>
            <a:xfrm>
              <a:off x="230877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6" name="Rechts // Links"/>
            <p:cNvSpPr/>
            <p:nvPr userDrawn="1"/>
          </p:nvSpPr>
          <p:spPr>
            <a:xfrm>
              <a:off x="804683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7" name="Rechts // Rechts"/>
            <p:cNvSpPr/>
            <p:nvPr userDrawn="1"/>
          </p:nvSpPr>
          <p:spPr>
            <a:xfrm>
              <a:off x="995952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8" name="Mitte // Links"/>
            <p:cNvSpPr/>
            <p:nvPr userDrawn="1"/>
          </p:nvSpPr>
          <p:spPr>
            <a:xfrm>
              <a:off x="422146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9" name="Mitte // Rechts"/>
            <p:cNvSpPr/>
            <p:nvPr userDrawn="1"/>
          </p:nvSpPr>
          <p:spPr>
            <a:xfrm>
              <a:off x="613415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0" name="Links // Links"/>
            <p:cNvSpPr/>
            <p:nvPr userDrawn="1"/>
          </p:nvSpPr>
          <p:spPr>
            <a:xfrm>
              <a:off x="135243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1" name="Links // Rechts"/>
            <p:cNvSpPr/>
            <p:nvPr userDrawn="1"/>
          </p:nvSpPr>
          <p:spPr>
            <a:xfrm>
              <a:off x="326511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2" name="Rechts // Links"/>
            <p:cNvSpPr/>
            <p:nvPr userDrawn="1"/>
          </p:nvSpPr>
          <p:spPr>
            <a:xfrm>
              <a:off x="900318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3" name="Rechts // Rechts"/>
            <p:cNvSpPr/>
            <p:nvPr userDrawn="1"/>
          </p:nvSpPr>
          <p:spPr>
            <a:xfrm>
              <a:off x="10915875"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4" name="Mitte // Links"/>
            <p:cNvSpPr/>
            <p:nvPr userDrawn="1"/>
          </p:nvSpPr>
          <p:spPr>
            <a:xfrm>
              <a:off x="517780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5" name="Mitte // Rechts"/>
            <p:cNvSpPr/>
            <p:nvPr userDrawn="1"/>
          </p:nvSpPr>
          <p:spPr>
            <a:xfrm>
              <a:off x="709049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65" name="Abstand Horizontal // fein" hidden="1"/>
          <p:cNvGrpSpPr/>
          <p:nvPr userDrawn="1"/>
        </p:nvGrpSpPr>
        <p:grpSpPr>
          <a:xfrm>
            <a:off x="1280394" y="1511767"/>
            <a:ext cx="9630427" cy="3895508"/>
            <a:chOff x="1281058" y="1511767"/>
            <a:chExt cx="9635443" cy="3895508"/>
          </a:xfrm>
        </p:grpSpPr>
        <p:sp>
          <p:nvSpPr>
            <p:cNvPr id="58" name="Abstand Rechts // Mitte"/>
            <p:cNvSpPr/>
            <p:nvPr userDrawn="1"/>
          </p:nvSpPr>
          <p:spPr>
            <a:xfrm>
              <a:off x="8931814"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9" name="Abstand Links // Mitte"/>
            <p:cNvSpPr/>
            <p:nvPr userDrawn="1"/>
          </p:nvSpPr>
          <p:spPr>
            <a:xfrm>
              <a:off x="1281058"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0" name="Abstand Mitte // Mitte"/>
            <p:cNvSpPr/>
            <p:nvPr userDrawn="1"/>
          </p:nvSpPr>
          <p:spPr>
            <a:xfrm>
              <a:off x="5106436"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1" name="Abstand Rechts // Mitte"/>
            <p:cNvSpPr/>
            <p:nvPr userDrawn="1"/>
          </p:nvSpPr>
          <p:spPr>
            <a:xfrm>
              <a:off x="10844501"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2" name="Abstand Links // Mitte"/>
            <p:cNvSpPr/>
            <p:nvPr userDrawn="1"/>
          </p:nvSpPr>
          <p:spPr>
            <a:xfrm>
              <a:off x="3193747"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3" name="Abstand Mitte // Mitte"/>
            <p:cNvSpPr/>
            <p:nvPr userDrawn="1"/>
          </p:nvSpPr>
          <p:spPr>
            <a:xfrm>
              <a:off x="7019125"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6" name="Horizontal // grob" hidden="1"/>
          <p:cNvGrpSpPr/>
          <p:nvPr userDrawn="1"/>
        </p:nvGrpSpPr>
        <p:grpSpPr>
          <a:xfrm>
            <a:off x="395880" y="1511300"/>
            <a:ext cx="11399452" cy="3895976"/>
            <a:chOff x="396086" y="1511300"/>
            <a:chExt cx="11405389" cy="3895976"/>
          </a:xfrm>
        </p:grpSpPr>
        <p:sp>
          <p:nvSpPr>
            <p:cNvPr id="25" name="Links // Links"/>
            <p:cNvSpPr/>
            <p:nvPr userDrawn="1"/>
          </p:nvSpPr>
          <p:spPr>
            <a:xfrm>
              <a:off x="396086"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6" name="Links // Rechts"/>
            <p:cNvSpPr/>
            <p:nvPr userDrawn="1"/>
          </p:nvSpPr>
          <p:spPr>
            <a:xfrm>
              <a:off x="2309244"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7" name="Rechts // Links"/>
            <p:cNvSpPr/>
            <p:nvPr userDrawn="1"/>
          </p:nvSpPr>
          <p:spPr>
            <a:xfrm>
              <a:off x="8048718"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8" name="Rechts // Rechts"/>
            <p:cNvSpPr/>
            <p:nvPr userDrawn="1"/>
          </p:nvSpPr>
          <p:spPr>
            <a:xfrm>
              <a:off x="9961875"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9" name="Mitte // Links"/>
            <p:cNvSpPr/>
            <p:nvPr userDrawn="1"/>
          </p:nvSpPr>
          <p:spPr>
            <a:xfrm>
              <a:off x="4222402"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0" name="Mitte // Rechts"/>
            <p:cNvSpPr/>
            <p:nvPr userDrawn="1"/>
          </p:nvSpPr>
          <p:spPr>
            <a:xfrm>
              <a:off x="6135560"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3" name="Links"/>
            <p:cNvSpPr/>
            <p:nvPr userDrawn="1"/>
          </p:nvSpPr>
          <p:spPr>
            <a:xfrm>
              <a:off x="396086"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6" name="Mitte"/>
            <p:cNvSpPr/>
            <p:nvPr userDrawn="1"/>
          </p:nvSpPr>
          <p:spPr>
            <a:xfrm>
              <a:off x="4221380"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4" name="Rechts"/>
            <p:cNvSpPr/>
            <p:nvPr userDrawn="1"/>
          </p:nvSpPr>
          <p:spPr>
            <a:xfrm>
              <a:off x="8046675"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67" name="Abstand Horizontal // grob" hidden="1"/>
          <p:cNvGrpSpPr/>
          <p:nvPr userDrawn="1"/>
        </p:nvGrpSpPr>
        <p:grpSpPr>
          <a:xfrm>
            <a:off x="2235301" y="1511300"/>
            <a:ext cx="7720610" cy="3895508"/>
            <a:chOff x="2236465" y="1511300"/>
            <a:chExt cx="7724631" cy="3895508"/>
          </a:xfrm>
        </p:grpSpPr>
        <p:sp>
          <p:nvSpPr>
            <p:cNvPr id="33" name="Abstand Links"/>
            <p:cNvSpPr/>
            <p:nvPr userDrawn="1"/>
          </p:nvSpPr>
          <p:spPr>
            <a:xfrm>
              <a:off x="4150133"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5" name="Abstand Rechts"/>
            <p:cNvSpPr/>
            <p:nvPr userDrawn="1"/>
          </p:nvSpPr>
          <p:spPr>
            <a:xfrm>
              <a:off x="7975427"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1" name="Abstand Rechts // Mitte"/>
            <p:cNvSpPr/>
            <p:nvPr userDrawn="1"/>
          </p:nvSpPr>
          <p:spPr>
            <a:xfrm>
              <a:off x="9889096"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2" name="Abstand Links // Mitte"/>
            <p:cNvSpPr/>
            <p:nvPr userDrawn="1"/>
          </p:nvSpPr>
          <p:spPr>
            <a:xfrm>
              <a:off x="2236465"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3" name="Abstand Mitte // Mitte"/>
            <p:cNvSpPr/>
            <p:nvPr userDrawn="1"/>
          </p:nvSpPr>
          <p:spPr>
            <a:xfrm>
              <a:off x="6062781"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99" name="Vertikal" hidden="1"/>
          <p:cNvGrpSpPr/>
          <p:nvPr userDrawn="1"/>
        </p:nvGrpSpPr>
        <p:grpSpPr>
          <a:xfrm>
            <a:off x="395082" y="1511299"/>
            <a:ext cx="11400250" cy="3895976"/>
            <a:chOff x="395287" y="1511299"/>
            <a:chExt cx="11406188" cy="3895976"/>
          </a:xfrm>
        </p:grpSpPr>
        <p:sp>
          <p:nvSpPr>
            <p:cNvPr id="19" name="Oben // Oben"/>
            <p:cNvSpPr/>
            <p:nvPr userDrawn="1"/>
          </p:nvSpPr>
          <p:spPr>
            <a:xfrm>
              <a:off x="396086" y="1511299"/>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0" name="Oben // Unten"/>
            <p:cNvSpPr/>
            <p:nvPr userDrawn="1"/>
          </p:nvSpPr>
          <p:spPr>
            <a:xfrm>
              <a:off x="396086" y="2502758"/>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1" name="Unten // Oben"/>
            <p:cNvSpPr/>
            <p:nvPr userDrawn="1"/>
          </p:nvSpPr>
          <p:spPr>
            <a:xfrm>
              <a:off x="395287" y="3494217"/>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2" name="Unten // Unten"/>
            <p:cNvSpPr/>
            <p:nvPr userDrawn="1"/>
          </p:nvSpPr>
          <p:spPr>
            <a:xfrm>
              <a:off x="396086" y="4485675"/>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6" name="Oben"/>
            <p:cNvSpPr/>
            <p:nvPr userDrawn="1"/>
          </p:nvSpPr>
          <p:spPr>
            <a:xfrm>
              <a:off x="396086" y="1511300"/>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8" name="Unten"/>
            <p:cNvSpPr/>
            <p:nvPr userDrawn="1"/>
          </p:nvSpPr>
          <p:spPr>
            <a:xfrm>
              <a:off x="396086" y="3495675"/>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98" name="Abstand Vertikal" hidden="1"/>
          <p:cNvGrpSpPr/>
          <p:nvPr userDrawn="1"/>
        </p:nvGrpSpPr>
        <p:grpSpPr>
          <a:xfrm>
            <a:off x="395880" y="2431828"/>
            <a:ext cx="11399452" cy="2054918"/>
            <a:chOff x="396086" y="2431828"/>
            <a:chExt cx="11405389" cy="2054918"/>
          </a:xfrm>
        </p:grpSpPr>
        <p:sp>
          <p:nvSpPr>
            <p:cNvPr id="29" name="Abstand Mitte"/>
            <p:cNvSpPr/>
            <p:nvPr userDrawn="1"/>
          </p:nvSpPr>
          <p:spPr>
            <a:xfrm>
              <a:off x="396885" y="3423287"/>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1" name="Abstand Oben // Mitte"/>
            <p:cNvSpPr/>
            <p:nvPr userDrawn="1"/>
          </p:nvSpPr>
          <p:spPr>
            <a:xfrm>
              <a:off x="396086" y="2431828"/>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2" name="Abstand Unten // Mitte"/>
            <p:cNvSpPr/>
            <p:nvPr userDrawn="1"/>
          </p:nvSpPr>
          <p:spPr>
            <a:xfrm>
              <a:off x="396086" y="4414746"/>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sp>
        <p:nvSpPr>
          <p:cNvPr id="2" name="Titel 1"/>
          <p:cNvSpPr>
            <a:spLocks noGrp="1"/>
          </p:cNvSpPr>
          <p:nvPr userDrawn="1">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3" name="Fußzeilenplatzhalter 2"/>
          <p:cNvSpPr>
            <a:spLocks noGrp="1"/>
          </p:cNvSpPr>
          <p:nvPr userDrawn="1">
            <p:ph type="ftr" sz="quarter" idx="10"/>
          </p:nvPr>
        </p:nvSpPr>
        <p:spPr/>
        <p:txBody>
          <a:bodyPr/>
          <a:lstStyle/>
          <a:p>
            <a:r>
              <a:rPr lang="en-US" dirty="0">
                <a:solidFill>
                  <a:srgbClr val="000000"/>
                </a:solidFill>
              </a:rPr>
              <a:t>Presentation title in CorpoS (Body) 10 pt | Department | Date</a:t>
            </a:r>
          </a:p>
        </p:txBody>
      </p:sp>
      <p:sp>
        <p:nvSpPr>
          <p:cNvPr id="4" name="Foliennummernplatzhalter 3"/>
          <p:cNvSpPr>
            <a:spLocks noGrp="1"/>
          </p:cNvSpPr>
          <p:nvPr userDrawn="1">
            <p:ph type="sldNum" sz="quarter" idx="11"/>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7" name="Textplatzhalter 6"/>
          <p:cNvSpPr>
            <a:spLocks noGrp="1"/>
          </p:cNvSpPr>
          <p:nvPr userDrawn="1">
            <p:ph type="body" sz="quarter" idx="12" hasCustomPrompt="1"/>
          </p:nvPr>
        </p:nvSpPr>
        <p:spPr>
          <a:xfrm>
            <a:off x="395084" y="5436002"/>
            <a:ext cx="11400249" cy="990200"/>
          </a:xfrm>
          <a:ln>
            <a:solidFill>
              <a:schemeClr val="tx2"/>
            </a:solidFill>
          </a:ln>
        </p:spPr>
        <p:txBody>
          <a:bodyPr lIns="72000" tIns="72000" rIns="72000" bIns="72000"/>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defRPr/>
            </a:lvl7pPr>
            <a:lvl8pPr>
              <a:spcAft>
                <a:spcPts val="0"/>
              </a:spcAft>
              <a:defRPr/>
            </a:lvl8pPr>
            <a:lvl9pPr>
              <a:spcAft>
                <a:spcPts val="0"/>
              </a:spcAft>
              <a:defRPr/>
            </a:lvl9pPr>
          </a:lstStyle>
          <a:p>
            <a:pPr lvl="0"/>
            <a:r>
              <a:rPr lang="en-US" noProof="0" dirty="0"/>
              <a:t>Insert text in </a:t>
            </a:r>
            <a:r>
              <a:rPr lang="en-US" noProof="0" dirty="0" err="1"/>
              <a:t>CorpoS</a:t>
            </a:r>
            <a:r>
              <a:rPr lang="en-US" noProof="0" dirty="0"/>
              <a:t> (Body), 20 pt. // for bullets: Home // Paragraph// Increase List Level</a:t>
            </a:r>
          </a:p>
          <a:p>
            <a:pPr lvl="1"/>
            <a:r>
              <a:rPr lang="en-US" noProof="0" dirty="0"/>
              <a:t>Second level</a:t>
            </a:r>
          </a:p>
          <a:p>
            <a:pPr lvl="2"/>
            <a:r>
              <a:rPr lang="en-US" noProof="0" dirty="0"/>
              <a:t>Third level</a:t>
            </a:r>
          </a:p>
        </p:txBody>
      </p:sp>
      <p:sp>
        <p:nvSpPr>
          <p:cNvPr id="68" name="Bildplatzhalter 8"/>
          <p:cNvSpPr>
            <a:spLocks noGrp="1"/>
          </p:cNvSpPr>
          <p:nvPr userDrawn="1">
            <p:ph type="pic" sz="quarter" idx="13" hasCustomPrompt="1"/>
          </p:nvPr>
        </p:nvSpPr>
        <p:spPr bwMode="gray">
          <a:xfrm>
            <a:off x="396677"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6" name="Bildplatzhalter 8"/>
          <p:cNvSpPr>
            <a:spLocks noGrp="1"/>
          </p:cNvSpPr>
          <p:nvPr userDrawn="1">
            <p:ph type="pic" sz="quarter" idx="14" hasCustomPrompt="1"/>
          </p:nvPr>
        </p:nvSpPr>
        <p:spPr bwMode="gray">
          <a:xfrm>
            <a:off x="2307263"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8" name="Bildplatzhalter 8"/>
          <p:cNvSpPr>
            <a:spLocks noGrp="1"/>
          </p:cNvSpPr>
          <p:nvPr userDrawn="1">
            <p:ph type="pic" sz="quarter" idx="16" hasCustomPrompt="1"/>
          </p:nvPr>
        </p:nvSpPr>
        <p:spPr bwMode="gray">
          <a:xfrm>
            <a:off x="395082" y="3495680"/>
            <a:ext cx="3754800" cy="191113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85" name="Bildplatzhalter 8"/>
          <p:cNvSpPr>
            <a:spLocks noGrp="1"/>
          </p:cNvSpPr>
          <p:nvPr userDrawn="1">
            <p:ph type="pic" sz="quarter" idx="23" hasCustomPrompt="1"/>
          </p:nvPr>
        </p:nvSpPr>
        <p:spPr bwMode="gray">
          <a:xfrm>
            <a:off x="4220203" y="2503829"/>
            <a:ext cx="3754800" cy="1910916"/>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89" name="Bildplatzhalter 8"/>
          <p:cNvSpPr>
            <a:spLocks noGrp="1"/>
          </p:cNvSpPr>
          <p:nvPr userDrawn="1">
            <p:ph type="pic" sz="quarter" idx="27" hasCustomPrompt="1"/>
          </p:nvPr>
        </p:nvSpPr>
        <p:spPr bwMode="gray">
          <a:xfrm>
            <a:off x="6130958" y="4486750"/>
            <a:ext cx="1843200" cy="92006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1" name="Bildplatzhalter 8"/>
          <p:cNvSpPr>
            <a:spLocks noGrp="1"/>
          </p:cNvSpPr>
          <p:nvPr>
            <p:ph type="pic" sz="quarter" idx="29" hasCustomPrompt="1"/>
          </p:nvPr>
        </p:nvSpPr>
        <p:spPr bwMode="gray">
          <a:xfrm>
            <a:off x="4220204" y="4486750"/>
            <a:ext cx="1843200" cy="92006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3" name="Bildplatzhalter 8"/>
          <p:cNvSpPr>
            <a:spLocks noGrp="1"/>
          </p:cNvSpPr>
          <p:nvPr userDrawn="1">
            <p:ph type="pic" sz="quarter" idx="31" hasCustomPrompt="1"/>
          </p:nvPr>
        </p:nvSpPr>
        <p:spPr bwMode="gray">
          <a:xfrm>
            <a:off x="8042487" y="3495680"/>
            <a:ext cx="3752845" cy="191113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5" name="Bildplatzhalter 8"/>
          <p:cNvSpPr>
            <a:spLocks noGrp="1"/>
          </p:cNvSpPr>
          <p:nvPr userDrawn="1">
            <p:ph type="pic" sz="quarter" idx="33" hasCustomPrompt="1"/>
          </p:nvPr>
        </p:nvSpPr>
        <p:spPr bwMode="gray">
          <a:xfrm>
            <a:off x="8042487"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6" name="Bildplatzhalter 8"/>
          <p:cNvSpPr>
            <a:spLocks noGrp="1"/>
          </p:cNvSpPr>
          <p:nvPr userDrawn="1">
            <p:ph type="pic" sz="quarter" idx="34" hasCustomPrompt="1"/>
          </p:nvPr>
        </p:nvSpPr>
        <p:spPr bwMode="gray">
          <a:xfrm>
            <a:off x="9956690"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4" name="Bildplatzhalter 8"/>
          <p:cNvSpPr>
            <a:spLocks noGrp="1"/>
          </p:cNvSpPr>
          <p:nvPr>
            <p:ph type="pic" sz="quarter" idx="35" hasCustomPrompt="1"/>
          </p:nvPr>
        </p:nvSpPr>
        <p:spPr bwMode="gray">
          <a:xfrm>
            <a:off x="6130691" y="1511771"/>
            <a:ext cx="1843200" cy="92006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5" name="Bildplatzhalter 8"/>
          <p:cNvSpPr>
            <a:spLocks noGrp="1"/>
          </p:cNvSpPr>
          <p:nvPr>
            <p:ph type="pic" sz="quarter" idx="36" hasCustomPrompt="1"/>
          </p:nvPr>
        </p:nvSpPr>
        <p:spPr bwMode="gray">
          <a:xfrm>
            <a:off x="4220304" y="1511771"/>
            <a:ext cx="1843200" cy="92006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69"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70"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71"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72" name="Textplatzhalter 7"/>
          <p:cNvSpPr>
            <a:spLocks noGrp="1"/>
          </p:cNvSpPr>
          <p:nvPr>
            <p:ph type="body" sz="quarter" idx="38"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Tree>
    <p:extLst>
      <p:ext uri="{BB962C8B-B14F-4D97-AF65-F5344CB8AC3E}">
        <p14:creationId xmlns:p14="http://schemas.microsoft.com/office/powerpoint/2010/main" val="4229250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ultipicture 4">
    <p:spTree>
      <p:nvGrpSpPr>
        <p:cNvPr id="1" name=""/>
        <p:cNvGrpSpPr/>
        <p:nvPr/>
      </p:nvGrpSpPr>
      <p:grpSpPr>
        <a:xfrm>
          <a:off x="0" y="0"/>
          <a:ext cx="0" cy="0"/>
          <a:chOff x="0" y="0"/>
          <a:chExt cx="0" cy="0"/>
        </a:xfrm>
      </p:grpSpPr>
      <p:sp>
        <p:nvSpPr>
          <p:cNvPr id="11" name="Komplett" hidden="1"/>
          <p:cNvSpPr/>
          <p:nvPr userDrawn="1"/>
        </p:nvSpPr>
        <p:spPr>
          <a:xfrm>
            <a:off x="395880" y="1511767"/>
            <a:ext cx="11399452" cy="3895508"/>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nvGrpSpPr>
          <p:cNvPr id="64" name="Horizontal // fein" hidden="1"/>
          <p:cNvGrpSpPr/>
          <p:nvPr userDrawn="1"/>
        </p:nvGrpSpPr>
        <p:grpSpPr>
          <a:xfrm>
            <a:off x="395880" y="1511767"/>
            <a:ext cx="11399452" cy="3895508"/>
            <a:chOff x="396086" y="1511767"/>
            <a:chExt cx="11405389" cy="3895508"/>
          </a:xfrm>
        </p:grpSpPr>
        <p:sp>
          <p:nvSpPr>
            <p:cNvPr id="44" name="Links // Links"/>
            <p:cNvSpPr/>
            <p:nvPr userDrawn="1"/>
          </p:nvSpPr>
          <p:spPr>
            <a:xfrm>
              <a:off x="39608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5" name="Links // Rechts"/>
            <p:cNvSpPr/>
            <p:nvPr userDrawn="1"/>
          </p:nvSpPr>
          <p:spPr>
            <a:xfrm>
              <a:off x="230877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6" name="Rechts // Links"/>
            <p:cNvSpPr/>
            <p:nvPr userDrawn="1"/>
          </p:nvSpPr>
          <p:spPr>
            <a:xfrm>
              <a:off x="804683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7" name="Rechts // Rechts"/>
            <p:cNvSpPr/>
            <p:nvPr userDrawn="1"/>
          </p:nvSpPr>
          <p:spPr>
            <a:xfrm>
              <a:off x="995952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8" name="Mitte // Links"/>
            <p:cNvSpPr/>
            <p:nvPr userDrawn="1"/>
          </p:nvSpPr>
          <p:spPr>
            <a:xfrm>
              <a:off x="422146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9" name="Mitte // Rechts"/>
            <p:cNvSpPr/>
            <p:nvPr userDrawn="1"/>
          </p:nvSpPr>
          <p:spPr>
            <a:xfrm>
              <a:off x="613415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0" name="Links // Links"/>
            <p:cNvSpPr/>
            <p:nvPr userDrawn="1"/>
          </p:nvSpPr>
          <p:spPr>
            <a:xfrm>
              <a:off x="135243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1" name="Links // Rechts"/>
            <p:cNvSpPr/>
            <p:nvPr userDrawn="1"/>
          </p:nvSpPr>
          <p:spPr>
            <a:xfrm>
              <a:off x="326511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2" name="Rechts // Links"/>
            <p:cNvSpPr/>
            <p:nvPr userDrawn="1"/>
          </p:nvSpPr>
          <p:spPr>
            <a:xfrm>
              <a:off x="900318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3" name="Rechts // Rechts"/>
            <p:cNvSpPr/>
            <p:nvPr userDrawn="1"/>
          </p:nvSpPr>
          <p:spPr>
            <a:xfrm>
              <a:off x="10915875"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4" name="Mitte // Links"/>
            <p:cNvSpPr/>
            <p:nvPr userDrawn="1"/>
          </p:nvSpPr>
          <p:spPr>
            <a:xfrm>
              <a:off x="517780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5" name="Mitte // Rechts"/>
            <p:cNvSpPr/>
            <p:nvPr userDrawn="1"/>
          </p:nvSpPr>
          <p:spPr>
            <a:xfrm>
              <a:off x="709049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65" name="Abstand Horizontal // fein" hidden="1"/>
          <p:cNvGrpSpPr/>
          <p:nvPr userDrawn="1"/>
        </p:nvGrpSpPr>
        <p:grpSpPr>
          <a:xfrm>
            <a:off x="1280394" y="1511767"/>
            <a:ext cx="9630427" cy="3895508"/>
            <a:chOff x="1281058" y="1511767"/>
            <a:chExt cx="9635443" cy="3895508"/>
          </a:xfrm>
        </p:grpSpPr>
        <p:sp>
          <p:nvSpPr>
            <p:cNvPr id="58" name="Abstand Rechts // Mitte"/>
            <p:cNvSpPr/>
            <p:nvPr userDrawn="1"/>
          </p:nvSpPr>
          <p:spPr>
            <a:xfrm>
              <a:off x="8931814"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9" name="Abstand Links // Mitte"/>
            <p:cNvSpPr/>
            <p:nvPr userDrawn="1"/>
          </p:nvSpPr>
          <p:spPr>
            <a:xfrm>
              <a:off x="1281058"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0" name="Abstand Mitte // Mitte"/>
            <p:cNvSpPr/>
            <p:nvPr userDrawn="1"/>
          </p:nvSpPr>
          <p:spPr>
            <a:xfrm>
              <a:off x="5106436"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1" name="Abstand Rechts // Mitte"/>
            <p:cNvSpPr/>
            <p:nvPr userDrawn="1"/>
          </p:nvSpPr>
          <p:spPr>
            <a:xfrm>
              <a:off x="10844501"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2" name="Abstand Links // Mitte"/>
            <p:cNvSpPr/>
            <p:nvPr userDrawn="1"/>
          </p:nvSpPr>
          <p:spPr>
            <a:xfrm>
              <a:off x="3193747"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3" name="Abstand Mitte // Mitte"/>
            <p:cNvSpPr/>
            <p:nvPr userDrawn="1"/>
          </p:nvSpPr>
          <p:spPr>
            <a:xfrm>
              <a:off x="7019125"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6" name="Horizontal // grob" hidden="1"/>
          <p:cNvGrpSpPr/>
          <p:nvPr userDrawn="1"/>
        </p:nvGrpSpPr>
        <p:grpSpPr>
          <a:xfrm>
            <a:off x="395880" y="1511300"/>
            <a:ext cx="11399452" cy="3895976"/>
            <a:chOff x="396086" y="1511300"/>
            <a:chExt cx="11405389" cy="3895976"/>
          </a:xfrm>
        </p:grpSpPr>
        <p:sp>
          <p:nvSpPr>
            <p:cNvPr id="25" name="Links // Links"/>
            <p:cNvSpPr/>
            <p:nvPr userDrawn="1"/>
          </p:nvSpPr>
          <p:spPr>
            <a:xfrm>
              <a:off x="396086"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6" name="Links // Rechts"/>
            <p:cNvSpPr/>
            <p:nvPr userDrawn="1"/>
          </p:nvSpPr>
          <p:spPr>
            <a:xfrm>
              <a:off x="2309244"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7" name="Rechts // Links"/>
            <p:cNvSpPr/>
            <p:nvPr userDrawn="1"/>
          </p:nvSpPr>
          <p:spPr>
            <a:xfrm>
              <a:off x="8048718"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8" name="Rechts // Rechts"/>
            <p:cNvSpPr/>
            <p:nvPr userDrawn="1"/>
          </p:nvSpPr>
          <p:spPr>
            <a:xfrm>
              <a:off x="9961875"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9" name="Mitte // Links"/>
            <p:cNvSpPr/>
            <p:nvPr userDrawn="1"/>
          </p:nvSpPr>
          <p:spPr>
            <a:xfrm>
              <a:off x="4222402"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0" name="Mitte // Rechts"/>
            <p:cNvSpPr/>
            <p:nvPr userDrawn="1"/>
          </p:nvSpPr>
          <p:spPr>
            <a:xfrm>
              <a:off x="6135560"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3" name="Links"/>
            <p:cNvSpPr/>
            <p:nvPr userDrawn="1"/>
          </p:nvSpPr>
          <p:spPr>
            <a:xfrm>
              <a:off x="396086"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6" name="Mitte"/>
            <p:cNvSpPr/>
            <p:nvPr userDrawn="1"/>
          </p:nvSpPr>
          <p:spPr>
            <a:xfrm>
              <a:off x="4221380"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4" name="Rechts"/>
            <p:cNvSpPr/>
            <p:nvPr userDrawn="1"/>
          </p:nvSpPr>
          <p:spPr>
            <a:xfrm>
              <a:off x="8046675"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67" name="Abstand Horizontal // grob" hidden="1"/>
          <p:cNvGrpSpPr/>
          <p:nvPr userDrawn="1"/>
        </p:nvGrpSpPr>
        <p:grpSpPr>
          <a:xfrm>
            <a:off x="2235301" y="1511300"/>
            <a:ext cx="7720610" cy="3895508"/>
            <a:chOff x="2236465" y="1511300"/>
            <a:chExt cx="7724631" cy="3895508"/>
          </a:xfrm>
        </p:grpSpPr>
        <p:sp>
          <p:nvSpPr>
            <p:cNvPr id="33" name="Abstand Links"/>
            <p:cNvSpPr/>
            <p:nvPr userDrawn="1"/>
          </p:nvSpPr>
          <p:spPr>
            <a:xfrm>
              <a:off x="4150133"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5" name="Abstand Rechts"/>
            <p:cNvSpPr/>
            <p:nvPr userDrawn="1"/>
          </p:nvSpPr>
          <p:spPr>
            <a:xfrm>
              <a:off x="7975427"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1" name="Abstand Rechts // Mitte"/>
            <p:cNvSpPr/>
            <p:nvPr userDrawn="1"/>
          </p:nvSpPr>
          <p:spPr>
            <a:xfrm>
              <a:off x="9889096"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2" name="Abstand Links // Mitte"/>
            <p:cNvSpPr/>
            <p:nvPr userDrawn="1"/>
          </p:nvSpPr>
          <p:spPr>
            <a:xfrm>
              <a:off x="2236465"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3" name="Abstand Mitte // Mitte"/>
            <p:cNvSpPr/>
            <p:nvPr userDrawn="1"/>
          </p:nvSpPr>
          <p:spPr>
            <a:xfrm>
              <a:off x="6062781"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99" name="Vertikal" hidden="1"/>
          <p:cNvGrpSpPr/>
          <p:nvPr userDrawn="1"/>
        </p:nvGrpSpPr>
        <p:grpSpPr>
          <a:xfrm>
            <a:off x="395082" y="1511299"/>
            <a:ext cx="11400250" cy="3895976"/>
            <a:chOff x="395287" y="1511299"/>
            <a:chExt cx="11406188" cy="3895976"/>
          </a:xfrm>
        </p:grpSpPr>
        <p:sp>
          <p:nvSpPr>
            <p:cNvPr id="19" name="Oben // Oben"/>
            <p:cNvSpPr/>
            <p:nvPr userDrawn="1"/>
          </p:nvSpPr>
          <p:spPr>
            <a:xfrm>
              <a:off x="396086" y="1511299"/>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0" name="Oben // Unten"/>
            <p:cNvSpPr/>
            <p:nvPr userDrawn="1"/>
          </p:nvSpPr>
          <p:spPr>
            <a:xfrm>
              <a:off x="396086" y="2502758"/>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1" name="Unten // Oben"/>
            <p:cNvSpPr/>
            <p:nvPr userDrawn="1"/>
          </p:nvSpPr>
          <p:spPr>
            <a:xfrm>
              <a:off x="395287" y="3494217"/>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2" name="Unten // Unten"/>
            <p:cNvSpPr/>
            <p:nvPr userDrawn="1"/>
          </p:nvSpPr>
          <p:spPr>
            <a:xfrm>
              <a:off x="396086" y="4485675"/>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6" name="Oben"/>
            <p:cNvSpPr/>
            <p:nvPr userDrawn="1"/>
          </p:nvSpPr>
          <p:spPr>
            <a:xfrm>
              <a:off x="396086" y="1511300"/>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8" name="Unten"/>
            <p:cNvSpPr/>
            <p:nvPr userDrawn="1"/>
          </p:nvSpPr>
          <p:spPr>
            <a:xfrm>
              <a:off x="396086" y="3495675"/>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98" name="Abstand Vertikal" hidden="1"/>
          <p:cNvGrpSpPr/>
          <p:nvPr userDrawn="1"/>
        </p:nvGrpSpPr>
        <p:grpSpPr>
          <a:xfrm>
            <a:off x="395880" y="2431828"/>
            <a:ext cx="11399452" cy="2054918"/>
            <a:chOff x="396086" y="2431828"/>
            <a:chExt cx="11405389" cy="2054918"/>
          </a:xfrm>
        </p:grpSpPr>
        <p:sp>
          <p:nvSpPr>
            <p:cNvPr id="29" name="Abstand Mitte"/>
            <p:cNvSpPr/>
            <p:nvPr userDrawn="1"/>
          </p:nvSpPr>
          <p:spPr>
            <a:xfrm>
              <a:off x="396885" y="3423287"/>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1" name="Abstand Oben // Mitte"/>
            <p:cNvSpPr/>
            <p:nvPr userDrawn="1"/>
          </p:nvSpPr>
          <p:spPr>
            <a:xfrm>
              <a:off x="396086" y="2431828"/>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2" name="Abstand Unten // Mitte"/>
            <p:cNvSpPr/>
            <p:nvPr userDrawn="1"/>
          </p:nvSpPr>
          <p:spPr>
            <a:xfrm>
              <a:off x="396086" y="4414746"/>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sp>
        <p:nvSpPr>
          <p:cNvPr id="2" name="Titel 1"/>
          <p:cNvSpPr>
            <a:spLocks noGrp="1"/>
          </p:cNvSpPr>
          <p:nvPr userDrawn="1">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3" name="Fußzeilenplatzhalter 2"/>
          <p:cNvSpPr>
            <a:spLocks noGrp="1"/>
          </p:cNvSpPr>
          <p:nvPr userDrawn="1">
            <p:ph type="ftr" sz="quarter" idx="10"/>
          </p:nvPr>
        </p:nvSpPr>
        <p:spPr/>
        <p:txBody>
          <a:bodyPr/>
          <a:lstStyle/>
          <a:p>
            <a:r>
              <a:rPr lang="en-US" dirty="0">
                <a:solidFill>
                  <a:srgbClr val="000000"/>
                </a:solidFill>
              </a:rPr>
              <a:t>Presentation title in CorpoS (Body) 10 pt | Department | Date</a:t>
            </a:r>
          </a:p>
        </p:txBody>
      </p:sp>
      <p:sp>
        <p:nvSpPr>
          <p:cNvPr id="4" name="Foliennummernplatzhalter 3"/>
          <p:cNvSpPr>
            <a:spLocks noGrp="1"/>
          </p:cNvSpPr>
          <p:nvPr userDrawn="1">
            <p:ph type="sldNum" sz="quarter" idx="11"/>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7" name="Textplatzhalter 6"/>
          <p:cNvSpPr>
            <a:spLocks noGrp="1"/>
          </p:cNvSpPr>
          <p:nvPr userDrawn="1">
            <p:ph type="body" sz="quarter" idx="12" hasCustomPrompt="1"/>
          </p:nvPr>
        </p:nvSpPr>
        <p:spPr>
          <a:xfrm>
            <a:off x="395084" y="5436002"/>
            <a:ext cx="11400249" cy="990200"/>
          </a:xfrm>
          <a:ln>
            <a:solidFill>
              <a:schemeClr val="tx2"/>
            </a:solidFill>
          </a:ln>
        </p:spPr>
        <p:txBody>
          <a:bodyPr lIns="72000" tIns="72000" rIns="72000" bIns="72000"/>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defRPr/>
            </a:lvl7pPr>
            <a:lvl8pPr>
              <a:spcAft>
                <a:spcPts val="0"/>
              </a:spcAft>
              <a:defRPr/>
            </a:lvl8pPr>
            <a:lvl9pPr>
              <a:spcAft>
                <a:spcPts val="0"/>
              </a:spcAft>
              <a:defRPr/>
            </a:lvl9pPr>
          </a:lstStyle>
          <a:p>
            <a:pPr lvl="0"/>
            <a:r>
              <a:rPr lang="en-US" noProof="0" dirty="0"/>
              <a:t>Insert text in </a:t>
            </a:r>
            <a:r>
              <a:rPr lang="en-US" noProof="0" dirty="0" err="1"/>
              <a:t>CorpoS</a:t>
            </a:r>
            <a:r>
              <a:rPr lang="en-US" noProof="0" dirty="0"/>
              <a:t> (Body), 20 pt. // for bullets: Home // Paragraph// Increase List Level</a:t>
            </a:r>
          </a:p>
          <a:p>
            <a:pPr lvl="1"/>
            <a:r>
              <a:rPr lang="en-US" noProof="0" dirty="0"/>
              <a:t>Second level</a:t>
            </a:r>
          </a:p>
          <a:p>
            <a:pPr lvl="2"/>
            <a:r>
              <a:rPr lang="en-US" noProof="0" dirty="0"/>
              <a:t>Third level</a:t>
            </a:r>
          </a:p>
        </p:txBody>
      </p:sp>
      <p:sp>
        <p:nvSpPr>
          <p:cNvPr id="68" name="Bildplatzhalter 8"/>
          <p:cNvSpPr>
            <a:spLocks noGrp="1"/>
          </p:cNvSpPr>
          <p:nvPr userDrawn="1">
            <p:ph type="pic" sz="quarter" idx="13" hasCustomPrompt="1"/>
          </p:nvPr>
        </p:nvSpPr>
        <p:spPr bwMode="gray">
          <a:xfrm>
            <a:off x="396677"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6" name="Bildplatzhalter 8"/>
          <p:cNvSpPr>
            <a:spLocks noGrp="1"/>
          </p:cNvSpPr>
          <p:nvPr userDrawn="1">
            <p:ph type="pic" sz="quarter" idx="14" hasCustomPrompt="1"/>
          </p:nvPr>
        </p:nvSpPr>
        <p:spPr bwMode="gray">
          <a:xfrm>
            <a:off x="2307263"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8" name="Bildplatzhalter 8"/>
          <p:cNvSpPr>
            <a:spLocks noGrp="1"/>
          </p:cNvSpPr>
          <p:nvPr userDrawn="1">
            <p:ph type="pic" sz="quarter" idx="16" hasCustomPrompt="1"/>
          </p:nvPr>
        </p:nvSpPr>
        <p:spPr bwMode="gray">
          <a:xfrm>
            <a:off x="395082" y="3495680"/>
            <a:ext cx="3754800" cy="191113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89" name="Bildplatzhalter 8"/>
          <p:cNvSpPr>
            <a:spLocks noGrp="1"/>
          </p:cNvSpPr>
          <p:nvPr userDrawn="1">
            <p:ph type="pic" sz="quarter" idx="27" hasCustomPrompt="1"/>
          </p:nvPr>
        </p:nvSpPr>
        <p:spPr bwMode="gray">
          <a:xfrm>
            <a:off x="6130958" y="3495680"/>
            <a:ext cx="1843200" cy="191113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1" name="Bildplatzhalter 8"/>
          <p:cNvSpPr>
            <a:spLocks noGrp="1"/>
          </p:cNvSpPr>
          <p:nvPr>
            <p:ph type="pic" sz="quarter" idx="29" hasCustomPrompt="1"/>
          </p:nvPr>
        </p:nvSpPr>
        <p:spPr bwMode="gray">
          <a:xfrm>
            <a:off x="4220204" y="3495680"/>
            <a:ext cx="1843200" cy="191113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3" name="Bildplatzhalter 8"/>
          <p:cNvSpPr>
            <a:spLocks noGrp="1"/>
          </p:cNvSpPr>
          <p:nvPr userDrawn="1">
            <p:ph type="pic" sz="quarter" idx="31" hasCustomPrompt="1"/>
          </p:nvPr>
        </p:nvSpPr>
        <p:spPr bwMode="gray">
          <a:xfrm>
            <a:off x="8042486" y="3495680"/>
            <a:ext cx="3754800" cy="191113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5" name="Bildplatzhalter 8"/>
          <p:cNvSpPr>
            <a:spLocks noGrp="1"/>
          </p:cNvSpPr>
          <p:nvPr userDrawn="1">
            <p:ph type="pic" sz="quarter" idx="33" hasCustomPrompt="1"/>
          </p:nvPr>
        </p:nvSpPr>
        <p:spPr bwMode="gray">
          <a:xfrm>
            <a:off x="8042487"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6" name="Bildplatzhalter 8"/>
          <p:cNvSpPr>
            <a:spLocks noGrp="1"/>
          </p:cNvSpPr>
          <p:nvPr userDrawn="1">
            <p:ph type="pic" sz="quarter" idx="34" hasCustomPrompt="1"/>
          </p:nvPr>
        </p:nvSpPr>
        <p:spPr bwMode="gray">
          <a:xfrm>
            <a:off x="9956690"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5" name="Bildplatzhalter 8"/>
          <p:cNvSpPr>
            <a:spLocks noGrp="1"/>
          </p:cNvSpPr>
          <p:nvPr>
            <p:ph type="pic" sz="quarter" idx="36" hasCustomPrompt="1"/>
          </p:nvPr>
        </p:nvSpPr>
        <p:spPr bwMode="gray">
          <a:xfrm>
            <a:off x="4220303" y="1511768"/>
            <a:ext cx="37548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66"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70"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71" name="Textplatzhalter 7"/>
          <p:cNvSpPr>
            <a:spLocks noGrp="1"/>
          </p:cNvSpPr>
          <p:nvPr>
            <p:ph type="body" sz="quarter" idx="38"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Tree>
    <p:extLst>
      <p:ext uri="{BB962C8B-B14F-4D97-AF65-F5344CB8AC3E}">
        <p14:creationId xmlns:p14="http://schemas.microsoft.com/office/powerpoint/2010/main" val="3371845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ull picture with highlights">
    <p:spTree>
      <p:nvGrpSpPr>
        <p:cNvPr id="1" name=""/>
        <p:cNvGrpSpPr/>
        <p:nvPr/>
      </p:nvGrpSpPr>
      <p:grpSpPr>
        <a:xfrm>
          <a:off x="0" y="0"/>
          <a:ext cx="0" cy="0"/>
          <a:chOff x="0" y="0"/>
          <a:chExt cx="0" cy="0"/>
        </a:xfrm>
      </p:grpSpPr>
      <p:sp>
        <p:nvSpPr>
          <p:cNvPr id="25" name="Bildplatzhalter 8"/>
          <p:cNvSpPr>
            <a:spLocks noGrp="1"/>
          </p:cNvSpPr>
          <p:nvPr>
            <p:ph type="pic" sz="quarter" idx="10" hasCustomPrompt="1"/>
          </p:nvPr>
        </p:nvSpPr>
        <p:spPr bwMode="gray">
          <a:xfrm>
            <a:off x="1" y="1"/>
            <a:ext cx="12192000" cy="6858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64" name="Textplatzhalter 3"/>
          <p:cNvSpPr>
            <a:spLocks noGrp="1"/>
          </p:cNvSpPr>
          <p:nvPr>
            <p:ph type="body" sz="quarter" idx="77" hasCustomPrompt="1"/>
          </p:nvPr>
        </p:nvSpPr>
        <p:spPr>
          <a:xfrm>
            <a:off x="4526573" y="366999"/>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58" name="Textplatzhalter 3"/>
          <p:cNvSpPr>
            <a:spLocks noGrp="1"/>
          </p:cNvSpPr>
          <p:nvPr>
            <p:ph type="body" sz="quarter" idx="71" hasCustomPrompt="1"/>
          </p:nvPr>
        </p:nvSpPr>
        <p:spPr>
          <a:xfrm>
            <a:off x="395795" y="1786681"/>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59" name="Textplatzhalter 3"/>
          <p:cNvSpPr>
            <a:spLocks noGrp="1"/>
          </p:cNvSpPr>
          <p:nvPr>
            <p:ph type="body" sz="quarter" idx="72" hasCustomPrompt="1"/>
          </p:nvPr>
        </p:nvSpPr>
        <p:spPr>
          <a:xfrm>
            <a:off x="395795" y="4626044"/>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62" name="Textplatzhalter 3"/>
          <p:cNvSpPr>
            <a:spLocks noGrp="1"/>
          </p:cNvSpPr>
          <p:nvPr>
            <p:ph type="body" sz="quarter" idx="75" hasCustomPrompt="1"/>
          </p:nvPr>
        </p:nvSpPr>
        <p:spPr>
          <a:xfrm>
            <a:off x="395795" y="3206363"/>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42" name="Textplatzhalter 3"/>
          <p:cNvSpPr>
            <a:spLocks noGrp="1"/>
          </p:cNvSpPr>
          <p:nvPr>
            <p:ph type="body" sz="quarter" idx="19" hasCustomPrompt="1"/>
          </p:nvPr>
        </p:nvSpPr>
        <p:spPr>
          <a:xfrm>
            <a:off x="395795" y="366999"/>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baseline="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65" name="Textplatzhalter 3"/>
          <p:cNvSpPr>
            <a:spLocks noGrp="1"/>
          </p:cNvSpPr>
          <p:nvPr>
            <p:ph type="body" sz="quarter" idx="78" hasCustomPrompt="1"/>
          </p:nvPr>
        </p:nvSpPr>
        <p:spPr>
          <a:xfrm>
            <a:off x="4526573" y="6043658"/>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55" name="Textplatzhalter 3"/>
          <p:cNvSpPr>
            <a:spLocks noGrp="1"/>
          </p:cNvSpPr>
          <p:nvPr>
            <p:ph type="body" sz="quarter" idx="68" hasCustomPrompt="1"/>
          </p:nvPr>
        </p:nvSpPr>
        <p:spPr>
          <a:xfrm>
            <a:off x="395795" y="6045725"/>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60" name="Textplatzhalter 3"/>
          <p:cNvSpPr>
            <a:spLocks noGrp="1"/>
          </p:cNvSpPr>
          <p:nvPr>
            <p:ph type="body" sz="quarter" idx="73" hasCustomPrompt="1"/>
          </p:nvPr>
        </p:nvSpPr>
        <p:spPr>
          <a:xfrm>
            <a:off x="8846408" y="1786164"/>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61" name="Textplatzhalter 3"/>
          <p:cNvSpPr>
            <a:spLocks noGrp="1"/>
          </p:cNvSpPr>
          <p:nvPr>
            <p:ph type="body" sz="quarter" idx="74" hasCustomPrompt="1"/>
          </p:nvPr>
        </p:nvSpPr>
        <p:spPr>
          <a:xfrm>
            <a:off x="8846408" y="4624494"/>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63" name="Textplatzhalter 3"/>
          <p:cNvSpPr>
            <a:spLocks noGrp="1"/>
          </p:cNvSpPr>
          <p:nvPr>
            <p:ph type="body" sz="quarter" idx="76" hasCustomPrompt="1"/>
          </p:nvPr>
        </p:nvSpPr>
        <p:spPr>
          <a:xfrm>
            <a:off x="8846408" y="3205329"/>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56" name="Textplatzhalter 3"/>
          <p:cNvSpPr>
            <a:spLocks noGrp="1"/>
          </p:cNvSpPr>
          <p:nvPr>
            <p:ph type="body" sz="quarter" idx="69" hasCustomPrompt="1"/>
          </p:nvPr>
        </p:nvSpPr>
        <p:spPr>
          <a:xfrm>
            <a:off x="8846408" y="366999"/>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57" name="Textplatzhalter 3"/>
          <p:cNvSpPr>
            <a:spLocks noGrp="1"/>
          </p:cNvSpPr>
          <p:nvPr>
            <p:ph type="body" sz="quarter" idx="70" hasCustomPrompt="1"/>
          </p:nvPr>
        </p:nvSpPr>
        <p:spPr>
          <a:xfrm>
            <a:off x="8846408" y="6043658"/>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66"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7"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8" name="Textplatzhalter 3"/>
          <p:cNvSpPr>
            <a:spLocks noGrp="1"/>
          </p:cNvSpPr>
          <p:nvPr>
            <p:ph type="body" sz="quarter" idx="7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90914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a:xfrm>
            <a:off x="9240038" y="6350000"/>
            <a:ext cx="1800000" cy="153888"/>
          </a:xfrm>
          <a:prstGeom prst="rect">
            <a:avLst/>
          </a:prstGeom>
        </p:spPr>
        <p:txBody>
          <a:bodyPr/>
          <a:lstStyle/>
          <a:p>
            <a:fld id="{81E737A2-2E9C-45B0-9CFA-1376F8C7F9AF}" type="datetime6">
              <a:rPr lang="en-GB" smtClean="0"/>
              <a:t>April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9676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eadline // Multipicture">
    <p:spTree>
      <p:nvGrpSpPr>
        <p:cNvPr id="1" name=""/>
        <p:cNvGrpSpPr/>
        <p:nvPr/>
      </p:nvGrpSpPr>
      <p:grpSpPr>
        <a:xfrm>
          <a:off x="0" y="0"/>
          <a:ext cx="0" cy="0"/>
          <a:chOff x="0" y="0"/>
          <a:chExt cx="0" cy="0"/>
        </a:xfrm>
      </p:grpSpPr>
      <p:grpSp>
        <p:nvGrpSpPr>
          <p:cNvPr id="6" name="Raster" hidden="1"/>
          <p:cNvGrpSpPr/>
          <p:nvPr userDrawn="1"/>
        </p:nvGrpSpPr>
        <p:grpSpPr>
          <a:xfrm>
            <a:off x="-852" y="1"/>
            <a:ext cx="12192855" cy="6858000"/>
            <a:chOff x="-855" y="0"/>
            <a:chExt cx="12199205" cy="6858000"/>
          </a:xfrm>
        </p:grpSpPr>
        <p:sp>
          <p:nvSpPr>
            <p:cNvPr id="24"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nvGrpSpPr>
            <p:cNvPr id="2" name="Abstand Horizontal"/>
            <p:cNvGrpSpPr/>
            <p:nvPr userDrawn="1"/>
          </p:nvGrpSpPr>
          <p:grpSpPr>
            <a:xfrm>
              <a:off x="2995458" y="0"/>
              <a:ext cx="6207434" cy="6858000"/>
              <a:chOff x="2995458" y="0"/>
              <a:chExt cx="6207434" cy="6858000"/>
            </a:xfrm>
          </p:grpSpPr>
          <p:sp>
            <p:nvSpPr>
              <p:cNvPr id="28"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9"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4" name="Abstand Rechts"/>
              <p:cNvSpPr/>
              <p:nvPr userDrawn="1"/>
            </p:nvSpPr>
            <p:spPr>
              <a:xfrm>
                <a:off x="9130892"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3" name="Abstand Vertikal"/>
            <p:cNvGrpSpPr/>
            <p:nvPr userDrawn="1"/>
          </p:nvGrpSpPr>
          <p:grpSpPr>
            <a:xfrm>
              <a:off x="0" y="1083600"/>
              <a:ext cx="12198350" cy="4690800"/>
              <a:chOff x="0" y="1083600"/>
              <a:chExt cx="12198350" cy="4690800"/>
            </a:xfrm>
          </p:grpSpPr>
          <p:sp>
            <p:nvSpPr>
              <p:cNvPr id="45"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6"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7"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1"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 name="Horizontal" hidden="1"/>
            <p:cNvGrpSpPr/>
            <p:nvPr userDrawn="1"/>
          </p:nvGrpSpPr>
          <p:grpSpPr>
            <a:xfrm>
              <a:off x="0" y="0"/>
              <a:ext cx="12198350" cy="6858000"/>
              <a:chOff x="0" y="0"/>
              <a:chExt cx="12198350" cy="6858000"/>
            </a:xfrm>
          </p:grpSpPr>
          <p:sp>
            <p:nvSpPr>
              <p:cNvPr id="2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7"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0"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1"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2"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3"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4" name="Vertikal" hidden="1"/>
            <p:cNvGrpSpPr/>
            <p:nvPr userDrawn="1"/>
          </p:nvGrpSpPr>
          <p:grpSpPr>
            <a:xfrm>
              <a:off x="-855" y="0"/>
              <a:ext cx="12199205" cy="6858000"/>
              <a:chOff x="-855" y="0"/>
              <a:chExt cx="12199205" cy="6858000"/>
            </a:xfrm>
          </p:grpSpPr>
          <p:sp>
            <p:nvSpPr>
              <p:cNvPr id="42"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3"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4"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7"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8"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9"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0"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sp>
        <p:nvSpPr>
          <p:cNvPr id="70" name="Bildplatzhalter 8"/>
          <p:cNvSpPr>
            <a:spLocks noGrp="1"/>
          </p:cNvSpPr>
          <p:nvPr userDrawn="1">
            <p:ph type="pic" sz="quarter" idx="11" hasCustomPrompt="1"/>
          </p:nvPr>
        </p:nvSpPr>
        <p:spPr bwMode="gray">
          <a:xfrm>
            <a:off x="-1" y="4619703"/>
            <a:ext cx="6062400" cy="2239123"/>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71" name="Bildplatzhalter 8"/>
          <p:cNvSpPr>
            <a:spLocks noGrp="1"/>
          </p:cNvSpPr>
          <p:nvPr userDrawn="1">
            <p:ph type="pic" sz="quarter" idx="12" hasCustomPrompt="1"/>
          </p:nvPr>
        </p:nvSpPr>
        <p:spPr bwMode="gray">
          <a:xfrm>
            <a:off x="9198362" y="-824"/>
            <a:ext cx="2993642" cy="6858824"/>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2" name="Bildplatzhalter 8"/>
          <p:cNvSpPr>
            <a:spLocks noGrp="1"/>
          </p:cNvSpPr>
          <p:nvPr userDrawn="1">
            <p:ph type="pic" sz="quarter" idx="13" hasCustomPrompt="1"/>
          </p:nvPr>
        </p:nvSpPr>
        <p:spPr bwMode="gray">
          <a:xfrm>
            <a:off x="6131983" y="0"/>
            <a:ext cx="2994158" cy="10836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r>
              <a:rPr lang="en-US" noProof="0" dirty="0"/>
              <a:t>Insert image</a:t>
            </a:r>
          </a:p>
        </p:txBody>
      </p:sp>
      <p:sp>
        <p:nvSpPr>
          <p:cNvPr id="73" name="Bildplatzhalter 8"/>
          <p:cNvSpPr>
            <a:spLocks noGrp="1"/>
          </p:cNvSpPr>
          <p:nvPr userDrawn="1">
            <p:ph type="pic" sz="quarter" idx="14" hasCustomPrompt="1"/>
          </p:nvPr>
        </p:nvSpPr>
        <p:spPr bwMode="gray">
          <a:xfrm>
            <a:off x="6131983" y="1155600"/>
            <a:ext cx="2994158" cy="33921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4" name="Bildplatzhalter 8"/>
          <p:cNvSpPr>
            <a:spLocks noGrp="1"/>
          </p:cNvSpPr>
          <p:nvPr userDrawn="1">
            <p:ph type="pic" sz="quarter" idx="15" hasCustomPrompt="1"/>
          </p:nvPr>
        </p:nvSpPr>
        <p:spPr bwMode="gray">
          <a:xfrm>
            <a:off x="6131983" y="4619700"/>
            <a:ext cx="2993900" cy="22383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7" name="Titel 6"/>
          <p:cNvSpPr>
            <a:spLocks noGrp="1"/>
          </p:cNvSpPr>
          <p:nvPr>
            <p:ph type="title" hasCustomPrompt="1"/>
          </p:nvPr>
        </p:nvSpPr>
        <p:spPr bwMode="black">
          <a:xfrm>
            <a:off x="395083" y="368300"/>
            <a:ext cx="5664163" cy="1008360"/>
          </a:xfrm>
        </p:spPr>
        <p:txBody>
          <a:bodyPr/>
          <a:lstStyle>
            <a:lvl1pPr>
              <a:defRPr>
                <a:solidFill>
                  <a:schemeClr val="tx1"/>
                </a:solidFill>
              </a:defRPr>
            </a:lvl1pPr>
          </a:lstStyle>
          <a:p>
            <a:r>
              <a:rPr lang="en-US" noProof="0" dirty="0"/>
              <a:t>Headline on two lines in </a:t>
            </a:r>
            <a:r>
              <a:rPr lang="en-US" noProof="0" dirty="0" err="1"/>
              <a:t>CorpoA</a:t>
            </a:r>
            <a:r>
              <a:rPr lang="en-US" noProof="0" dirty="0"/>
              <a:t> (Headings) 30 pt. </a:t>
            </a:r>
            <a:endParaRPr lang="en-US" dirty="0"/>
          </a:p>
        </p:txBody>
      </p:sp>
      <p:sp>
        <p:nvSpPr>
          <p:cNvPr id="62" name="Textplatzhalter 13"/>
          <p:cNvSpPr>
            <a:spLocks noGrp="1"/>
          </p:cNvSpPr>
          <p:nvPr>
            <p:ph type="body" sz="quarter" idx="20" hasCustomPrompt="1"/>
          </p:nvPr>
        </p:nvSpPr>
        <p:spPr bwMode="black">
          <a:xfrm>
            <a:off x="395082" y="1512003"/>
            <a:ext cx="5664164" cy="3035699"/>
          </a:xfrm>
          <a:ln>
            <a:solidFill>
              <a:schemeClr val="tx2"/>
            </a:solidFill>
          </a:ln>
        </p:spPr>
        <p:txBody>
          <a:bodyPr lIns="72000" tIns="72000" rIns="72000" b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Insert text in </a:t>
            </a:r>
            <a:r>
              <a:rPr lang="en-US" noProof="0" dirty="0" err="1"/>
              <a:t>CorpoS</a:t>
            </a:r>
            <a:r>
              <a:rPr lang="en-US" noProof="0" dirty="0"/>
              <a:t> (Body), 20 pt. </a:t>
            </a:r>
            <a:r>
              <a:rPr lang="en-US" dirty="0"/>
              <a:t>// for bullets: Home // Paragraph// Increase/Decrease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63" name="Textplatzhalter 7"/>
          <p:cNvSpPr>
            <a:spLocks noGrp="1"/>
          </p:cNvSpPr>
          <p:nvPr>
            <p:ph type="body" sz="quarter" idx="21" hasCustomPrompt="1"/>
          </p:nvPr>
        </p:nvSpPr>
        <p:spPr bwMode="black">
          <a:xfrm>
            <a:off x="395081" y="151202"/>
            <a:ext cx="5505133" cy="220274"/>
          </a:xfrm>
        </p:spPr>
        <p:txBody>
          <a:bodyPr/>
          <a:lstStyle>
            <a:lvl1pPr marL="0" indent="0">
              <a:lnSpc>
                <a:spcPct val="100000"/>
              </a:lnSpc>
              <a:spcAft>
                <a:spcPts val="0"/>
              </a:spcAft>
              <a:buFont typeface="Arial" panose="020B0604020202020204" pitchFamily="34" charset="0"/>
              <a:buNone/>
              <a:defRPr sz="1198">
                <a:solidFill>
                  <a:schemeClr val="tx1"/>
                </a:solidFill>
              </a:defRPr>
            </a:lvl1pPr>
            <a:lvl2pPr marL="0" indent="0">
              <a:lnSpc>
                <a:spcPct val="100000"/>
              </a:lnSpc>
              <a:spcAft>
                <a:spcPts val="0"/>
              </a:spcAft>
              <a:buNone/>
              <a:defRPr sz="1198">
                <a:solidFill>
                  <a:schemeClr val="bg1"/>
                </a:solidFill>
              </a:defRPr>
            </a:lvl2pPr>
            <a:lvl3pPr marL="0" indent="0">
              <a:lnSpc>
                <a:spcPct val="100000"/>
              </a:lnSpc>
              <a:spcAft>
                <a:spcPts val="0"/>
              </a:spcAft>
              <a:buNone/>
              <a:defRPr sz="1198">
                <a:solidFill>
                  <a:schemeClr val="bg1"/>
                </a:solidFill>
              </a:defRPr>
            </a:lvl3pPr>
            <a:lvl4pPr marL="0" indent="0">
              <a:lnSpc>
                <a:spcPct val="100000"/>
              </a:lnSpc>
              <a:spcAft>
                <a:spcPts val="0"/>
              </a:spcAft>
              <a:buNone/>
              <a:defRPr sz="1198">
                <a:solidFill>
                  <a:schemeClr val="bg1"/>
                </a:solidFill>
              </a:defRPr>
            </a:lvl4pPr>
            <a:lvl5pPr marL="0" indent="0">
              <a:lnSpc>
                <a:spcPct val="100000"/>
              </a:lnSpc>
              <a:spcAft>
                <a:spcPts val="0"/>
              </a:spcAft>
              <a:buNone/>
              <a:defRPr sz="1198">
                <a:solidFill>
                  <a:schemeClr val="bg1"/>
                </a:solidFill>
              </a:defRPr>
            </a:lvl5pPr>
            <a:lvl6pPr marL="0" indent="0">
              <a:lnSpc>
                <a:spcPct val="100000"/>
              </a:lnSpc>
              <a:spcAft>
                <a:spcPts val="0"/>
              </a:spcAft>
              <a:buNone/>
              <a:defRPr sz="1198">
                <a:solidFill>
                  <a:schemeClr val="bg1"/>
                </a:solidFill>
              </a:defRPr>
            </a:lvl6pPr>
            <a:lvl7pPr marL="0" indent="0">
              <a:lnSpc>
                <a:spcPct val="100000"/>
              </a:lnSpc>
              <a:spcAft>
                <a:spcPts val="0"/>
              </a:spcAft>
              <a:buNone/>
              <a:defRPr sz="1198">
                <a:solidFill>
                  <a:schemeClr val="bg1"/>
                </a:solidFill>
              </a:defRPr>
            </a:lvl7pPr>
            <a:lvl8pPr marL="0" indent="0">
              <a:lnSpc>
                <a:spcPct val="100000"/>
              </a:lnSpc>
              <a:spcAft>
                <a:spcPts val="0"/>
              </a:spcAft>
              <a:buNone/>
              <a:defRPr sz="1198">
                <a:solidFill>
                  <a:schemeClr val="bg1"/>
                </a:solidFill>
              </a:defRPr>
            </a:lvl8pPr>
            <a:lvl9pPr marL="0" indent="0">
              <a:lnSpc>
                <a:spcPct val="100000"/>
              </a:lnSpc>
              <a:spcAft>
                <a:spcPts val="0"/>
              </a:spcAft>
              <a:buNone/>
              <a:defRPr sz="1198">
                <a:solidFill>
                  <a:schemeClr val="bg1"/>
                </a:solidFill>
              </a:defRPr>
            </a:lvl9pPr>
          </a:lstStyle>
          <a:p>
            <a:pPr lvl="0"/>
            <a:r>
              <a:rPr lang="en-US" noProof="0" dirty="0"/>
              <a:t>Optional chapter heading</a:t>
            </a:r>
          </a:p>
        </p:txBody>
      </p:sp>
      <p:sp>
        <p:nvSpPr>
          <p:cNvPr id="64"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5"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6"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grpSp>
        <p:nvGrpSpPr>
          <p:cNvPr id="93" name="Hinweis oben"/>
          <p:cNvGrpSpPr/>
          <p:nvPr userDrawn="1"/>
        </p:nvGrpSpPr>
        <p:grpSpPr bwMode="black">
          <a:xfrm>
            <a:off x="395081" y="-468001"/>
            <a:ext cx="11400250" cy="360000"/>
            <a:chOff x="395287" y="-468000"/>
            <a:chExt cx="11406188" cy="360000"/>
          </a:xfrm>
        </p:grpSpPr>
        <p:cxnSp>
          <p:nvCxnSpPr>
            <p:cNvPr id="96" name="32,78 // 15,84"/>
            <p:cNvCxnSpPr/>
            <p:nvPr userDrawn="1"/>
          </p:nvCxnSpPr>
          <p:spPr bwMode="black">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7" name="1,1 // 15,84"/>
            <p:cNvCxnSpPr/>
            <p:nvPr userDrawn="1"/>
          </p:nvCxnSpPr>
          <p:spPr bwMode="black">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98" name="32,78 // 15,84"/>
          <p:cNvCxnSpPr/>
          <p:nvPr userDrawn="1"/>
        </p:nvCxnSpPr>
        <p:spPr bwMode="black">
          <a:xfrm>
            <a:off x="11795331"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9" name="1,1 // 15,84"/>
          <p:cNvCxnSpPr/>
          <p:nvPr userDrawn="1"/>
        </p:nvCxnSpPr>
        <p:spPr bwMode="black">
          <a:xfrm>
            <a:off x="395082"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0" name="17,85 // 8,32"/>
          <p:cNvCxnSpPr/>
          <p:nvPr userDrawn="1"/>
        </p:nvCxnSpPr>
        <p:spPr bwMode="black">
          <a:xfrm>
            <a:off x="12303154" y="6429376"/>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1" name="4,2 // 5,33"/>
          <p:cNvCxnSpPr/>
          <p:nvPr userDrawn="1"/>
        </p:nvCxnSpPr>
        <p:spPr bwMode="black">
          <a:xfrm>
            <a:off x="12303157" y="150653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1,02 // 8,5"/>
          <p:cNvCxnSpPr/>
          <p:nvPr userDrawn="1"/>
        </p:nvCxnSpPr>
        <p:spPr bwMode="black">
          <a:xfrm>
            <a:off x="12298392" y="367505"/>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6" name="17,85 // 8,32"/>
          <p:cNvCxnSpPr/>
          <p:nvPr userDrawn="1"/>
        </p:nvCxnSpPr>
        <p:spPr bwMode="black">
          <a:xfrm>
            <a:off x="-455571" y="643324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7" name="4,2 // 5,33"/>
          <p:cNvCxnSpPr/>
          <p:nvPr userDrawn="1"/>
        </p:nvCxnSpPr>
        <p:spPr bwMode="black">
          <a:xfrm>
            <a:off x="-462994" y="1511999"/>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8" name="1,02 // 8,5"/>
          <p:cNvCxnSpPr/>
          <p:nvPr userDrawn="1"/>
        </p:nvCxnSpPr>
        <p:spPr bwMode="black">
          <a:xfrm>
            <a:off x="-446045" y="362743"/>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235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Multipicture 7">
    <p:spTree>
      <p:nvGrpSpPr>
        <p:cNvPr id="1" name=""/>
        <p:cNvGrpSpPr/>
        <p:nvPr/>
      </p:nvGrpSpPr>
      <p:grpSpPr>
        <a:xfrm>
          <a:off x="0" y="0"/>
          <a:ext cx="0" cy="0"/>
          <a:chOff x="0" y="0"/>
          <a:chExt cx="0" cy="0"/>
        </a:xfrm>
      </p:grpSpPr>
      <p:grpSp>
        <p:nvGrpSpPr>
          <p:cNvPr id="50" name="Raster" hidden="1"/>
          <p:cNvGrpSpPr/>
          <p:nvPr userDrawn="1"/>
        </p:nvGrpSpPr>
        <p:grpSpPr>
          <a:xfrm>
            <a:off x="-852" y="1"/>
            <a:ext cx="12192855" cy="6858000"/>
            <a:chOff x="-855" y="0"/>
            <a:chExt cx="12199205" cy="6858000"/>
          </a:xfrm>
        </p:grpSpPr>
        <p:sp>
          <p:nvSpPr>
            <p:cNvPr id="51"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nvGrpSpPr>
            <p:cNvPr id="52" name="Abstand Horizontal" hidden="1"/>
            <p:cNvGrpSpPr/>
            <p:nvPr userDrawn="1"/>
          </p:nvGrpSpPr>
          <p:grpSpPr>
            <a:xfrm>
              <a:off x="2995458" y="0"/>
              <a:ext cx="6207434" cy="6858000"/>
              <a:chOff x="2995458" y="0"/>
              <a:chExt cx="6207434" cy="6858000"/>
            </a:xfrm>
          </p:grpSpPr>
          <p:sp>
            <p:nvSpPr>
              <p:cNvPr id="105"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6"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7" name="Abstand Rechts"/>
              <p:cNvSpPr/>
              <p:nvPr userDrawn="1"/>
            </p:nvSpPr>
            <p:spPr>
              <a:xfrm>
                <a:off x="9130892"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3" name="Abstand Vertikal" hidden="1"/>
            <p:cNvGrpSpPr/>
            <p:nvPr userDrawn="1"/>
          </p:nvGrpSpPr>
          <p:grpSpPr>
            <a:xfrm>
              <a:off x="0" y="1083600"/>
              <a:ext cx="12198350" cy="4690800"/>
              <a:chOff x="0" y="1083600"/>
              <a:chExt cx="12198350" cy="4690800"/>
            </a:xfrm>
          </p:grpSpPr>
          <p:sp>
            <p:nvSpPr>
              <p:cNvPr id="101"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2"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3"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4"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4" name="Horizontal" hidden="1"/>
            <p:cNvGrpSpPr/>
            <p:nvPr userDrawn="1"/>
          </p:nvGrpSpPr>
          <p:grpSpPr>
            <a:xfrm>
              <a:off x="0" y="0"/>
              <a:ext cx="12198350" cy="6858000"/>
              <a:chOff x="0" y="0"/>
              <a:chExt cx="12198350" cy="6858000"/>
            </a:xfrm>
          </p:grpSpPr>
          <p:sp>
            <p:nvSpPr>
              <p:cNvPr id="9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6"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7"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8"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9"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0"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5" name="Vertikal" hidden="1"/>
            <p:cNvGrpSpPr/>
            <p:nvPr userDrawn="1"/>
          </p:nvGrpSpPr>
          <p:grpSpPr>
            <a:xfrm>
              <a:off x="-855" y="0"/>
              <a:ext cx="12199205" cy="6858000"/>
              <a:chOff x="-855" y="0"/>
              <a:chExt cx="12199205" cy="6858000"/>
            </a:xfrm>
          </p:grpSpPr>
          <p:sp>
            <p:nvSpPr>
              <p:cNvPr id="56"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2"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4"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6"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2"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3"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4"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sp>
        <p:nvSpPr>
          <p:cNvPr id="69" name="Bildplatzhalter 8"/>
          <p:cNvSpPr>
            <a:spLocks noGrp="1"/>
          </p:cNvSpPr>
          <p:nvPr userDrawn="1">
            <p:ph type="pic" sz="quarter" idx="10" hasCustomPrompt="1"/>
          </p:nvPr>
        </p:nvSpPr>
        <p:spPr bwMode="gray">
          <a:xfrm>
            <a:off x="0" y="2310301"/>
            <a:ext cx="6062400" cy="45477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0" name="Bildplatzhalter 8"/>
          <p:cNvSpPr>
            <a:spLocks noGrp="1"/>
          </p:cNvSpPr>
          <p:nvPr userDrawn="1">
            <p:ph type="pic" sz="quarter" idx="11" hasCustomPrompt="1"/>
          </p:nvPr>
        </p:nvSpPr>
        <p:spPr bwMode="gray">
          <a:xfrm>
            <a:off x="0" y="0"/>
            <a:ext cx="6062400" cy="22383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71" name="Bildplatzhalter 8"/>
          <p:cNvSpPr>
            <a:spLocks noGrp="1"/>
          </p:cNvSpPr>
          <p:nvPr userDrawn="1">
            <p:ph type="pic" sz="quarter" idx="12" hasCustomPrompt="1"/>
          </p:nvPr>
        </p:nvSpPr>
        <p:spPr bwMode="gray">
          <a:xfrm>
            <a:off x="9198362" y="3"/>
            <a:ext cx="2993642" cy="6858001"/>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2" name="Bildplatzhalter 8"/>
          <p:cNvSpPr>
            <a:spLocks noGrp="1"/>
          </p:cNvSpPr>
          <p:nvPr userDrawn="1">
            <p:ph type="pic" sz="quarter" idx="13" hasCustomPrompt="1"/>
          </p:nvPr>
        </p:nvSpPr>
        <p:spPr bwMode="gray">
          <a:xfrm>
            <a:off x="6131983" y="5774400"/>
            <a:ext cx="2994158" cy="10836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r>
              <a:rPr lang="en-US" noProof="0" dirty="0"/>
              <a:t>Insert image</a:t>
            </a:r>
          </a:p>
        </p:txBody>
      </p:sp>
      <p:sp>
        <p:nvSpPr>
          <p:cNvPr id="73" name="Bildplatzhalter 8"/>
          <p:cNvSpPr>
            <a:spLocks noGrp="1"/>
          </p:cNvSpPr>
          <p:nvPr>
            <p:ph type="pic" sz="quarter" idx="14" hasCustomPrompt="1"/>
          </p:nvPr>
        </p:nvSpPr>
        <p:spPr bwMode="gray">
          <a:xfrm>
            <a:off x="6131983" y="2309400"/>
            <a:ext cx="2994158" cy="3393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4" name="Bildplatzhalter 8"/>
          <p:cNvSpPr>
            <a:spLocks noGrp="1"/>
          </p:cNvSpPr>
          <p:nvPr>
            <p:ph type="pic" sz="quarter" idx="15" hasCustomPrompt="1"/>
          </p:nvPr>
        </p:nvSpPr>
        <p:spPr bwMode="gray">
          <a:xfrm>
            <a:off x="6131983" y="0"/>
            <a:ext cx="2994158" cy="22383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58"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5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grpSp>
        <p:nvGrpSpPr>
          <p:cNvPr id="91" name="Hinweis oben"/>
          <p:cNvGrpSpPr/>
          <p:nvPr userDrawn="1"/>
        </p:nvGrpSpPr>
        <p:grpSpPr bwMode="black">
          <a:xfrm>
            <a:off x="395081" y="-468001"/>
            <a:ext cx="11400250" cy="360000"/>
            <a:chOff x="395287" y="-468000"/>
            <a:chExt cx="11406188" cy="360000"/>
          </a:xfrm>
        </p:grpSpPr>
        <p:cxnSp>
          <p:nvCxnSpPr>
            <p:cNvPr id="110" name="32,78 // 15,84"/>
            <p:cNvCxnSpPr/>
            <p:nvPr userDrawn="1"/>
          </p:nvCxnSpPr>
          <p:spPr bwMode="black">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1" name="1,1 // 15,84"/>
            <p:cNvCxnSpPr/>
            <p:nvPr userDrawn="1"/>
          </p:nvCxnSpPr>
          <p:spPr bwMode="black">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112" name="32,78 // 15,84"/>
          <p:cNvCxnSpPr/>
          <p:nvPr userDrawn="1"/>
        </p:nvCxnSpPr>
        <p:spPr bwMode="black">
          <a:xfrm>
            <a:off x="11795331"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3" name="1,1 // 15,84"/>
          <p:cNvCxnSpPr/>
          <p:nvPr userDrawn="1"/>
        </p:nvCxnSpPr>
        <p:spPr bwMode="black">
          <a:xfrm>
            <a:off x="395082"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4" name="17,85 // 8,32"/>
          <p:cNvCxnSpPr/>
          <p:nvPr userDrawn="1"/>
        </p:nvCxnSpPr>
        <p:spPr bwMode="black">
          <a:xfrm>
            <a:off x="12303154" y="6429376"/>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5" name="4,2 // 5,33"/>
          <p:cNvCxnSpPr/>
          <p:nvPr userDrawn="1"/>
        </p:nvCxnSpPr>
        <p:spPr bwMode="black">
          <a:xfrm>
            <a:off x="12303157" y="150653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6" name="1,02 // 8,5"/>
          <p:cNvCxnSpPr/>
          <p:nvPr userDrawn="1"/>
        </p:nvCxnSpPr>
        <p:spPr bwMode="black">
          <a:xfrm>
            <a:off x="12298392" y="367505"/>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0" name="17,85 // 8,32"/>
          <p:cNvCxnSpPr/>
          <p:nvPr userDrawn="1"/>
        </p:nvCxnSpPr>
        <p:spPr bwMode="black">
          <a:xfrm>
            <a:off x="-455571" y="643324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1" name="4,2 // 5,33"/>
          <p:cNvCxnSpPr/>
          <p:nvPr userDrawn="1"/>
        </p:nvCxnSpPr>
        <p:spPr bwMode="black">
          <a:xfrm>
            <a:off x="-462994" y="1511999"/>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2" name="1,02 // 8,5"/>
          <p:cNvCxnSpPr/>
          <p:nvPr userDrawn="1"/>
        </p:nvCxnSpPr>
        <p:spPr bwMode="black">
          <a:xfrm>
            <a:off x="-446045" y="362743"/>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29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ultipicture 8">
    <p:spTree>
      <p:nvGrpSpPr>
        <p:cNvPr id="1" name=""/>
        <p:cNvGrpSpPr/>
        <p:nvPr/>
      </p:nvGrpSpPr>
      <p:grpSpPr>
        <a:xfrm>
          <a:off x="0" y="0"/>
          <a:ext cx="0" cy="0"/>
          <a:chOff x="0" y="0"/>
          <a:chExt cx="0" cy="0"/>
        </a:xfrm>
      </p:grpSpPr>
      <p:grpSp>
        <p:nvGrpSpPr>
          <p:cNvPr id="51" name="Raster" hidden="1"/>
          <p:cNvGrpSpPr/>
          <p:nvPr userDrawn="1"/>
        </p:nvGrpSpPr>
        <p:grpSpPr>
          <a:xfrm>
            <a:off x="-852" y="1"/>
            <a:ext cx="12192855" cy="6858000"/>
            <a:chOff x="-855" y="0"/>
            <a:chExt cx="12199205" cy="6858000"/>
          </a:xfrm>
        </p:grpSpPr>
        <p:sp>
          <p:nvSpPr>
            <p:cNvPr id="52"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nvGrpSpPr>
            <p:cNvPr id="53" name="Abstand Horizontal" hidden="1"/>
            <p:cNvGrpSpPr/>
            <p:nvPr userDrawn="1"/>
          </p:nvGrpSpPr>
          <p:grpSpPr>
            <a:xfrm>
              <a:off x="2995458" y="0"/>
              <a:ext cx="6207434" cy="6858000"/>
              <a:chOff x="2995458" y="0"/>
              <a:chExt cx="6207434" cy="6858000"/>
            </a:xfrm>
          </p:grpSpPr>
          <p:sp>
            <p:nvSpPr>
              <p:cNvPr id="105"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6"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7" name="Abstand Rechts"/>
              <p:cNvSpPr/>
              <p:nvPr userDrawn="1"/>
            </p:nvSpPr>
            <p:spPr>
              <a:xfrm>
                <a:off x="9130892"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4" name="Abstand Vertikal" hidden="1"/>
            <p:cNvGrpSpPr/>
            <p:nvPr userDrawn="1"/>
          </p:nvGrpSpPr>
          <p:grpSpPr>
            <a:xfrm>
              <a:off x="0" y="1083600"/>
              <a:ext cx="12198350" cy="4690800"/>
              <a:chOff x="0" y="1083600"/>
              <a:chExt cx="12198350" cy="4690800"/>
            </a:xfrm>
          </p:grpSpPr>
          <p:sp>
            <p:nvSpPr>
              <p:cNvPr id="101"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2"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3"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4"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5" name="Horizontal" hidden="1"/>
            <p:cNvGrpSpPr/>
            <p:nvPr userDrawn="1"/>
          </p:nvGrpSpPr>
          <p:grpSpPr>
            <a:xfrm>
              <a:off x="0" y="0"/>
              <a:ext cx="12198350" cy="6858000"/>
              <a:chOff x="0" y="0"/>
              <a:chExt cx="12198350" cy="6858000"/>
            </a:xfrm>
          </p:grpSpPr>
          <p:sp>
            <p:nvSpPr>
              <p:cNvPr id="9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6"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7"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8"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9"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0"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6" name="Vertikal" hidden="1"/>
            <p:cNvGrpSpPr/>
            <p:nvPr userDrawn="1"/>
          </p:nvGrpSpPr>
          <p:grpSpPr>
            <a:xfrm>
              <a:off x="-855" y="0"/>
              <a:ext cx="12199205" cy="6858000"/>
              <a:chOff x="-855" y="0"/>
              <a:chExt cx="12199205" cy="6858000"/>
            </a:xfrm>
          </p:grpSpPr>
          <p:sp>
            <p:nvSpPr>
              <p:cNvPr id="62"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4"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6"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7"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8"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3"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4"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sp>
        <p:nvSpPr>
          <p:cNvPr id="69" name="Bildplatzhalter 8"/>
          <p:cNvSpPr>
            <a:spLocks noGrp="1"/>
          </p:cNvSpPr>
          <p:nvPr userDrawn="1">
            <p:ph type="pic" sz="quarter" idx="10" hasCustomPrompt="1"/>
          </p:nvPr>
        </p:nvSpPr>
        <p:spPr bwMode="gray">
          <a:xfrm>
            <a:off x="0" y="-1"/>
            <a:ext cx="6062400" cy="6858001"/>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1" name="Bildplatzhalter 8"/>
          <p:cNvSpPr>
            <a:spLocks noGrp="1"/>
          </p:cNvSpPr>
          <p:nvPr userDrawn="1">
            <p:ph type="pic" sz="quarter" idx="12" hasCustomPrompt="1"/>
          </p:nvPr>
        </p:nvSpPr>
        <p:spPr bwMode="gray">
          <a:xfrm>
            <a:off x="9198362" y="0"/>
            <a:ext cx="2993642" cy="10836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r>
              <a:rPr lang="en-US" noProof="0" dirty="0"/>
              <a:t>Insert image</a:t>
            </a:r>
          </a:p>
        </p:txBody>
      </p:sp>
      <p:sp>
        <p:nvSpPr>
          <p:cNvPr id="72" name="Bildplatzhalter 8"/>
          <p:cNvSpPr>
            <a:spLocks noGrp="1"/>
          </p:cNvSpPr>
          <p:nvPr userDrawn="1">
            <p:ph type="pic" sz="quarter" idx="13" hasCustomPrompt="1"/>
          </p:nvPr>
        </p:nvSpPr>
        <p:spPr bwMode="gray">
          <a:xfrm>
            <a:off x="6132758" y="5774400"/>
            <a:ext cx="2993383" cy="10836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r>
              <a:rPr lang="en-US" noProof="0" dirty="0"/>
              <a:t>Insert image</a:t>
            </a:r>
          </a:p>
        </p:txBody>
      </p:sp>
      <p:sp>
        <p:nvSpPr>
          <p:cNvPr id="73" name="Bildplatzhalter 8"/>
          <p:cNvSpPr>
            <a:spLocks noGrp="1"/>
          </p:cNvSpPr>
          <p:nvPr>
            <p:ph type="pic" sz="quarter" idx="14" hasCustomPrompt="1"/>
          </p:nvPr>
        </p:nvSpPr>
        <p:spPr bwMode="gray">
          <a:xfrm>
            <a:off x="6132758" y="2309400"/>
            <a:ext cx="2993383" cy="3393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4" name="Bildplatzhalter 8"/>
          <p:cNvSpPr>
            <a:spLocks noGrp="1"/>
          </p:cNvSpPr>
          <p:nvPr>
            <p:ph type="pic" sz="quarter" idx="15" hasCustomPrompt="1"/>
          </p:nvPr>
        </p:nvSpPr>
        <p:spPr bwMode="gray">
          <a:xfrm>
            <a:off x="6132756" y="0"/>
            <a:ext cx="2995200" cy="22383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35" name="Bildplatzhalter 8"/>
          <p:cNvSpPr>
            <a:spLocks noGrp="1"/>
          </p:cNvSpPr>
          <p:nvPr>
            <p:ph type="pic" sz="quarter" idx="16" hasCustomPrompt="1"/>
          </p:nvPr>
        </p:nvSpPr>
        <p:spPr bwMode="gray">
          <a:xfrm>
            <a:off x="9198362" y="1155600"/>
            <a:ext cx="2993640" cy="33921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36" name="Bildplatzhalter 8"/>
          <p:cNvSpPr>
            <a:spLocks noGrp="1"/>
          </p:cNvSpPr>
          <p:nvPr>
            <p:ph type="pic" sz="quarter" idx="17" hasCustomPrompt="1"/>
          </p:nvPr>
        </p:nvSpPr>
        <p:spPr bwMode="gray">
          <a:xfrm>
            <a:off x="9198361" y="4619700"/>
            <a:ext cx="2995200" cy="22383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59" name="Textplatzhalter 3"/>
          <p:cNvSpPr>
            <a:spLocks noGrp="1"/>
          </p:cNvSpPr>
          <p:nvPr>
            <p:ph type="body" sz="quarter" idx="18"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0" name="Textplatzhalter 3"/>
          <p:cNvSpPr>
            <a:spLocks noGrp="1"/>
          </p:cNvSpPr>
          <p:nvPr>
            <p:ph type="body" sz="quarter" idx="19"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1" name="Textplatzhalter 3"/>
          <p:cNvSpPr>
            <a:spLocks noGrp="1"/>
          </p:cNvSpPr>
          <p:nvPr>
            <p:ph type="body" sz="quarter" idx="20"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grpSp>
        <p:nvGrpSpPr>
          <p:cNvPr id="108" name="Hinweis oben"/>
          <p:cNvGrpSpPr/>
          <p:nvPr userDrawn="1"/>
        </p:nvGrpSpPr>
        <p:grpSpPr bwMode="black">
          <a:xfrm>
            <a:off x="395081" y="-468001"/>
            <a:ext cx="11400250" cy="360000"/>
            <a:chOff x="395287" y="-468000"/>
            <a:chExt cx="11406188" cy="360000"/>
          </a:xfrm>
        </p:grpSpPr>
        <p:cxnSp>
          <p:nvCxnSpPr>
            <p:cNvPr id="111" name="32,78 // 15,84"/>
            <p:cNvCxnSpPr/>
            <p:nvPr userDrawn="1"/>
          </p:nvCxnSpPr>
          <p:spPr bwMode="black">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2" name="1,1 // 15,84"/>
            <p:cNvCxnSpPr/>
            <p:nvPr userDrawn="1"/>
          </p:nvCxnSpPr>
          <p:spPr bwMode="black">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113" name="32,78 // 15,84"/>
          <p:cNvCxnSpPr/>
          <p:nvPr userDrawn="1"/>
        </p:nvCxnSpPr>
        <p:spPr bwMode="black">
          <a:xfrm>
            <a:off x="11795331"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4" name="1,1 // 15,84"/>
          <p:cNvCxnSpPr/>
          <p:nvPr userDrawn="1"/>
        </p:nvCxnSpPr>
        <p:spPr bwMode="black">
          <a:xfrm>
            <a:off x="395082"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5" name="17,85 // 8,32"/>
          <p:cNvCxnSpPr/>
          <p:nvPr userDrawn="1"/>
        </p:nvCxnSpPr>
        <p:spPr bwMode="black">
          <a:xfrm>
            <a:off x="12303154" y="6429376"/>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6" name="4,2 // 5,33"/>
          <p:cNvCxnSpPr/>
          <p:nvPr userDrawn="1"/>
        </p:nvCxnSpPr>
        <p:spPr bwMode="black">
          <a:xfrm>
            <a:off x="12303157" y="150653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7" name="1,02 // 8,5"/>
          <p:cNvCxnSpPr/>
          <p:nvPr userDrawn="1"/>
        </p:nvCxnSpPr>
        <p:spPr bwMode="black">
          <a:xfrm>
            <a:off x="12298392" y="367505"/>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1" name="17,85 // 8,32"/>
          <p:cNvCxnSpPr/>
          <p:nvPr userDrawn="1"/>
        </p:nvCxnSpPr>
        <p:spPr bwMode="black">
          <a:xfrm>
            <a:off x="-455571" y="643324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2" name="4,2 // 5,33"/>
          <p:cNvCxnSpPr/>
          <p:nvPr userDrawn="1"/>
        </p:nvCxnSpPr>
        <p:spPr bwMode="black">
          <a:xfrm>
            <a:off x="-462994" y="1511999"/>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3" name="1,02 // 8,5"/>
          <p:cNvCxnSpPr/>
          <p:nvPr userDrawn="1"/>
        </p:nvCxnSpPr>
        <p:spPr bwMode="black">
          <a:xfrm>
            <a:off x="-446045" y="362743"/>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1178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ull screen">
    <p:spTree>
      <p:nvGrpSpPr>
        <p:cNvPr id="1" name=""/>
        <p:cNvGrpSpPr/>
        <p:nvPr/>
      </p:nvGrpSpPr>
      <p:grpSpPr>
        <a:xfrm>
          <a:off x="0" y="0"/>
          <a:ext cx="0" cy="0"/>
          <a:chOff x="0" y="0"/>
          <a:chExt cx="0" cy="0"/>
        </a:xfrm>
      </p:grpSpPr>
      <p:sp>
        <p:nvSpPr>
          <p:cNvPr id="25" name="Bildplatzhalter 8"/>
          <p:cNvSpPr>
            <a:spLocks noGrp="1"/>
          </p:cNvSpPr>
          <p:nvPr>
            <p:ph type="pic" sz="quarter" idx="10" hasCustomPrompt="1"/>
          </p:nvPr>
        </p:nvSpPr>
        <p:spPr bwMode="gray">
          <a:xfrm>
            <a:off x="1" y="1"/>
            <a:ext cx="12192000" cy="6858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2" name="Titel 1"/>
          <p:cNvSpPr>
            <a:spLocks noGrp="1"/>
          </p:cNvSpPr>
          <p:nvPr>
            <p:ph type="title" hasCustomPrompt="1"/>
          </p:nvPr>
        </p:nvSpPr>
        <p:spPr>
          <a:xfrm>
            <a:off x="395085" y="368300"/>
            <a:ext cx="11400249" cy="540000"/>
          </a:xfrm>
        </p:spPr>
        <p:txBody>
          <a:bodyPr/>
          <a:lstStyle>
            <a:lvl1pPr>
              <a:defRPr sz="2998"/>
            </a:lvl1pPr>
          </a:lstStyle>
          <a:p>
            <a:r>
              <a:rPr lang="en-US" noProof="0" dirty="0"/>
              <a:t>Optional headline on one line in </a:t>
            </a:r>
            <a:r>
              <a:rPr lang="en-US" noProof="0" dirty="0" err="1"/>
              <a:t>CorpoA</a:t>
            </a:r>
            <a:r>
              <a:rPr lang="en-US" noProof="0" dirty="0"/>
              <a:t> (Headings) 30 pt.</a:t>
            </a:r>
          </a:p>
        </p:txBody>
      </p:sp>
      <p:sp>
        <p:nvSpPr>
          <p:cNvPr id="28"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3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grpSp>
        <p:nvGrpSpPr>
          <p:cNvPr id="45" name="Hinweis oben"/>
          <p:cNvGrpSpPr/>
          <p:nvPr userDrawn="1"/>
        </p:nvGrpSpPr>
        <p:grpSpPr bwMode="black">
          <a:xfrm>
            <a:off x="395081" y="-468001"/>
            <a:ext cx="11400250" cy="360000"/>
            <a:chOff x="395287" y="-468000"/>
            <a:chExt cx="11406188" cy="360000"/>
          </a:xfrm>
        </p:grpSpPr>
        <p:cxnSp>
          <p:nvCxnSpPr>
            <p:cNvPr id="46" name="32,78 // 15,84"/>
            <p:cNvCxnSpPr/>
            <p:nvPr userDrawn="1"/>
          </p:nvCxnSpPr>
          <p:spPr bwMode="black">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1,1 // 15,84"/>
            <p:cNvCxnSpPr/>
            <p:nvPr userDrawn="1"/>
          </p:nvCxnSpPr>
          <p:spPr bwMode="black">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48" name="32,78 // 15,84"/>
          <p:cNvCxnSpPr/>
          <p:nvPr userDrawn="1"/>
        </p:nvCxnSpPr>
        <p:spPr bwMode="black">
          <a:xfrm>
            <a:off x="11795331"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 name="1,1 // 15,84"/>
          <p:cNvCxnSpPr/>
          <p:nvPr userDrawn="1"/>
        </p:nvCxnSpPr>
        <p:spPr bwMode="black">
          <a:xfrm>
            <a:off x="395082"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17,85 // 8,32"/>
          <p:cNvCxnSpPr/>
          <p:nvPr userDrawn="1"/>
        </p:nvCxnSpPr>
        <p:spPr bwMode="black">
          <a:xfrm>
            <a:off x="12303154" y="6429376"/>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4,2 // 5,33"/>
          <p:cNvCxnSpPr/>
          <p:nvPr userDrawn="1"/>
        </p:nvCxnSpPr>
        <p:spPr bwMode="black">
          <a:xfrm>
            <a:off x="12303157" y="150653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1,02 // 8,5"/>
          <p:cNvCxnSpPr/>
          <p:nvPr userDrawn="1"/>
        </p:nvCxnSpPr>
        <p:spPr bwMode="black">
          <a:xfrm>
            <a:off x="12298392" y="367505"/>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3" name="17,85 // 8,32"/>
          <p:cNvCxnSpPr/>
          <p:nvPr userDrawn="1"/>
        </p:nvCxnSpPr>
        <p:spPr bwMode="black">
          <a:xfrm>
            <a:off x="-455571" y="643324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4" name="4,2 // 5,33"/>
          <p:cNvCxnSpPr/>
          <p:nvPr userDrawn="1"/>
        </p:nvCxnSpPr>
        <p:spPr bwMode="black">
          <a:xfrm>
            <a:off x="-462994" y="1511999"/>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1,02 // 8,5"/>
          <p:cNvCxnSpPr/>
          <p:nvPr userDrawn="1"/>
        </p:nvCxnSpPr>
        <p:spPr bwMode="black">
          <a:xfrm>
            <a:off x="-446045" y="362743"/>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021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Rechteck 10"/>
          <p:cNvSpPr/>
          <p:nvPr userDrawn="1"/>
        </p:nvSpPr>
        <p:spPr bwMode="black">
          <a:xfrm>
            <a:off x="1" y="0"/>
            <a:ext cx="1219045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prstClr val="white"/>
              </a:solidFill>
            </a:endParaRPr>
          </a:p>
        </p:txBody>
      </p:sp>
      <p:sp>
        <p:nvSpPr>
          <p:cNvPr id="2" name="Titel 1"/>
          <p:cNvSpPr>
            <a:spLocks noGrp="1"/>
          </p:cNvSpPr>
          <p:nvPr>
            <p:ph type="ctrTitle" hasCustomPrompt="1"/>
          </p:nvPr>
        </p:nvSpPr>
        <p:spPr bwMode="white">
          <a:xfrm>
            <a:off x="395081" y="3848402"/>
            <a:ext cx="8923352" cy="1044000"/>
          </a:xfrm>
        </p:spPr>
        <p:txBody>
          <a:bodyPr/>
          <a:lstStyle>
            <a:lvl1pPr>
              <a:lnSpc>
                <a:spcPts val="3995"/>
              </a:lnSpc>
              <a:defRPr sz="2998" baseline="0">
                <a:solidFill>
                  <a:schemeClr val="bg1"/>
                </a:solidFill>
              </a:defRPr>
            </a:lvl1pPr>
          </a:lstStyle>
          <a:p>
            <a:r>
              <a:rPr lang="en-GB" noProof="0" dirty="0"/>
              <a:t>Presentation title 30 pt on one line.</a:t>
            </a:r>
            <a:br>
              <a:rPr lang="en-GB" noProof="0" dirty="0"/>
            </a:br>
            <a:r>
              <a:rPr lang="en-GB" noProof="0" dirty="0"/>
              <a:t>On two lines possible.</a:t>
            </a:r>
          </a:p>
        </p:txBody>
      </p:sp>
      <p:sp>
        <p:nvSpPr>
          <p:cNvPr id="3" name="Untertitel 2"/>
          <p:cNvSpPr>
            <a:spLocks noGrp="1"/>
          </p:cNvSpPr>
          <p:nvPr>
            <p:ph type="subTitle" idx="1" hasCustomPrompt="1"/>
          </p:nvPr>
        </p:nvSpPr>
        <p:spPr bwMode="white">
          <a:xfrm>
            <a:off x="395794" y="4932000"/>
            <a:ext cx="8923352" cy="756000"/>
          </a:xfrm>
        </p:spPr>
        <p:txBody>
          <a:bodyPr/>
          <a:lstStyle>
            <a:lvl1pPr marL="0" indent="0" algn="l">
              <a:lnSpc>
                <a:spcPct val="100000"/>
              </a:lnSpc>
              <a:spcAft>
                <a:spcPts val="0"/>
              </a:spcAft>
              <a:buFont typeface="Arial" panose="020B0604020202020204" pitchFamily="34" charset="0"/>
              <a:buNone/>
              <a:defRPr sz="1498" baseline="0">
                <a:solidFill>
                  <a:schemeClr val="bg1"/>
                </a:solidFill>
                <a:latin typeface="+mn-lt"/>
              </a:defRPr>
            </a:lvl1pPr>
            <a:lvl2pPr marL="0" indent="0" algn="l">
              <a:lnSpc>
                <a:spcPct val="100000"/>
              </a:lnSpc>
              <a:spcAft>
                <a:spcPts val="0"/>
              </a:spcAft>
              <a:buFont typeface="Arial" panose="020B0604020202020204" pitchFamily="34" charset="0"/>
              <a:buNone/>
              <a:defRPr sz="1498">
                <a:solidFill>
                  <a:schemeClr val="bg1"/>
                </a:solidFill>
                <a:latin typeface="+mn-lt"/>
              </a:defRPr>
            </a:lvl2pPr>
            <a:lvl3pPr marL="0" indent="0" algn="l">
              <a:lnSpc>
                <a:spcPct val="100000"/>
              </a:lnSpc>
              <a:spcAft>
                <a:spcPts val="0"/>
              </a:spcAft>
              <a:buFont typeface="Arial" panose="020B0604020202020204" pitchFamily="34" charset="0"/>
              <a:buNone/>
              <a:defRPr sz="1498">
                <a:solidFill>
                  <a:schemeClr val="bg1"/>
                </a:solidFill>
                <a:latin typeface="+mn-lt"/>
              </a:defRPr>
            </a:lvl3pPr>
            <a:lvl4pPr marL="0" indent="0" algn="l">
              <a:lnSpc>
                <a:spcPct val="100000"/>
              </a:lnSpc>
              <a:spcAft>
                <a:spcPts val="0"/>
              </a:spcAft>
              <a:buFont typeface="Arial" panose="020B0604020202020204" pitchFamily="34" charset="0"/>
              <a:buNone/>
              <a:defRPr sz="1498">
                <a:solidFill>
                  <a:schemeClr val="bg1"/>
                </a:solidFill>
                <a:latin typeface="+mn-lt"/>
              </a:defRPr>
            </a:lvl4pPr>
            <a:lvl5pPr marL="0" indent="0" algn="l">
              <a:lnSpc>
                <a:spcPct val="100000"/>
              </a:lnSpc>
              <a:spcAft>
                <a:spcPts val="0"/>
              </a:spcAft>
              <a:buFont typeface="Arial" panose="020B0604020202020204" pitchFamily="34" charset="0"/>
              <a:buNone/>
              <a:defRPr sz="1498">
                <a:solidFill>
                  <a:schemeClr val="bg1"/>
                </a:solidFill>
                <a:latin typeface="+mn-lt"/>
              </a:defRPr>
            </a:lvl5pPr>
            <a:lvl6pPr marL="0" indent="0" algn="l">
              <a:lnSpc>
                <a:spcPct val="100000"/>
              </a:lnSpc>
              <a:spcAft>
                <a:spcPts val="0"/>
              </a:spcAft>
              <a:buFont typeface="Arial" panose="020B0604020202020204" pitchFamily="34" charset="0"/>
              <a:buNone/>
              <a:defRPr sz="1498">
                <a:solidFill>
                  <a:schemeClr val="bg1"/>
                </a:solidFill>
                <a:latin typeface="+mn-lt"/>
              </a:defRPr>
            </a:lvl6pPr>
            <a:lvl7pPr marL="0" indent="0" algn="l">
              <a:lnSpc>
                <a:spcPct val="100000"/>
              </a:lnSpc>
              <a:spcAft>
                <a:spcPts val="0"/>
              </a:spcAft>
              <a:buFont typeface="Arial" panose="020B0604020202020204" pitchFamily="34" charset="0"/>
              <a:buNone/>
              <a:defRPr sz="1498">
                <a:solidFill>
                  <a:schemeClr val="bg1"/>
                </a:solidFill>
                <a:latin typeface="+mn-lt"/>
              </a:defRPr>
            </a:lvl7pPr>
            <a:lvl8pPr marL="0" indent="0" algn="l">
              <a:lnSpc>
                <a:spcPct val="100000"/>
              </a:lnSpc>
              <a:spcAft>
                <a:spcPts val="0"/>
              </a:spcAft>
              <a:buFont typeface="Arial" panose="020B0604020202020204" pitchFamily="34" charset="0"/>
              <a:buNone/>
              <a:defRPr sz="1498">
                <a:solidFill>
                  <a:schemeClr val="bg1"/>
                </a:solidFill>
                <a:latin typeface="+mn-lt"/>
              </a:defRPr>
            </a:lvl8pPr>
            <a:lvl9pPr marL="0" indent="0" algn="l">
              <a:lnSpc>
                <a:spcPct val="100000"/>
              </a:lnSpc>
              <a:spcAft>
                <a:spcPts val="0"/>
              </a:spcAft>
              <a:buFont typeface="Arial" panose="020B0604020202020204" pitchFamily="34" charset="0"/>
              <a:buNone/>
              <a:defRPr sz="1498">
                <a:solidFill>
                  <a:schemeClr val="bg1"/>
                </a:solidFill>
                <a:latin typeface="+mn-lt"/>
              </a:defRPr>
            </a:lvl9pPr>
          </a:lstStyle>
          <a:p>
            <a:pPr lvl="0"/>
            <a:r>
              <a:rPr lang="en-GB" noProof="0" dirty="0"/>
              <a:t>Additional text for presentation 15 pt </a:t>
            </a:r>
            <a:br>
              <a:rPr lang="en-GB" noProof="0" dirty="0"/>
            </a:br>
            <a:r>
              <a:rPr lang="en-GB" noProof="0" dirty="0"/>
              <a:t>Speaker, department, place, date</a:t>
            </a:r>
          </a:p>
        </p:txBody>
      </p:sp>
      <p:sp>
        <p:nvSpPr>
          <p:cNvPr id="9" name="Bildplatzhalter 8"/>
          <p:cNvSpPr>
            <a:spLocks noGrp="1"/>
          </p:cNvSpPr>
          <p:nvPr>
            <p:ph type="pic" sz="quarter" idx="10" hasCustomPrompt="1"/>
          </p:nvPr>
        </p:nvSpPr>
        <p:spPr bwMode="gray">
          <a:xfrm>
            <a:off x="2" y="313201"/>
            <a:ext cx="12192000" cy="3405600"/>
          </a:xfrm>
          <a:solidFill>
            <a:schemeClr val="tx1"/>
          </a:solidFill>
        </p:spPr>
        <p:txBody>
          <a:bodyPr/>
          <a:lstStyle>
            <a:lvl1pPr algn="ctr">
              <a:lnSpc>
                <a:spcPct val="100000"/>
              </a:lnSpc>
              <a:spcAft>
                <a:spcPts val="0"/>
              </a:spcAft>
              <a:defRPr>
                <a:solidFill>
                  <a:schemeClr val="bg1"/>
                </a:solidFill>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8"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pic>
        <p:nvPicPr>
          <p:cNvPr id="4" name="Picture 3" descr="NEW Vans Born to Ru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182" y="5937210"/>
            <a:ext cx="1463559" cy="372110"/>
          </a:xfrm>
          <a:prstGeom prst="rect">
            <a:avLst/>
          </a:prstGeom>
        </p:spPr>
      </p:pic>
      <p:sp>
        <p:nvSpPr>
          <p:cNvPr id="5" name="TextBox 4"/>
          <p:cNvSpPr txBox="1"/>
          <p:nvPr userDrawn="1"/>
        </p:nvSpPr>
        <p:spPr>
          <a:xfrm>
            <a:off x="4899648" y="8043333"/>
            <a:ext cx="913924" cy="914400"/>
          </a:xfrm>
          <a:prstGeom prst="rect">
            <a:avLst/>
          </a:prstGeom>
          <a:noFill/>
        </p:spPr>
        <p:txBody>
          <a:bodyPr wrap="none" lIns="0" tIns="0" rIns="0" bIns="0" rtlCol="0">
            <a:noAutofit/>
          </a:bodyPr>
          <a:lstStyle/>
          <a:p>
            <a:pPr>
              <a:lnSpc>
                <a:spcPct val="108000"/>
              </a:lnSpc>
              <a:spcAft>
                <a:spcPts val="1006"/>
              </a:spcAft>
            </a:pPr>
            <a:endParaRPr lang="en-US" sz="1998" dirty="0">
              <a:solidFill>
                <a:prstClr val="black"/>
              </a:solidFill>
            </a:endParaRPr>
          </a:p>
        </p:txBody>
      </p:sp>
      <p:pic>
        <p:nvPicPr>
          <p:cNvPr id="13" name="Picture 12" descr="sta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6203" y="5373216"/>
            <a:ext cx="1007587" cy="1008112"/>
          </a:xfrm>
          <a:prstGeom prst="rect">
            <a:avLst/>
          </a:prstGeom>
        </p:spPr>
      </p:pic>
    </p:spTree>
    <p:extLst>
      <p:ext uri="{BB962C8B-B14F-4D97-AF65-F5344CB8AC3E}">
        <p14:creationId xmlns:p14="http://schemas.microsoft.com/office/powerpoint/2010/main" val="2539347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1" name="Rechteck 10"/>
          <p:cNvSpPr/>
          <p:nvPr userDrawn="1"/>
        </p:nvSpPr>
        <p:spPr bwMode="black">
          <a:xfrm>
            <a:off x="0" y="0"/>
            <a:ext cx="121904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solidFill>
                <a:schemeClr val="bg1"/>
              </a:solidFill>
            </a:endParaRPr>
          </a:p>
        </p:txBody>
      </p:sp>
      <p:pic>
        <p:nvPicPr>
          <p:cNvPr id="4" name="Grafik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 y="0"/>
            <a:ext cx="12191747" cy="6858000"/>
          </a:xfrm>
          <a:prstGeom prst="rect">
            <a:avLst/>
          </a:prstGeom>
        </p:spPr>
      </p:pic>
      <p:sp>
        <p:nvSpPr>
          <p:cNvPr id="2" name="Titel 1"/>
          <p:cNvSpPr>
            <a:spLocks noGrp="1"/>
          </p:cNvSpPr>
          <p:nvPr>
            <p:ph type="ctrTitle" hasCustomPrompt="1"/>
          </p:nvPr>
        </p:nvSpPr>
        <p:spPr>
          <a:xfrm>
            <a:off x="395081" y="3848402"/>
            <a:ext cx="8923352" cy="1044000"/>
          </a:xfrm>
        </p:spPr>
        <p:txBody>
          <a:bodyPr/>
          <a:lstStyle>
            <a:lvl1pPr>
              <a:lnSpc>
                <a:spcPts val="3997"/>
              </a:lnSpc>
              <a:defRPr sz="2999"/>
            </a:lvl1pPr>
          </a:lstStyle>
          <a:p>
            <a:r>
              <a:rPr lang="en-GB" noProof="0" dirty="0"/>
              <a:t>Presentation title 30 pt on one line.</a:t>
            </a:r>
            <a:br>
              <a:rPr lang="en-GB" noProof="0" dirty="0"/>
            </a:br>
            <a:r>
              <a:rPr lang="en-GB" noProof="0" dirty="0"/>
              <a:t>On two lines possible.</a:t>
            </a:r>
          </a:p>
        </p:txBody>
      </p:sp>
      <p:sp>
        <p:nvSpPr>
          <p:cNvPr id="3" name="Untertitel 2"/>
          <p:cNvSpPr>
            <a:spLocks noGrp="1"/>
          </p:cNvSpPr>
          <p:nvPr>
            <p:ph type="subTitle" idx="1" hasCustomPrompt="1"/>
          </p:nvPr>
        </p:nvSpPr>
        <p:spPr>
          <a:xfrm>
            <a:off x="395794" y="4932000"/>
            <a:ext cx="8923352" cy="756000"/>
          </a:xfrm>
        </p:spPr>
        <p:txBody>
          <a:bodyPr/>
          <a:lstStyle>
            <a:lvl1pPr marL="0" indent="0" algn="l">
              <a:lnSpc>
                <a:spcPct val="100000"/>
              </a:lnSpc>
              <a:spcAft>
                <a:spcPts val="0"/>
              </a:spcAft>
              <a:buFont typeface="Arial" panose="020B0604020202020204" pitchFamily="34" charset="0"/>
              <a:buNone/>
              <a:defRPr sz="1499">
                <a:solidFill>
                  <a:schemeClr val="tx1"/>
                </a:solidFill>
                <a:latin typeface="+mn-lt"/>
              </a:defRPr>
            </a:lvl1pPr>
            <a:lvl2pPr marL="0" indent="0" algn="l">
              <a:lnSpc>
                <a:spcPct val="100000"/>
              </a:lnSpc>
              <a:spcAft>
                <a:spcPts val="0"/>
              </a:spcAft>
              <a:buFont typeface="Arial" panose="020B0604020202020204" pitchFamily="34" charset="0"/>
              <a:buNone/>
              <a:defRPr sz="1499">
                <a:solidFill>
                  <a:schemeClr val="tx1"/>
                </a:solidFill>
                <a:latin typeface="+mn-lt"/>
              </a:defRPr>
            </a:lvl2pPr>
            <a:lvl3pPr marL="0" indent="0" algn="l">
              <a:lnSpc>
                <a:spcPct val="100000"/>
              </a:lnSpc>
              <a:spcAft>
                <a:spcPts val="0"/>
              </a:spcAft>
              <a:buFont typeface="Arial" panose="020B0604020202020204" pitchFamily="34" charset="0"/>
              <a:buNone/>
              <a:defRPr sz="1499">
                <a:solidFill>
                  <a:schemeClr val="tx1"/>
                </a:solidFill>
                <a:latin typeface="+mn-lt"/>
              </a:defRPr>
            </a:lvl3pPr>
            <a:lvl4pPr marL="0" indent="0" algn="l">
              <a:lnSpc>
                <a:spcPct val="100000"/>
              </a:lnSpc>
              <a:spcAft>
                <a:spcPts val="0"/>
              </a:spcAft>
              <a:buFont typeface="Arial" panose="020B0604020202020204" pitchFamily="34" charset="0"/>
              <a:buNone/>
              <a:defRPr sz="1499">
                <a:solidFill>
                  <a:schemeClr val="tx1"/>
                </a:solidFill>
                <a:latin typeface="+mn-lt"/>
              </a:defRPr>
            </a:lvl4pPr>
            <a:lvl5pPr marL="0" indent="0" algn="l">
              <a:lnSpc>
                <a:spcPct val="100000"/>
              </a:lnSpc>
              <a:spcAft>
                <a:spcPts val="0"/>
              </a:spcAft>
              <a:buFont typeface="Arial" panose="020B0604020202020204" pitchFamily="34" charset="0"/>
              <a:buNone/>
              <a:defRPr sz="1499">
                <a:solidFill>
                  <a:schemeClr val="tx1"/>
                </a:solidFill>
                <a:latin typeface="+mn-lt"/>
              </a:defRPr>
            </a:lvl5pPr>
            <a:lvl6pPr marL="0" indent="0" algn="l">
              <a:lnSpc>
                <a:spcPct val="100000"/>
              </a:lnSpc>
              <a:spcAft>
                <a:spcPts val="0"/>
              </a:spcAft>
              <a:buFont typeface="Arial" panose="020B0604020202020204" pitchFamily="34" charset="0"/>
              <a:buNone/>
              <a:defRPr sz="1499">
                <a:solidFill>
                  <a:schemeClr val="tx1"/>
                </a:solidFill>
                <a:latin typeface="+mn-lt"/>
              </a:defRPr>
            </a:lvl6pPr>
            <a:lvl7pPr marL="0" indent="0" algn="l">
              <a:lnSpc>
                <a:spcPct val="100000"/>
              </a:lnSpc>
              <a:spcAft>
                <a:spcPts val="0"/>
              </a:spcAft>
              <a:buFont typeface="Arial" panose="020B0604020202020204" pitchFamily="34" charset="0"/>
              <a:buNone/>
              <a:defRPr sz="1499">
                <a:solidFill>
                  <a:schemeClr val="tx1"/>
                </a:solidFill>
                <a:latin typeface="+mn-lt"/>
              </a:defRPr>
            </a:lvl7pPr>
            <a:lvl8pPr marL="0" indent="0" algn="l">
              <a:lnSpc>
                <a:spcPct val="100000"/>
              </a:lnSpc>
              <a:spcAft>
                <a:spcPts val="0"/>
              </a:spcAft>
              <a:buFont typeface="Arial" panose="020B0604020202020204" pitchFamily="34" charset="0"/>
              <a:buNone/>
              <a:defRPr sz="1499">
                <a:solidFill>
                  <a:schemeClr val="tx1"/>
                </a:solidFill>
                <a:latin typeface="+mn-lt"/>
              </a:defRPr>
            </a:lvl8pPr>
            <a:lvl9pPr marL="0" indent="0" algn="l">
              <a:lnSpc>
                <a:spcPct val="100000"/>
              </a:lnSpc>
              <a:spcAft>
                <a:spcPts val="0"/>
              </a:spcAft>
              <a:buFont typeface="Arial" panose="020B0604020202020204" pitchFamily="34" charset="0"/>
              <a:buNone/>
              <a:defRPr sz="1499">
                <a:solidFill>
                  <a:schemeClr val="tx1"/>
                </a:solidFill>
                <a:latin typeface="+mn-lt"/>
              </a:defRPr>
            </a:lvl9pPr>
          </a:lstStyle>
          <a:p>
            <a:pPr lvl="0"/>
            <a:r>
              <a:rPr lang="en-GB" noProof="0" dirty="0"/>
              <a:t>Additional text for presentation 15 pt </a:t>
            </a:r>
            <a:br>
              <a:rPr lang="en-GB" noProof="0" dirty="0"/>
            </a:br>
            <a:r>
              <a:rPr lang="en-GB" noProof="0" dirty="0"/>
              <a:t>Speaker, department, place, date</a:t>
            </a:r>
          </a:p>
        </p:txBody>
      </p:sp>
      <p:sp>
        <p:nvSpPr>
          <p:cNvPr id="9" name="Bildplatzhalter 8"/>
          <p:cNvSpPr>
            <a:spLocks noGrp="1"/>
          </p:cNvSpPr>
          <p:nvPr>
            <p:ph type="pic" sz="quarter" idx="10" hasCustomPrompt="1"/>
          </p:nvPr>
        </p:nvSpPr>
        <p:spPr bwMode="gray">
          <a:xfrm>
            <a:off x="2" y="313201"/>
            <a:ext cx="12192000" cy="34056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8"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Tree>
    <p:extLst>
      <p:ext uri="{BB962C8B-B14F-4D97-AF65-F5344CB8AC3E}">
        <p14:creationId xmlns:p14="http://schemas.microsoft.com/office/powerpoint/2010/main" val="477460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zwei Spal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4"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 name="Textplatzhalter 10"/>
          <p:cNvSpPr>
            <a:spLocks noGrp="1"/>
          </p:cNvSpPr>
          <p:nvPr>
            <p:ph type="body" sz="quarter" idx="20" hasCustomPrompt="1"/>
          </p:nvPr>
        </p:nvSpPr>
        <p:spPr>
          <a:xfrm>
            <a:off x="395795" y="1511300"/>
            <a:ext cx="11398863" cy="4140000"/>
          </a:xfrm>
        </p:spPr>
        <p:txBody>
          <a:bodyPr numCol="2" spcCol="244765"/>
          <a:lstStyle>
            <a:lvl1pPr marL="431723" indent="-431723">
              <a:buFont typeface="+mj-lt"/>
              <a:buAutoNum type="arabicPeriod"/>
              <a:defRPr baseline="0"/>
            </a:lvl1pPr>
            <a:lvl2pPr marL="863446" indent="-431723">
              <a:buFont typeface="+mj-lt"/>
              <a:buAutoNum type="alphaLcPeriod"/>
              <a:defRPr/>
            </a:lvl2pPr>
            <a:lvl3pPr marL="863446" indent="-431723">
              <a:buFont typeface="+mj-lt"/>
              <a:buAutoNum type="alphaLcPeriod"/>
              <a:defRPr sz="1999"/>
            </a:lvl3pPr>
            <a:lvl4pPr marL="863446" indent="-431723">
              <a:buFont typeface="+mj-lt"/>
              <a:buAutoNum type="alphaLcPeriod"/>
              <a:defRPr sz="1999"/>
            </a:lvl4pPr>
            <a:lvl5pPr marL="863446" indent="-431723">
              <a:buFont typeface="+mj-lt"/>
              <a:buAutoNum type="alphaLcPeriod"/>
              <a:defRPr sz="1999"/>
            </a:lvl5pPr>
            <a:lvl6pPr marL="863446" indent="-431723">
              <a:buFont typeface="+mj-lt"/>
              <a:buAutoNum type="alphaLcPeriod"/>
              <a:defRPr sz="1999"/>
            </a:lvl6pPr>
            <a:lvl7pPr marL="863446" indent="-431723">
              <a:buFont typeface="+mj-lt"/>
              <a:buAutoNum type="alphaLcPeriod"/>
              <a:defRPr sz="1999"/>
            </a:lvl7pPr>
            <a:lvl8pPr marL="863446" indent="-431723">
              <a:buFont typeface="+mj-lt"/>
              <a:buAutoNum type="alphaLcPeriod"/>
              <a:defRPr sz="1999"/>
            </a:lvl8pPr>
            <a:lvl9pPr marL="863446" indent="-431723">
              <a:buFont typeface="+mj-lt"/>
              <a:buAutoNum type="alphaLcPeriod"/>
              <a:defRPr sz="1999"/>
            </a:lvl9pPr>
          </a:lstStyle>
          <a:p>
            <a:pPr lvl="0"/>
            <a:r>
              <a:rPr lang="en-GB" noProof="0" dirty="0"/>
              <a:t>Insert agenda point in </a:t>
            </a:r>
            <a:r>
              <a:rPr lang="en-GB" noProof="0" dirty="0" err="1"/>
              <a:t>CorpoS</a:t>
            </a:r>
            <a:r>
              <a:rPr lang="en-GB" noProof="0" dirty="0"/>
              <a:t> (Body), 20 pt. // for sub-item: Home // Paragraph// Increase/Decrease List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3" name="Fußzeilenplatzhalter 2"/>
          <p:cNvSpPr>
            <a:spLocks noGrp="1"/>
          </p:cNvSpPr>
          <p:nvPr>
            <p:ph type="ftr" sz="quarter" idx="21"/>
          </p:nvPr>
        </p:nvSpPr>
        <p:spPr/>
        <p:txBody>
          <a:bodyPr/>
          <a:lstStyle/>
          <a:p>
            <a:endParaRPr lang="en-GB" noProof="0" dirty="0"/>
          </a:p>
        </p:txBody>
      </p:sp>
      <p:sp>
        <p:nvSpPr>
          <p:cNvPr id="7" name="Foliennummernplatzhalter 6"/>
          <p:cNvSpPr>
            <a:spLocks noGrp="1"/>
          </p:cNvSpPr>
          <p:nvPr>
            <p:ph type="sldNum" sz="quarter" idx="22"/>
          </p:nvPr>
        </p:nvSpPr>
        <p:spPr/>
        <p:txBody>
          <a:bodyPr/>
          <a:lstStyle/>
          <a:p>
            <a:fld id="{AD1D1349-391B-44DC-865F-5996B3E40F26}" type="slidenum">
              <a:rPr lang="en-GB" noProof="0" smtClean="0"/>
              <a:pPr/>
              <a:t>‹#›</a:t>
            </a:fld>
            <a:endParaRPr lang="en-GB" noProof="0" dirty="0"/>
          </a:p>
        </p:txBody>
      </p:sp>
    </p:spTree>
    <p:extLst>
      <p:ext uri="{BB962C8B-B14F-4D97-AF65-F5344CB8AC3E}">
        <p14:creationId xmlns:p14="http://schemas.microsoft.com/office/powerpoint/2010/main" val="29809895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als Trenn- folie (zwei Spal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4"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 name="Textplatzhalter 10"/>
          <p:cNvSpPr>
            <a:spLocks noGrp="1"/>
          </p:cNvSpPr>
          <p:nvPr>
            <p:ph type="body" sz="quarter" idx="20" hasCustomPrompt="1"/>
          </p:nvPr>
        </p:nvSpPr>
        <p:spPr>
          <a:xfrm>
            <a:off x="395795" y="1511300"/>
            <a:ext cx="11398863" cy="4140000"/>
          </a:xfrm>
        </p:spPr>
        <p:txBody>
          <a:bodyPr numCol="2" spcCol="244765"/>
          <a:lstStyle>
            <a:lvl1pPr marL="431723" marR="0" indent="-431723" algn="l" defTabSz="913814" rtl="0" eaLnBrk="1" fontAlgn="auto" latinLnBrk="0" hangingPunct="1">
              <a:lnSpc>
                <a:spcPct val="108000"/>
              </a:lnSpc>
              <a:spcBef>
                <a:spcPts val="0"/>
              </a:spcBef>
              <a:spcAft>
                <a:spcPts val="1007"/>
              </a:spcAft>
              <a:buClrTx/>
              <a:buSzTx/>
              <a:buFont typeface="+mj-lt"/>
              <a:buAutoNum type="arabicPeriod"/>
              <a:tabLst/>
              <a:defRPr baseline="0">
                <a:solidFill>
                  <a:schemeClr val="bg1">
                    <a:lumMod val="65000"/>
                    <a:lumOff val="35000"/>
                  </a:schemeClr>
                </a:solidFill>
              </a:defRPr>
            </a:lvl1pPr>
            <a:lvl2pPr marL="863446" indent="-431723">
              <a:buFont typeface="+mj-lt"/>
              <a:buAutoNum type="alphaLcPeriod"/>
              <a:defRPr>
                <a:solidFill>
                  <a:schemeClr val="bg1">
                    <a:lumMod val="65000"/>
                    <a:lumOff val="35000"/>
                  </a:schemeClr>
                </a:solidFill>
              </a:defRPr>
            </a:lvl2pPr>
            <a:lvl3pPr marL="863446" indent="-431723">
              <a:buFont typeface="+mj-lt"/>
              <a:buAutoNum type="alphaLcPeriod"/>
              <a:defRPr sz="1999">
                <a:solidFill>
                  <a:schemeClr val="bg1">
                    <a:lumMod val="65000"/>
                    <a:lumOff val="35000"/>
                  </a:schemeClr>
                </a:solidFill>
              </a:defRPr>
            </a:lvl3pPr>
            <a:lvl4pPr marL="863446" indent="-431723">
              <a:buFont typeface="+mj-lt"/>
              <a:buAutoNum type="alphaLcPeriod"/>
              <a:defRPr sz="1999">
                <a:solidFill>
                  <a:schemeClr val="bg1">
                    <a:lumMod val="65000"/>
                    <a:lumOff val="35000"/>
                  </a:schemeClr>
                </a:solidFill>
              </a:defRPr>
            </a:lvl4pPr>
            <a:lvl5pPr marL="863446" indent="-431723">
              <a:buFont typeface="+mj-lt"/>
              <a:buAutoNum type="alphaLcPeriod"/>
              <a:defRPr sz="1999">
                <a:solidFill>
                  <a:schemeClr val="bg1">
                    <a:lumMod val="65000"/>
                    <a:lumOff val="35000"/>
                  </a:schemeClr>
                </a:solidFill>
              </a:defRPr>
            </a:lvl5pPr>
            <a:lvl6pPr marL="863446" indent="-431723">
              <a:buFont typeface="+mj-lt"/>
              <a:buAutoNum type="alphaLcPeriod"/>
              <a:defRPr sz="1999">
                <a:solidFill>
                  <a:schemeClr val="bg1">
                    <a:lumMod val="65000"/>
                    <a:lumOff val="35000"/>
                  </a:schemeClr>
                </a:solidFill>
              </a:defRPr>
            </a:lvl6pPr>
            <a:lvl7pPr marL="863446" indent="-431723">
              <a:buFont typeface="+mj-lt"/>
              <a:buAutoNum type="alphaLcPeriod"/>
              <a:defRPr sz="1999">
                <a:solidFill>
                  <a:schemeClr val="bg1">
                    <a:lumMod val="65000"/>
                    <a:lumOff val="35000"/>
                  </a:schemeClr>
                </a:solidFill>
              </a:defRPr>
            </a:lvl7pPr>
            <a:lvl8pPr marL="863446" indent="-431723">
              <a:buFont typeface="+mj-lt"/>
              <a:buAutoNum type="alphaLcPeriod"/>
              <a:defRPr sz="1999">
                <a:solidFill>
                  <a:schemeClr val="bg1">
                    <a:lumMod val="65000"/>
                    <a:lumOff val="35000"/>
                  </a:schemeClr>
                </a:solidFill>
              </a:defRPr>
            </a:lvl8pPr>
            <a:lvl9pPr marL="863446" indent="-431723">
              <a:buFont typeface="+mj-lt"/>
              <a:buAutoNum type="alphaLcPeriod"/>
              <a:defRPr sz="1999">
                <a:solidFill>
                  <a:schemeClr val="bg1">
                    <a:lumMod val="65000"/>
                    <a:lumOff val="35000"/>
                  </a:schemeClr>
                </a:solidFill>
              </a:defRPr>
            </a:lvl9pPr>
          </a:lstStyle>
          <a:p>
            <a:pPr marL="431723" marR="0" lvl="0" indent="-431723" algn="l" defTabSz="913814" rtl="0" eaLnBrk="1" fontAlgn="auto" latinLnBrk="0" hangingPunct="1">
              <a:lnSpc>
                <a:spcPct val="108000"/>
              </a:lnSpc>
              <a:spcBef>
                <a:spcPts val="0"/>
              </a:spcBef>
              <a:spcAft>
                <a:spcPts val="1007"/>
              </a:spcAft>
              <a:buClrTx/>
              <a:buSzTx/>
              <a:buFont typeface="+mj-lt"/>
              <a:buAutoNum type="arabicPeriod"/>
              <a:tabLst/>
              <a:defRPr/>
            </a:pPr>
            <a:r>
              <a:rPr lang="en-GB" noProof="0" dirty="0"/>
              <a:t>Insert agenda point in </a:t>
            </a:r>
            <a:r>
              <a:rPr lang="en-GB" noProof="0" dirty="0" err="1"/>
              <a:t>CorpoS</a:t>
            </a:r>
            <a:r>
              <a:rPr lang="en-GB" noProof="0" dirty="0"/>
              <a:t> (Body), 20 pt. // for sub-item: Home // Paragraph// Increase/Decrease List Level (Highlight in „Pure blue“ (Accent 2))</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3" name="Fußzeilenplatzhalter 2"/>
          <p:cNvSpPr>
            <a:spLocks noGrp="1"/>
          </p:cNvSpPr>
          <p:nvPr>
            <p:ph type="ftr" sz="quarter" idx="21"/>
          </p:nvPr>
        </p:nvSpPr>
        <p:spPr/>
        <p:txBody>
          <a:bodyPr/>
          <a:lstStyle/>
          <a:p>
            <a:endParaRPr lang="en-GB" noProof="0" dirty="0"/>
          </a:p>
        </p:txBody>
      </p:sp>
      <p:sp>
        <p:nvSpPr>
          <p:cNvPr id="7" name="Foliennummernplatzhalter 6"/>
          <p:cNvSpPr>
            <a:spLocks noGrp="1"/>
          </p:cNvSpPr>
          <p:nvPr>
            <p:ph type="sldNum" sz="quarter" idx="22"/>
          </p:nvPr>
        </p:nvSpPr>
        <p:spPr/>
        <p:txBody>
          <a:bodyPr/>
          <a:lstStyle/>
          <a:p>
            <a:fld id="{AD1D1349-391B-44DC-865F-5996B3E40F26}" type="slidenum">
              <a:rPr lang="en-GB" noProof="0" smtClean="0"/>
              <a:pPr/>
              <a:t>‹#›</a:t>
            </a:fld>
            <a:endParaRPr lang="en-GB" noProof="0" dirty="0"/>
          </a:p>
        </p:txBody>
      </p:sp>
    </p:spTree>
    <p:extLst>
      <p:ext uri="{BB962C8B-B14F-4D97-AF65-F5344CB8AC3E}">
        <p14:creationId xmlns:p14="http://schemas.microsoft.com/office/powerpoint/2010/main" val="2756206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endParaRPr lang="en-GB"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7" name="Inhaltsplatzhalter 6"/>
          <p:cNvSpPr>
            <a:spLocks noGrp="1"/>
          </p:cNvSpPr>
          <p:nvPr>
            <p:ph sz="quarter" idx="14" hasCustomPrompt="1"/>
          </p:nvPr>
        </p:nvSpPr>
        <p:spPr>
          <a:xfrm>
            <a:off x="395083" y="1511301"/>
            <a:ext cx="11400249" cy="4914900"/>
          </a:xfrm>
        </p:spPr>
        <p:txBody>
          <a:bodyPr/>
          <a:lstStyle>
            <a:lvl1pPr>
              <a:defRPr/>
            </a:lvl1pPr>
          </a:lstStyle>
          <a:p>
            <a:pPr lvl="0"/>
            <a:r>
              <a:rPr lang="en-GB" dirty="0"/>
              <a:t>Insert content or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2"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3"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4" name="Textplatzhalter 3"/>
          <p:cNvSpPr>
            <a:spLocks noGrp="1"/>
          </p:cNvSpPr>
          <p:nvPr>
            <p:ph type="body" sz="quarter" idx="2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3" name="Fußzeilenplatzhalter 2"/>
          <p:cNvSpPr>
            <a:spLocks noGrp="1"/>
          </p:cNvSpPr>
          <p:nvPr>
            <p:ph type="ftr" sz="quarter" idx="30"/>
          </p:nvPr>
        </p:nvSpPr>
        <p:spPr/>
        <p:txBody>
          <a:bodyPr/>
          <a:lstStyle/>
          <a:p>
            <a:endParaRPr lang="en-GB" dirty="0"/>
          </a:p>
        </p:txBody>
      </p:sp>
      <p:sp>
        <p:nvSpPr>
          <p:cNvPr id="4" name="Foliennummernplatzhalter 3"/>
          <p:cNvSpPr>
            <a:spLocks noGrp="1"/>
          </p:cNvSpPr>
          <p:nvPr>
            <p:ph type="sldNum" sz="quarter" idx="31"/>
          </p:nvPr>
        </p:nvSpPr>
        <p:spPr/>
        <p:txBody>
          <a:bodyPr/>
          <a:lstStyle/>
          <a:p>
            <a:fld id="{AD1D1349-391B-44DC-865F-5996B3E40F26}" type="slidenum">
              <a:rPr lang="en-GB" noProof="0" smtClean="0"/>
              <a:pPr/>
              <a:t>‹#›</a:t>
            </a:fld>
            <a:endParaRPr lang="en-GB" noProof="0" dirty="0"/>
          </a:p>
        </p:txBody>
      </p:sp>
    </p:spTree>
    <p:extLst>
      <p:ext uri="{BB962C8B-B14F-4D97-AF65-F5344CB8AC3E}">
        <p14:creationId xmlns:p14="http://schemas.microsoft.com/office/powerpoint/2010/main" val="1816890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 Zwei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4" y="368300"/>
            <a:ext cx="11400249" cy="1008360"/>
          </a:xfrm>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endParaRPr lang="en-GB"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7" name="Inhaltsplatzhalter 6"/>
          <p:cNvSpPr>
            <a:spLocks noGrp="1"/>
          </p:cNvSpPr>
          <p:nvPr>
            <p:ph sz="quarter" idx="14" hasCustomPrompt="1"/>
          </p:nvPr>
        </p:nvSpPr>
        <p:spPr>
          <a:xfrm>
            <a:off x="395082" y="1511301"/>
            <a:ext cx="5577095" cy="4914900"/>
          </a:xfrm>
        </p:spPr>
        <p:txBody>
          <a:bodyPr/>
          <a:lstStyle>
            <a:lvl1pPr>
              <a:defRPr/>
            </a:lvl1pPr>
          </a:lstStyle>
          <a:p>
            <a:pPr lvl="0"/>
            <a:r>
              <a:rPr lang="en-GB" dirty="0"/>
              <a:t>Insert content or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5" name="Fußzeilenplatzhalter 4"/>
          <p:cNvSpPr>
            <a:spLocks noGrp="1"/>
          </p:cNvSpPr>
          <p:nvPr>
            <p:ph type="ftr" sz="quarter" idx="15"/>
          </p:nvPr>
        </p:nvSpPr>
        <p:spPr/>
        <p:txBody>
          <a:bodyPr/>
          <a:lstStyle/>
          <a:p>
            <a:endParaRPr lang="en-GB" dirty="0"/>
          </a:p>
        </p:txBody>
      </p:sp>
      <p:sp>
        <p:nvSpPr>
          <p:cNvPr id="6" name="Foliennummernplatzhalter 5"/>
          <p:cNvSpPr>
            <a:spLocks noGrp="1"/>
          </p:cNvSpPr>
          <p:nvPr>
            <p:ph type="sldNum" sz="quarter" idx="16"/>
          </p:nvPr>
        </p:nvSpPr>
        <p:spPr/>
        <p:txBody>
          <a:bodyPr/>
          <a:lstStyle/>
          <a:p>
            <a:fld id="{AD1D1349-391B-44DC-865F-5996B3E40F26}" type="slidenum">
              <a:rPr lang="en-GB" noProof="0" smtClean="0"/>
              <a:pPr/>
              <a:t>‹#›</a:t>
            </a:fld>
            <a:endParaRPr lang="en-GB" noProof="0" dirty="0"/>
          </a:p>
        </p:txBody>
      </p:sp>
      <p:sp>
        <p:nvSpPr>
          <p:cNvPr id="4"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 name="Inhaltsplatzhalter 6"/>
          <p:cNvSpPr>
            <a:spLocks noGrp="1"/>
          </p:cNvSpPr>
          <p:nvPr>
            <p:ph sz="quarter" idx="20" hasCustomPrompt="1"/>
          </p:nvPr>
        </p:nvSpPr>
        <p:spPr>
          <a:xfrm>
            <a:off x="6218237" y="1511301"/>
            <a:ext cx="5577095" cy="4914900"/>
          </a:xfrm>
        </p:spPr>
        <p:txBody>
          <a:bodyPr/>
          <a:lstStyle>
            <a:lvl1pPr>
              <a:defRPr/>
            </a:lvl1pPr>
          </a:lstStyle>
          <a:p>
            <a:pPr lvl="0"/>
            <a:r>
              <a:rPr lang="en-GB" dirty="0"/>
              <a:t>Insert content or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Tree>
    <p:extLst>
      <p:ext uri="{BB962C8B-B14F-4D97-AF65-F5344CB8AC3E}">
        <p14:creationId xmlns:p14="http://schemas.microsoft.com/office/powerpoint/2010/main" val="205026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a:xfrm>
            <a:off x="719400" y="1720839"/>
            <a:ext cx="6192000" cy="439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a:xfrm>
            <a:off x="9240038" y="6350000"/>
            <a:ext cx="1800000" cy="153888"/>
          </a:xfrm>
          <a:prstGeom prst="rect">
            <a:avLst/>
          </a:prstGeom>
        </p:spPr>
        <p:txBody>
          <a:bodyPr/>
          <a:lstStyle/>
          <a:p>
            <a:fld id="{1DF70A67-7B46-4994-A7F9-F71D28767E31}" type="datetime6">
              <a:rPr lang="en-GB" smtClean="0"/>
              <a:t>April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6">
            <a:extLst>
              <a:ext uri="{FF2B5EF4-FFF2-40B4-BE49-F238E27FC236}">
                <a16:creationId xmlns:a16="http://schemas.microsoft.com/office/drawing/2014/main" id="{5B8BD674-0BEC-49E2-BF3C-1ADABF772F7B}"/>
              </a:ext>
            </a:extLst>
          </p:cNvPr>
          <p:cNvSpPr>
            <a:spLocks noGrp="1"/>
          </p:cNvSpPr>
          <p:nvPr>
            <p:ph type="pic" sz="quarter" idx="13" hasCustomPrompt="1"/>
          </p:nvPr>
        </p:nvSpPr>
        <p:spPr>
          <a:xfrm>
            <a:off x="7405199" y="1720800"/>
            <a:ext cx="4068000" cy="4392000"/>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402415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 Bild/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endParaRPr lang="en-GB"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4"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2" name="Bildplatzhalter 8"/>
          <p:cNvSpPr>
            <a:spLocks noGrp="1"/>
          </p:cNvSpPr>
          <p:nvPr>
            <p:ph type="pic" sz="quarter" idx="10" hasCustomPrompt="1"/>
          </p:nvPr>
        </p:nvSpPr>
        <p:spPr bwMode="gray">
          <a:xfrm>
            <a:off x="395795" y="1512001"/>
            <a:ext cx="5577094" cy="4914201"/>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14" name="Textplatzhalter 13"/>
          <p:cNvSpPr>
            <a:spLocks noGrp="1"/>
          </p:cNvSpPr>
          <p:nvPr>
            <p:ph type="body" sz="quarter" idx="20" hasCustomPrompt="1"/>
          </p:nvPr>
        </p:nvSpPr>
        <p:spPr>
          <a:xfrm>
            <a:off x="6217561" y="1512001"/>
            <a:ext cx="5577771" cy="4914201"/>
          </a:xfrm>
        </p:spPr>
        <p:txBody>
          <a:bodyPr/>
          <a:lstStyle/>
          <a:p>
            <a:pPr lvl="0"/>
            <a:r>
              <a:rPr lang="en-GB" dirty="0"/>
              <a:t>Insert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3" name="Fußzeilenplatzhalter 2"/>
          <p:cNvSpPr>
            <a:spLocks noGrp="1"/>
          </p:cNvSpPr>
          <p:nvPr>
            <p:ph type="ftr" sz="quarter" idx="21"/>
          </p:nvPr>
        </p:nvSpPr>
        <p:spPr/>
        <p:txBody>
          <a:bodyPr/>
          <a:lstStyle/>
          <a:p>
            <a:endParaRPr lang="en-GB" dirty="0"/>
          </a:p>
        </p:txBody>
      </p:sp>
      <p:sp>
        <p:nvSpPr>
          <p:cNvPr id="7" name="Foliennummernplatzhalter 6"/>
          <p:cNvSpPr>
            <a:spLocks noGrp="1"/>
          </p:cNvSpPr>
          <p:nvPr>
            <p:ph type="sldNum" sz="quarter" idx="22"/>
          </p:nvPr>
        </p:nvSpPr>
        <p:spPr/>
        <p:txBody>
          <a:bodyPr/>
          <a:lstStyle/>
          <a:p>
            <a:fld id="{AD1D1349-391B-44DC-865F-5996B3E40F26}" type="slidenum">
              <a:rPr lang="en-GB" noProof="0" smtClean="0"/>
              <a:pPr/>
              <a:t>‹#›</a:t>
            </a:fld>
            <a:endParaRPr lang="en-GB" noProof="0" dirty="0"/>
          </a:p>
        </p:txBody>
      </p:sp>
      <p:grpSp>
        <p:nvGrpSpPr>
          <p:cNvPr id="11" name="Bildhandling"/>
          <p:cNvGrpSpPr/>
          <p:nvPr userDrawn="1"/>
        </p:nvGrpSpPr>
        <p:grpSpPr>
          <a:xfrm>
            <a:off x="12298395" y="403200"/>
            <a:ext cx="1799063" cy="6584747"/>
            <a:chOff x="12304800" y="403200"/>
            <a:chExt cx="1800000" cy="6584747"/>
          </a:xfrm>
        </p:grpSpPr>
        <p:sp>
          <p:nvSpPr>
            <p:cNvPr id="13"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5"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7"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18"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9"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427339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 2 Bilder/2 Tex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4" y="368300"/>
            <a:ext cx="11400249" cy="1008360"/>
          </a:xfrm>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endParaRPr lang="en-GB"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4"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 name="Bildplatzhalter 8"/>
          <p:cNvSpPr>
            <a:spLocks noGrp="1"/>
          </p:cNvSpPr>
          <p:nvPr>
            <p:ph type="pic" sz="quarter" idx="10" hasCustomPrompt="1"/>
          </p:nvPr>
        </p:nvSpPr>
        <p:spPr bwMode="gray">
          <a:xfrm>
            <a:off x="395795" y="1512000"/>
            <a:ext cx="557709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3" name="Bildplatzhalter 8"/>
          <p:cNvSpPr>
            <a:spLocks noGrp="1"/>
          </p:cNvSpPr>
          <p:nvPr>
            <p:ph type="pic" sz="quarter" idx="25" hasCustomPrompt="1"/>
          </p:nvPr>
        </p:nvSpPr>
        <p:spPr bwMode="gray">
          <a:xfrm>
            <a:off x="6218238" y="1511300"/>
            <a:ext cx="557709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4" name="Textplatzhalter 13"/>
          <p:cNvSpPr>
            <a:spLocks noGrp="1"/>
          </p:cNvSpPr>
          <p:nvPr>
            <p:ph type="body" sz="quarter" idx="20" hasCustomPrompt="1"/>
          </p:nvPr>
        </p:nvSpPr>
        <p:spPr>
          <a:xfrm>
            <a:off x="6218238" y="3502801"/>
            <a:ext cx="5577094" cy="2923400"/>
          </a:xfrm>
        </p:spPr>
        <p:txBody>
          <a:bodyPr/>
          <a:lstStyle/>
          <a:p>
            <a:pPr lvl="0"/>
            <a:r>
              <a:rPr lang="en-GB" dirty="0"/>
              <a:t>Insert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platzhalter 13"/>
          <p:cNvSpPr>
            <a:spLocks noGrp="1"/>
          </p:cNvSpPr>
          <p:nvPr>
            <p:ph type="body" sz="quarter" idx="26" hasCustomPrompt="1"/>
          </p:nvPr>
        </p:nvSpPr>
        <p:spPr>
          <a:xfrm>
            <a:off x="395082" y="3502801"/>
            <a:ext cx="5577094" cy="2923400"/>
          </a:xfrm>
        </p:spPr>
        <p:txBody>
          <a:bodyPr/>
          <a:lstStyle/>
          <a:p>
            <a:pPr lvl="0"/>
            <a:r>
              <a:rPr lang="en-GB" dirty="0"/>
              <a:t>Insert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Fußzeilenplatzhalter 2"/>
          <p:cNvSpPr>
            <a:spLocks noGrp="1"/>
          </p:cNvSpPr>
          <p:nvPr>
            <p:ph type="ftr" sz="quarter" idx="27"/>
          </p:nvPr>
        </p:nvSpPr>
        <p:spPr/>
        <p:txBody>
          <a:bodyPr/>
          <a:lstStyle/>
          <a:p>
            <a:endParaRPr lang="en-GB" dirty="0"/>
          </a:p>
        </p:txBody>
      </p:sp>
      <p:sp>
        <p:nvSpPr>
          <p:cNvPr id="7" name="Foliennummernplatzhalter 6"/>
          <p:cNvSpPr>
            <a:spLocks noGrp="1"/>
          </p:cNvSpPr>
          <p:nvPr>
            <p:ph type="sldNum" sz="quarter" idx="28"/>
          </p:nvPr>
        </p:nvSpPr>
        <p:spPr/>
        <p:txBody>
          <a:bodyPr/>
          <a:lstStyle/>
          <a:p>
            <a:fld id="{AD1D1349-391B-44DC-865F-5996B3E40F26}" type="slidenum">
              <a:rPr lang="en-GB" noProof="0" smtClean="0"/>
              <a:pPr/>
              <a:t>‹#›</a:t>
            </a:fld>
            <a:endParaRPr lang="en-GB" noProof="0" dirty="0"/>
          </a:p>
        </p:txBody>
      </p:sp>
      <p:grpSp>
        <p:nvGrpSpPr>
          <p:cNvPr id="16" name="Bildhandling"/>
          <p:cNvGrpSpPr/>
          <p:nvPr userDrawn="1"/>
        </p:nvGrpSpPr>
        <p:grpSpPr>
          <a:xfrm>
            <a:off x="12298395" y="403200"/>
            <a:ext cx="1799063" cy="6584747"/>
            <a:chOff x="12304800" y="403200"/>
            <a:chExt cx="1800000" cy="6584747"/>
          </a:xfrm>
        </p:grpSpPr>
        <p:sp>
          <p:nvSpPr>
            <p:cNvPr id="17"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8"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9"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0"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21"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2"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8205637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 Bild //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4"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 name="Bildplatzhalter 8"/>
          <p:cNvSpPr>
            <a:spLocks noGrp="1"/>
          </p:cNvSpPr>
          <p:nvPr>
            <p:ph type="pic" sz="quarter" idx="10" hasCustomPrompt="1"/>
          </p:nvPr>
        </p:nvSpPr>
        <p:spPr bwMode="gray">
          <a:xfrm>
            <a:off x="395794" y="1512000"/>
            <a:ext cx="11399538" cy="4476227"/>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13" name="Textplatzhalter 3"/>
          <p:cNvSpPr>
            <a:spLocks noGrp="1"/>
          </p:cNvSpPr>
          <p:nvPr>
            <p:ph type="body" sz="quarter" idx="20" hasCustomPrompt="1"/>
          </p:nvPr>
        </p:nvSpPr>
        <p:spPr>
          <a:xfrm>
            <a:off x="395794" y="6030980"/>
            <a:ext cx="11398862"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3" name="Fußzeilenplatzhalter 2"/>
          <p:cNvSpPr>
            <a:spLocks noGrp="1"/>
          </p:cNvSpPr>
          <p:nvPr>
            <p:ph type="ftr" sz="quarter" idx="21"/>
          </p:nvPr>
        </p:nvSpPr>
        <p:spPr/>
        <p:txBody>
          <a:bodyPr/>
          <a:lstStyle/>
          <a:p>
            <a:endParaRPr lang="en-GB" noProof="0" dirty="0"/>
          </a:p>
        </p:txBody>
      </p:sp>
      <p:sp>
        <p:nvSpPr>
          <p:cNvPr id="7" name="Foliennummernplatzhalter 6"/>
          <p:cNvSpPr>
            <a:spLocks noGrp="1"/>
          </p:cNvSpPr>
          <p:nvPr>
            <p:ph type="sldNum" sz="quarter" idx="22"/>
          </p:nvPr>
        </p:nvSpPr>
        <p:spPr/>
        <p:txBody>
          <a:bodyPr/>
          <a:lstStyle/>
          <a:p>
            <a:fld id="{AD1D1349-391B-44DC-865F-5996B3E40F26}" type="slidenum">
              <a:rPr lang="en-GB" noProof="0" smtClean="0"/>
              <a:pPr/>
              <a:t>‹#›</a:t>
            </a:fld>
            <a:endParaRPr lang="en-GB" noProof="0" dirty="0"/>
          </a:p>
        </p:txBody>
      </p:sp>
    </p:spTree>
    <p:extLst>
      <p:ext uri="{BB962C8B-B14F-4D97-AF65-F5344CB8AC3E}">
        <p14:creationId xmlns:p14="http://schemas.microsoft.com/office/powerpoint/2010/main" val="3076861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7"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3" name="Fußzeilenplatzhalter 2"/>
          <p:cNvSpPr>
            <a:spLocks noGrp="1"/>
          </p:cNvSpPr>
          <p:nvPr>
            <p:ph type="ftr" sz="quarter" idx="20"/>
          </p:nvPr>
        </p:nvSpPr>
        <p:spPr/>
        <p:txBody>
          <a:bodyPr/>
          <a:lstStyle/>
          <a:p>
            <a:endParaRPr lang="en-GB" noProof="0" dirty="0"/>
          </a:p>
        </p:txBody>
      </p:sp>
      <p:sp>
        <p:nvSpPr>
          <p:cNvPr id="4" name="Foliennummernplatzhalter 3"/>
          <p:cNvSpPr>
            <a:spLocks noGrp="1"/>
          </p:cNvSpPr>
          <p:nvPr>
            <p:ph type="sldNum" sz="quarter" idx="21"/>
          </p:nvPr>
        </p:nvSpPr>
        <p:spPr/>
        <p:txBody>
          <a:bodyPr/>
          <a:lstStyle/>
          <a:p>
            <a:fld id="{AD1D1349-391B-44DC-865F-5996B3E40F26}" type="slidenum">
              <a:rPr lang="en-GB" noProof="0" smtClean="0"/>
              <a:pPr/>
              <a:t>‹#›</a:t>
            </a:fld>
            <a:endParaRPr lang="en-GB" noProof="0" dirty="0"/>
          </a:p>
        </p:txBody>
      </p:sp>
    </p:spTree>
    <p:extLst>
      <p:ext uri="{BB962C8B-B14F-4D97-AF65-F5344CB8AC3E}">
        <p14:creationId xmlns:p14="http://schemas.microsoft.com/office/powerpoint/2010/main" val="17170035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 Bilder mit Überschrift">
    <p:spTree>
      <p:nvGrpSpPr>
        <p:cNvPr id="1" name=""/>
        <p:cNvGrpSpPr/>
        <p:nvPr/>
      </p:nvGrpSpPr>
      <p:grpSpPr>
        <a:xfrm>
          <a:off x="0" y="0"/>
          <a:ext cx="0" cy="0"/>
          <a:chOff x="0" y="0"/>
          <a:chExt cx="0" cy="0"/>
        </a:xfrm>
      </p:grpSpPr>
      <p:sp>
        <p:nvSpPr>
          <p:cNvPr id="42" name="Textplatzhalter 3"/>
          <p:cNvSpPr>
            <a:spLocks noGrp="1"/>
          </p:cNvSpPr>
          <p:nvPr>
            <p:ph type="body" sz="quarter" idx="31" hasCustomPrompt="1"/>
          </p:nvPr>
        </p:nvSpPr>
        <p:spPr>
          <a:xfrm>
            <a:off x="8999588" y="3810874"/>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9" name="Bildplatzhalter 8"/>
          <p:cNvSpPr>
            <a:spLocks noGrp="1"/>
          </p:cNvSpPr>
          <p:nvPr userDrawn="1">
            <p:ph type="pic" sz="quarter" idx="11" hasCustomPrompt="1"/>
          </p:nvPr>
        </p:nvSpPr>
        <p:spPr bwMode="gray">
          <a:xfrm>
            <a:off x="395081" y="4208401"/>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1" name="Bildplatzhalter 8"/>
          <p:cNvSpPr>
            <a:spLocks noGrp="1"/>
          </p:cNvSpPr>
          <p:nvPr userDrawn="1">
            <p:ph type="pic" sz="quarter" idx="17" hasCustomPrompt="1"/>
          </p:nvPr>
        </p:nvSpPr>
        <p:spPr bwMode="gray">
          <a:xfrm>
            <a:off x="6131419" y="4208401"/>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3" name="Bildplatzhalter 8"/>
          <p:cNvSpPr>
            <a:spLocks noGrp="1"/>
          </p:cNvSpPr>
          <p:nvPr userDrawn="1">
            <p:ph type="pic" sz="quarter" idx="18" hasCustomPrompt="1"/>
          </p:nvPr>
        </p:nvSpPr>
        <p:spPr bwMode="gray">
          <a:xfrm>
            <a:off x="3263250" y="4208401"/>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40" name="Bildplatzhalter 8"/>
          <p:cNvSpPr>
            <a:spLocks noGrp="1"/>
          </p:cNvSpPr>
          <p:nvPr userDrawn="1">
            <p:ph type="pic" sz="quarter" idx="29" hasCustomPrompt="1"/>
          </p:nvPr>
        </p:nvSpPr>
        <p:spPr bwMode="gray">
          <a:xfrm>
            <a:off x="8999588" y="4208401"/>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7" name="Bildplatzhalter 8"/>
          <p:cNvSpPr>
            <a:spLocks noGrp="1"/>
          </p:cNvSpPr>
          <p:nvPr userDrawn="1">
            <p:ph type="pic" sz="quarter" idx="10" hasCustomPrompt="1"/>
          </p:nvPr>
        </p:nvSpPr>
        <p:spPr bwMode="gray">
          <a:xfrm>
            <a:off x="395081" y="1906475"/>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0" name="Bildplatzhalter 8"/>
          <p:cNvSpPr>
            <a:spLocks noGrp="1"/>
          </p:cNvSpPr>
          <p:nvPr userDrawn="1">
            <p:ph type="pic" sz="quarter" idx="12" hasCustomPrompt="1"/>
          </p:nvPr>
        </p:nvSpPr>
        <p:spPr bwMode="gray">
          <a:xfrm>
            <a:off x="6131419" y="1906475"/>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2" name="Bildplatzhalter 8"/>
          <p:cNvSpPr>
            <a:spLocks noGrp="1"/>
          </p:cNvSpPr>
          <p:nvPr userDrawn="1">
            <p:ph type="pic" sz="quarter" idx="14" hasCustomPrompt="1"/>
          </p:nvPr>
        </p:nvSpPr>
        <p:spPr bwMode="gray">
          <a:xfrm>
            <a:off x="3263250" y="1906475"/>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39" name="Bildplatzhalter 8"/>
          <p:cNvSpPr>
            <a:spLocks noGrp="1"/>
          </p:cNvSpPr>
          <p:nvPr userDrawn="1">
            <p:ph type="pic" sz="quarter" idx="28" hasCustomPrompt="1"/>
          </p:nvPr>
        </p:nvSpPr>
        <p:spPr bwMode="gray">
          <a:xfrm>
            <a:off x="8999588" y="1906475"/>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4" name="Textplatzhalter 3"/>
          <p:cNvSpPr>
            <a:spLocks noGrp="1"/>
          </p:cNvSpPr>
          <p:nvPr userDrawn="1">
            <p:ph type="body" sz="quarter" idx="19" hasCustomPrompt="1"/>
          </p:nvPr>
        </p:nvSpPr>
        <p:spPr>
          <a:xfrm>
            <a:off x="395082" y="1512000"/>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16" name="Textplatzhalter 3"/>
          <p:cNvSpPr>
            <a:spLocks noGrp="1"/>
          </p:cNvSpPr>
          <p:nvPr userDrawn="1">
            <p:ph type="body" sz="quarter" idx="21" hasCustomPrompt="1"/>
          </p:nvPr>
        </p:nvSpPr>
        <p:spPr>
          <a:xfrm>
            <a:off x="3263250" y="1512000"/>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17" name="Textplatzhalter 3"/>
          <p:cNvSpPr>
            <a:spLocks noGrp="1"/>
          </p:cNvSpPr>
          <p:nvPr userDrawn="1">
            <p:ph type="body" sz="quarter" idx="22" hasCustomPrompt="1"/>
          </p:nvPr>
        </p:nvSpPr>
        <p:spPr>
          <a:xfrm>
            <a:off x="6131418" y="1512000"/>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41" name="Textplatzhalter 3"/>
          <p:cNvSpPr>
            <a:spLocks noGrp="1"/>
          </p:cNvSpPr>
          <p:nvPr userDrawn="1">
            <p:ph type="body" sz="quarter" idx="30" hasCustomPrompt="1"/>
          </p:nvPr>
        </p:nvSpPr>
        <p:spPr>
          <a:xfrm>
            <a:off x="8999588" y="1512000"/>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14" name="Textplatzhalter 3"/>
          <p:cNvSpPr>
            <a:spLocks noGrp="1"/>
          </p:cNvSpPr>
          <p:nvPr userDrawn="1">
            <p:ph type="body" sz="quarter" idx="20" hasCustomPrompt="1"/>
          </p:nvPr>
        </p:nvSpPr>
        <p:spPr>
          <a:xfrm>
            <a:off x="395082" y="3810874"/>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18" name="Textplatzhalter 3"/>
          <p:cNvSpPr>
            <a:spLocks noGrp="1"/>
          </p:cNvSpPr>
          <p:nvPr userDrawn="1">
            <p:ph type="body" sz="quarter" idx="23" hasCustomPrompt="1"/>
          </p:nvPr>
        </p:nvSpPr>
        <p:spPr>
          <a:xfrm>
            <a:off x="3263250" y="3810874"/>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19" name="Textplatzhalter 3"/>
          <p:cNvSpPr>
            <a:spLocks noGrp="1"/>
          </p:cNvSpPr>
          <p:nvPr userDrawn="1">
            <p:ph type="body" sz="quarter" idx="24" hasCustomPrompt="1"/>
          </p:nvPr>
        </p:nvSpPr>
        <p:spPr>
          <a:xfrm>
            <a:off x="6131418" y="3810874"/>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20" name="Textplatzhalter 3"/>
          <p:cNvSpPr>
            <a:spLocks noGrp="1"/>
          </p:cNvSpPr>
          <p:nvPr userDrawn="1">
            <p:ph type="body" sz="quarter" idx="2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3" name="Fußzeilenplatzhalter 2"/>
          <p:cNvSpPr>
            <a:spLocks noGrp="1"/>
          </p:cNvSpPr>
          <p:nvPr>
            <p:ph type="ftr" sz="quarter" idx="32"/>
          </p:nvPr>
        </p:nvSpPr>
        <p:spPr/>
        <p:txBody>
          <a:bodyPr/>
          <a:lstStyle/>
          <a:p>
            <a:endParaRPr lang="en-GB" noProof="0" dirty="0"/>
          </a:p>
        </p:txBody>
      </p:sp>
      <p:sp>
        <p:nvSpPr>
          <p:cNvPr id="15" name="Foliennummernplatzhalter 14"/>
          <p:cNvSpPr>
            <a:spLocks noGrp="1"/>
          </p:cNvSpPr>
          <p:nvPr>
            <p:ph type="sldNum" sz="quarter" idx="33"/>
          </p:nvPr>
        </p:nvSpPr>
        <p:spPr/>
        <p:txBody>
          <a:bodyPr/>
          <a:lstStyle/>
          <a:p>
            <a:fld id="{AD1D1349-391B-44DC-865F-5996B3E40F26}" type="slidenum">
              <a:rPr lang="en-GB" noProof="0" smtClean="0"/>
              <a:pPr/>
              <a:t>‹#›</a:t>
            </a:fld>
            <a:endParaRPr lang="en-GB" noProof="0" dirty="0"/>
          </a:p>
        </p:txBody>
      </p:sp>
      <p:grpSp>
        <p:nvGrpSpPr>
          <p:cNvPr id="43" name="Bildhandling"/>
          <p:cNvGrpSpPr/>
          <p:nvPr userDrawn="1"/>
        </p:nvGrpSpPr>
        <p:grpSpPr>
          <a:xfrm>
            <a:off x="12298395" y="403200"/>
            <a:ext cx="1799063" cy="6584747"/>
            <a:chOff x="12304800" y="403200"/>
            <a:chExt cx="1800000" cy="6584747"/>
          </a:xfrm>
        </p:grpSpPr>
        <p:sp>
          <p:nvSpPr>
            <p:cNvPr id="44"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45"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6"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7"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48"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9"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24754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olbox 8 Bilder mit Text">
    <p:spTree>
      <p:nvGrpSpPr>
        <p:cNvPr id="1" name=""/>
        <p:cNvGrpSpPr/>
        <p:nvPr/>
      </p:nvGrpSpPr>
      <p:grpSpPr>
        <a:xfrm>
          <a:off x="0" y="0"/>
          <a:ext cx="0" cy="0"/>
          <a:chOff x="0" y="0"/>
          <a:chExt cx="0" cy="0"/>
        </a:xfrm>
      </p:grpSpPr>
      <p:sp>
        <p:nvSpPr>
          <p:cNvPr id="82" name="Textplatzhalter 3"/>
          <p:cNvSpPr>
            <a:spLocks noGrp="1"/>
          </p:cNvSpPr>
          <p:nvPr>
            <p:ph type="body" sz="quarter" idx="41" hasCustomPrompt="1"/>
          </p:nvPr>
        </p:nvSpPr>
        <p:spPr bwMode="gray">
          <a:xfrm>
            <a:off x="6200378" y="5252601"/>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83" name="Textplatzhalter 3"/>
          <p:cNvSpPr>
            <a:spLocks noGrp="1"/>
          </p:cNvSpPr>
          <p:nvPr>
            <p:ph type="body" sz="quarter" idx="42" hasCustomPrompt="1"/>
          </p:nvPr>
        </p:nvSpPr>
        <p:spPr bwMode="gray">
          <a:xfrm>
            <a:off x="6203945" y="2758401"/>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85" name="Textplatzhalter 3"/>
          <p:cNvSpPr>
            <a:spLocks noGrp="1"/>
          </p:cNvSpPr>
          <p:nvPr>
            <p:ph type="body" sz="quarter" idx="44" hasCustomPrompt="1"/>
          </p:nvPr>
        </p:nvSpPr>
        <p:spPr bwMode="gray">
          <a:xfrm>
            <a:off x="6203945" y="1511301"/>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84" name="Textplatzhalter 3"/>
          <p:cNvSpPr>
            <a:spLocks noGrp="1"/>
          </p:cNvSpPr>
          <p:nvPr>
            <p:ph type="body" sz="quarter" idx="43" hasCustomPrompt="1"/>
          </p:nvPr>
        </p:nvSpPr>
        <p:spPr bwMode="gray">
          <a:xfrm>
            <a:off x="6203945" y="4005501"/>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endParaRPr lang="en-GB" dirty="0"/>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20" name="Textplatzhalter 3"/>
          <p:cNvSpPr>
            <a:spLocks noGrp="1"/>
          </p:cNvSpPr>
          <p:nvPr userDrawn="1">
            <p:ph type="body" sz="quarter" idx="2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 name="Textplatzhalter 3"/>
          <p:cNvSpPr>
            <a:spLocks noGrp="1"/>
          </p:cNvSpPr>
          <p:nvPr userDrawn="1">
            <p:ph type="body" sz="quarter" idx="19" hasCustomPrompt="1"/>
          </p:nvPr>
        </p:nvSpPr>
        <p:spPr bwMode="gray">
          <a:xfrm>
            <a:off x="4476843" y="1512000"/>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79" name="Textplatzhalter 3"/>
          <p:cNvSpPr>
            <a:spLocks noGrp="1"/>
          </p:cNvSpPr>
          <p:nvPr>
            <p:ph type="body" sz="quarter" idx="38" hasCustomPrompt="1"/>
          </p:nvPr>
        </p:nvSpPr>
        <p:spPr bwMode="gray">
          <a:xfrm>
            <a:off x="4476843" y="2758867"/>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80" name="Textplatzhalter 3"/>
          <p:cNvSpPr>
            <a:spLocks noGrp="1"/>
          </p:cNvSpPr>
          <p:nvPr>
            <p:ph type="body" sz="quarter" idx="39" hasCustomPrompt="1"/>
          </p:nvPr>
        </p:nvSpPr>
        <p:spPr bwMode="gray">
          <a:xfrm>
            <a:off x="4476843" y="4005734"/>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81" name="Textplatzhalter 3"/>
          <p:cNvSpPr>
            <a:spLocks noGrp="1"/>
          </p:cNvSpPr>
          <p:nvPr>
            <p:ph type="body" sz="quarter" idx="40" hasCustomPrompt="1"/>
          </p:nvPr>
        </p:nvSpPr>
        <p:spPr bwMode="gray">
          <a:xfrm>
            <a:off x="4476843" y="5252601"/>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75" name="Textplatzhalter 3"/>
          <p:cNvSpPr>
            <a:spLocks noGrp="1"/>
          </p:cNvSpPr>
          <p:nvPr>
            <p:ph type="body" sz="quarter" idx="34" hasCustomPrompt="1"/>
          </p:nvPr>
        </p:nvSpPr>
        <p:spPr>
          <a:xfrm>
            <a:off x="395794" y="1512000"/>
            <a:ext cx="1799063" cy="1173600"/>
          </a:xfrm>
        </p:spPr>
        <p:txBody>
          <a:bodyPr anchor="ctr" anchorCtr="0"/>
          <a:lstStyle>
            <a:lvl1pPr marL="0" indent="0" algn="r">
              <a:lnSpc>
                <a:spcPct val="100000"/>
              </a:lnSpc>
              <a:spcAft>
                <a:spcPts val="0"/>
              </a:spcAft>
              <a:buFont typeface="Arial" panose="020B0604020202020204" pitchFamily="34" charset="0"/>
              <a:buNone/>
              <a:defRPr sz="1499"/>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76" name="Textplatzhalter 3"/>
          <p:cNvSpPr>
            <a:spLocks noGrp="1"/>
          </p:cNvSpPr>
          <p:nvPr>
            <p:ph type="body" sz="quarter" idx="35" hasCustomPrompt="1"/>
          </p:nvPr>
        </p:nvSpPr>
        <p:spPr>
          <a:xfrm>
            <a:off x="395794" y="5252601"/>
            <a:ext cx="1799063" cy="1173600"/>
          </a:xfrm>
        </p:spPr>
        <p:txBody>
          <a:bodyPr anchor="ctr" anchorCtr="0"/>
          <a:lstStyle>
            <a:lvl1pPr marL="0" indent="0" algn="r">
              <a:lnSpc>
                <a:spcPct val="100000"/>
              </a:lnSpc>
              <a:spcAft>
                <a:spcPts val="0"/>
              </a:spcAft>
              <a:buFont typeface="Arial" panose="020B0604020202020204" pitchFamily="34" charset="0"/>
              <a:buNone/>
              <a:defRPr sz="1499"/>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77" name="Textplatzhalter 3"/>
          <p:cNvSpPr>
            <a:spLocks noGrp="1"/>
          </p:cNvSpPr>
          <p:nvPr>
            <p:ph type="body" sz="quarter" idx="36" hasCustomPrompt="1"/>
          </p:nvPr>
        </p:nvSpPr>
        <p:spPr>
          <a:xfrm>
            <a:off x="395794" y="4005734"/>
            <a:ext cx="1799063" cy="1173600"/>
          </a:xfrm>
        </p:spPr>
        <p:txBody>
          <a:bodyPr anchor="ctr" anchorCtr="0"/>
          <a:lstStyle>
            <a:lvl1pPr marL="0" indent="0" algn="r">
              <a:lnSpc>
                <a:spcPct val="100000"/>
              </a:lnSpc>
              <a:spcAft>
                <a:spcPts val="0"/>
              </a:spcAft>
              <a:buFont typeface="Arial" panose="020B0604020202020204" pitchFamily="34" charset="0"/>
              <a:buNone/>
              <a:defRPr sz="1499"/>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78" name="Textplatzhalter 3"/>
          <p:cNvSpPr>
            <a:spLocks noGrp="1"/>
          </p:cNvSpPr>
          <p:nvPr>
            <p:ph type="body" sz="quarter" idx="37" hasCustomPrompt="1"/>
          </p:nvPr>
        </p:nvSpPr>
        <p:spPr>
          <a:xfrm>
            <a:off x="395794" y="2758867"/>
            <a:ext cx="1799063" cy="1173600"/>
          </a:xfrm>
        </p:spPr>
        <p:txBody>
          <a:bodyPr anchor="ctr" anchorCtr="0"/>
          <a:lstStyle>
            <a:lvl1pPr marL="0" indent="0" algn="r">
              <a:lnSpc>
                <a:spcPct val="100000"/>
              </a:lnSpc>
              <a:spcAft>
                <a:spcPts val="0"/>
              </a:spcAft>
              <a:buFont typeface="Arial" panose="020B0604020202020204" pitchFamily="34" charset="0"/>
              <a:buNone/>
              <a:defRPr sz="1499"/>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62" name="Textplatzhalter 3"/>
          <p:cNvSpPr>
            <a:spLocks noGrp="1"/>
          </p:cNvSpPr>
          <p:nvPr userDrawn="1">
            <p:ph type="body" sz="quarter" idx="30" hasCustomPrompt="1"/>
          </p:nvPr>
        </p:nvSpPr>
        <p:spPr>
          <a:xfrm>
            <a:off x="9996268" y="1511301"/>
            <a:ext cx="1799063" cy="1173600"/>
          </a:xfrm>
        </p:spPr>
        <p:txBody>
          <a:bodyPr anchor="ctr" anchorCtr="0"/>
          <a:lstStyle>
            <a:lvl1pPr marL="0" indent="0" algn="l">
              <a:lnSpc>
                <a:spcPct val="100000"/>
              </a:lnSpc>
              <a:spcAft>
                <a:spcPts val="0"/>
              </a:spcAft>
              <a:buFont typeface="Arial" panose="020B0604020202020204" pitchFamily="34" charset="0"/>
              <a:buNone/>
              <a:defRPr sz="1499"/>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72" name="Textplatzhalter 3"/>
          <p:cNvSpPr>
            <a:spLocks noGrp="1"/>
          </p:cNvSpPr>
          <p:nvPr>
            <p:ph type="body" sz="quarter" idx="31" hasCustomPrompt="1"/>
          </p:nvPr>
        </p:nvSpPr>
        <p:spPr>
          <a:xfrm>
            <a:off x="9996268" y="5252601"/>
            <a:ext cx="1799063" cy="1173600"/>
          </a:xfrm>
        </p:spPr>
        <p:txBody>
          <a:bodyPr anchor="ctr" anchorCtr="0"/>
          <a:lstStyle>
            <a:lvl1pPr marL="0" indent="0" algn="l">
              <a:lnSpc>
                <a:spcPct val="100000"/>
              </a:lnSpc>
              <a:spcAft>
                <a:spcPts val="0"/>
              </a:spcAft>
              <a:buFont typeface="Arial" panose="020B0604020202020204" pitchFamily="34" charset="0"/>
              <a:buNone/>
              <a:defRPr sz="1499"/>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73" name="Textplatzhalter 3"/>
          <p:cNvSpPr>
            <a:spLocks noGrp="1"/>
          </p:cNvSpPr>
          <p:nvPr>
            <p:ph type="body" sz="quarter" idx="32" hasCustomPrompt="1"/>
          </p:nvPr>
        </p:nvSpPr>
        <p:spPr>
          <a:xfrm>
            <a:off x="9996268" y="4005501"/>
            <a:ext cx="1799063" cy="1173600"/>
          </a:xfrm>
        </p:spPr>
        <p:txBody>
          <a:bodyPr anchor="ctr" anchorCtr="0"/>
          <a:lstStyle>
            <a:lvl1pPr marL="0" indent="0" algn="l">
              <a:lnSpc>
                <a:spcPct val="100000"/>
              </a:lnSpc>
              <a:spcAft>
                <a:spcPts val="0"/>
              </a:spcAft>
              <a:buFont typeface="Arial" panose="020B0604020202020204" pitchFamily="34" charset="0"/>
              <a:buNone/>
              <a:defRPr sz="1499"/>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74" name="Textplatzhalter 3"/>
          <p:cNvSpPr>
            <a:spLocks noGrp="1"/>
          </p:cNvSpPr>
          <p:nvPr>
            <p:ph type="body" sz="quarter" idx="33" hasCustomPrompt="1"/>
          </p:nvPr>
        </p:nvSpPr>
        <p:spPr>
          <a:xfrm>
            <a:off x="9996268" y="2758401"/>
            <a:ext cx="1799063" cy="1173600"/>
          </a:xfrm>
        </p:spPr>
        <p:txBody>
          <a:bodyPr anchor="ctr" anchorCtr="0"/>
          <a:lstStyle>
            <a:lvl1pPr marL="0" indent="0" algn="l">
              <a:lnSpc>
                <a:spcPct val="100000"/>
              </a:lnSpc>
              <a:spcAft>
                <a:spcPts val="0"/>
              </a:spcAft>
              <a:buFont typeface="Arial" panose="020B0604020202020204" pitchFamily="34" charset="0"/>
              <a:buNone/>
              <a:defRPr sz="1499"/>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9" name="Bildplatzhalter 8"/>
          <p:cNvSpPr>
            <a:spLocks noGrp="1" noChangeAspect="1"/>
          </p:cNvSpPr>
          <p:nvPr userDrawn="1">
            <p:ph type="pic" sz="quarter" idx="11" hasCustomPrompt="1"/>
          </p:nvPr>
        </p:nvSpPr>
        <p:spPr bwMode="gray">
          <a:xfrm>
            <a:off x="8194404" y="1511301"/>
            <a:ext cx="1691124" cy="1173600"/>
          </a:xfrm>
          <a:solidFill>
            <a:schemeClr val="accent6"/>
          </a:solidFill>
          <a:ln w="3175">
            <a:noFill/>
            <a:miter lim="800000"/>
          </a:ln>
        </p:spPr>
        <p:txBody>
          <a:bodyPr/>
          <a:lstStyle>
            <a:lvl1pPr algn="ctr">
              <a:lnSpc>
                <a:spcPct val="100000"/>
              </a:lnSpc>
              <a:spcAft>
                <a:spcPts val="0"/>
              </a:spcAf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1" name="Bildplatzhalter 8"/>
          <p:cNvSpPr>
            <a:spLocks noGrp="1" noChangeAspect="1"/>
          </p:cNvSpPr>
          <p:nvPr userDrawn="1">
            <p:ph type="pic" sz="quarter" idx="17" hasCustomPrompt="1"/>
          </p:nvPr>
        </p:nvSpPr>
        <p:spPr bwMode="gray">
          <a:xfrm>
            <a:off x="8194404" y="4005501"/>
            <a:ext cx="1691124" cy="1173600"/>
          </a:xfrm>
          <a:solidFill>
            <a:schemeClr val="accent6"/>
          </a:solidFill>
          <a:ln w="3175">
            <a:noFill/>
            <a:miter lim="800000"/>
          </a:ln>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3" name="Bildplatzhalter 8"/>
          <p:cNvSpPr>
            <a:spLocks noGrp="1" noChangeAspect="1"/>
          </p:cNvSpPr>
          <p:nvPr userDrawn="1">
            <p:ph type="pic" sz="quarter" idx="18" hasCustomPrompt="1"/>
          </p:nvPr>
        </p:nvSpPr>
        <p:spPr bwMode="gray">
          <a:xfrm>
            <a:off x="8194404" y="2758401"/>
            <a:ext cx="1691124" cy="1173600"/>
          </a:xfrm>
          <a:solidFill>
            <a:schemeClr val="accent6"/>
          </a:solidFill>
          <a:ln w="3175">
            <a:noFill/>
            <a:miter lim="800000"/>
          </a:ln>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40" name="Bildplatzhalter 8"/>
          <p:cNvSpPr>
            <a:spLocks noGrp="1" noChangeAspect="1"/>
          </p:cNvSpPr>
          <p:nvPr userDrawn="1">
            <p:ph type="pic" sz="quarter" idx="29" hasCustomPrompt="1"/>
          </p:nvPr>
        </p:nvSpPr>
        <p:spPr bwMode="gray">
          <a:xfrm>
            <a:off x="8194404" y="5252601"/>
            <a:ext cx="1691124" cy="1173600"/>
          </a:xfrm>
          <a:solidFill>
            <a:schemeClr val="accent6"/>
          </a:solidFill>
          <a:ln w="3175">
            <a:noFill/>
            <a:miter lim="800000"/>
          </a:ln>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7" name="Bildplatzhalter 8"/>
          <p:cNvSpPr>
            <a:spLocks noGrp="1" noChangeAspect="1"/>
          </p:cNvSpPr>
          <p:nvPr userDrawn="1">
            <p:ph type="pic" sz="quarter" idx="10" hasCustomPrompt="1"/>
          </p:nvPr>
        </p:nvSpPr>
        <p:spPr bwMode="gray">
          <a:xfrm>
            <a:off x="2302801" y="1512000"/>
            <a:ext cx="1691124" cy="1173600"/>
          </a:xfrm>
          <a:solidFill>
            <a:schemeClr val="accent6"/>
          </a:solidFill>
          <a:ln w="3175">
            <a:noFill/>
            <a:miter lim="800000"/>
          </a:ln>
        </p:spPr>
        <p:txBody>
          <a:bodyPr/>
          <a:lstStyle>
            <a:lvl1pPr algn="ctr">
              <a:lnSpc>
                <a:spcPct val="100000"/>
              </a:lnSpc>
              <a:spcAft>
                <a:spcPts val="0"/>
              </a:spcAf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0" name="Bildplatzhalter 8"/>
          <p:cNvSpPr>
            <a:spLocks noGrp="1" noChangeAspect="1"/>
          </p:cNvSpPr>
          <p:nvPr userDrawn="1">
            <p:ph type="pic" sz="quarter" idx="12" hasCustomPrompt="1"/>
          </p:nvPr>
        </p:nvSpPr>
        <p:spPr bwMode="gray">
          <a:xfrm>
            <a:off x="2302801" y="4005734"/>
            <a:ext cx="1691124" cy="1173600"/>
          </a:xfrm>
          <a:solidFill>
            <a:schemeClr val="accent6"/>
          </a:solidFill>
          <a:ln w="3175">
            <a:noFill/>
            <a:miter lim="800000"/>
          </a:ln>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2" name="Bildplatzhalter 8"/>
          <p:cNvSpPr>
            <a:spLocks noGrp="1" noChangeAspect="1"/>
          </p:cNvSpPr>
          <p:nvPr userDrawn="1">
            <p:ph type="pic" sz="quarter" idx="14" hasCustomPrompt="1"/>
          </p:nvPr>
        </p:nvSpPr>
        <p:spPr bwMode="gray">
          <a:xfrm>
            <a:off x="2302801" y="2758867"/>
            <a:ext cx="1691124" cy="1173600"/>
          </a:xfrm>
          <a:solidFill>
            <a:schemeClr val="accent6"/>
          </a:solidFill>
          <a:ln w="3175">
            <a:noFill/>
            <a:miter lim="800000"/>
          </a:ln>
        </p:spPr>
        <p:txBody>
          <a:bodyPr/>
          <a:lstStyle>
            <a:lvl1pPr algn="ctr">
              <a:lnSpc>
                <a:spcPct val="100000"/>
              </a:lnSpc>
              <a:spcAft>
                <a:spcPts val="0"/>
              </a:spcAf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39" name="Bildplatzhalter 8"/>
          <p:cNvSpPr>
            <a:spLocks noGrp="1" noChangeAspect="1"/>
          </p:cNvSpPr>
          <p:nvPr userDrawn="1">
            <p:ph type="pic" sz="quarter" idx="28" hasCustomPrompt="1"/>
          </p:nvPr>
        </p:nvSpPr>
        <p:spPr bwMode="gray">
          <a:xfrm>
            <a:off x="2302801" y="5252601"/>
            <a:ext cx="1691124" cy="1173600"/>
          </a:xfrm>
          <a:solidFill>
            <a:schemeClr val="accent6"/>
          </a:solidFill>
          <a:ln w="3175">
            <a:noFill/>
            <a:miter lim="800000"/>
          </a:ln>
        </p:spPr>
        <p:txBody>
          <a:bodyPr/>
          <a:lstStyle>
            <a:lvl1pPr algn="ctr">
              <a:lnSpc>
                <a:spcPct val="100000"/>
              </a:lnSpc>
              <a:spcAft>
                <a:spcPts val="0"/>
              </a:spcAf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cxnSp>
        <p:nvCxnSpPr>
          <p:cNvPr id="54" name="Gerade Verbindung 53"/>
          <p:cNvCxnSpPr>
            <a:stCxn id="7" idx="3"/>
            <a:endCxn id="4" idx="1"/>
          </p:cNvCxnSpPr>
          <p:nvPr/>
        </p:nvCxnSpPr>
        <p:spPr bwMode="white">
          <a:xfrm>
            <a:off x="3993925" y="2098800"/>
            <a:ext cx="482918"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5" name="Gerade Verbindung 54"/>
          <p:cNvCxnSpPr>
            <a:stCxn id="12" idx="3"/>
            <a:endCxn id="79" idx="1"/>
          </p:cNvCxnSpPr>
          <p:nvPr/>
        </p:nvCxnSpPr>
        <p:spPr bwMode="white">
          <a:xfrm>
            <a:off x="3993925" y="3345667"/>
            <a:ext cx="482918"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6" name="Gerade Verbindung 55"/>
          <p:cNvCxnSpPr>
            <a:stCxn id="9" idx="1"/>
            <a:endCxn id="85" idx="3"/>
          </p:cNvCxnSpPr>
          <p:nvPr/>
        </p:nvCxnSpPr>
        <p:spPr bwMode="white">
          <a:xfrm flipH="1">
            <a:off x="7715158" y="2098101"/>
            <a:ext cx="479245"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7" name="Gerade Verbindung 56"/>
          <p:cNvCxnSpPr>
            <a:stCxn id="83" idx="3"/>
            <a:endCxn id="13" idx="1"/>
          </p:cNvCxnSpPr>
          <p:nvPr/>
        </p:nvCxnSpPr>
        <p:spPr bwMode="white">
          <a:xfrm>
            <a:off x="7715158" y="3345201"/>
            <a:ext cx="479245"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8" name="Gerade Verbindung 57"/>
          <p:cNvCxnSpPr>
            <a:stCxn id="84" idx="3"/>
            <a:endCxn id="11" idx="1"/>
          </p:cNvCxnSpPr>
          <p:nvPr/>
        </p:nvCxnSpPr>
        <p:spPr bwMode="white">
          <a:xfrm>
            <a:off x="7715158" y="4592301"/>
            <a:ext cx="479245"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9" name="Gerade Verbindung 58"/>
          <p:cNvCxnSpPr>
            <a:stCxn id="82" idx="3"/>
            <a:endCxn id="40" idx="1"/>
          </p:cNvCxnSpPr>
          <p:nvPr/>
        </p:nvCxnSpPr>
        <p:spPr bwMode="white">
          <a:xfrm>
            <a:off x="7711590" y="5839401"/>
            <a:ext cx="482813"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60" name="Gerade Verbindung 59"/>
          <p:cNvCxnSpPr>
            <a:stCxn id="39" idx="3"/>
            <a:endCxn id="81" idx="1"/>
          </p:cNvCxnSpPr>
          <p:nvPr/>
        </p:nvCxnSpPr>
        <p:spPr bwMode="white">
          <a:xfrm>
            <a:off x="3993925" y="5839401"/>
            <a:ext cx="482918"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61" name="Gerade Verbindung 60"/>
          <p:cNvCxnSpPr>
            <a:stCxn id="10" idx="3"/>
            <a:endCxn id="80" idx="1"/>
          </p:cNvCxnSpPr>
          <p:nvPr/>
        </p:nvCxnSpPr>
        <p:spPr bwMode="white">
          <a:xfrm>
            <a:off x="3993925" y="4592534"/>
            <a:ext cx="482918"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p:ph type="ftr" sz="quarter" idx="45"/>
          </p:nvPr>
        </p:nvSpPr>
        <p:spPr/>
        <p:txBody>
          <a:bodyPr/>
          <a:lstStyle/>
          <a:p>
            <a:endParaRPr lang="en-GB" dirty="0"/>
          </a:p>
        </p:txBody>
      </p:sp>
      <p:sp>
        <p:nvSpPr>
          <p:cNvPr id="14" name="Foliennummernplatzhalter 13"/>
          <p:cNvSpPr>
            <a:spLocks noGrp="1"/>
          </p:cNvSpPr>
          <p:nvPr>
            <p:ph type="sldNum" sz="quarter" idx="46"/>
          </p:nvPr>
        </p:nvSpPr>
        <p:spPr/>
        <p:txBody>
          <a:bodyPr/>
          <a:lstStyle/>
          <a:p>
            <a:fld id="{AD1D1349-391B-44DC-865F-5996B3E40F26}" type="slidenum">
              <a:rPr lang="en-GB" noProof="0" smtClean="0"/>
              <a:pPr/>
              <a:t>‹#›</a:t>
            </a:fld>
            <a:endParaRPr lang="en-GB" noProof="0" dirty="0"/>
          </a:p>
        </p:txBody>
      </p:sp>
      <p:grpSp>
        <p:nvGrpSpPr>
          <p:cNvPr id="64" name="Bildhandling"/>
          <p:cNvGrpSpPr/>
          <p:nvPr userDrawn="1"/>
        </p:nvGrpSpPr>
        <p:grpSpPr>
          <a:xfrm>
            <a:off x="12298395" y="403200"/>
            <a:ext cx="1799063" cy="6584747"/>
            <a:chOff x="12304800" y="403200"/>
            <a:chExt cx="1800000" cy="6584747"/>
          </a:xfrm>
        </p:grpSpPr>
        <p:sp>
          <p:nvSpPr>
            <p:cNvPr id="65"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66"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7"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8"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69"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0"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6817655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dukt Highlights">
    <p:spTree>
      <p:nvGrpSpPr>
        <p:cNvPr id="1" name=""/>
        <p:cNvGrpSpPr/>
        <p:nvPr/>
      </p:nvGrpSpPr>
      <p:grpSpPr>
        <a:xfrm>
          <a:off x="0" y="0"/>
          <a:ext cx="0" cy="0"/>
          <a:chOff x="0" y="0"/>
          <a:chExt cx="0" cy="0"/>
        </a:xfrm>
      </p:grpSpPr>
      <p:sp>
        <p:nvSpPr>
          <p:cNvPr id="7" name="Bildplatzhalter 8"/>
          <p:cNvSpPr>
            <a:spLocks noGrp="1"/>
          </p:cNvSpPr>
          <p:nvPr userDrawn="1">
            <p:ph type="pic" sz="quarter" idx="10" hasCustomPrompt="1"/>
          </p:nvPr>
        </p:nvSpPr>
        <p:spPr bwMode="gray">
          <a:xfrm>
            <a:off x="3022763" y="2757600"/>
            <a:ext cx="6145599" cy="2421734"/>
          </a:xfrm>
          <a:solidFill>
            <a:schemeClr val="accent6"/>
          </a:solidFill>
          <a:ln w="3175">
            <a:noFill/>
            <a:miter lim="800000"/>
          </a:ln>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sz="1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123" name="Textplatzhalter 3"/>
          <p:cNvSpPr>
            <a:spLocks noGrp="1" noChangeAspect="1"/>
          </p:cNvSpPr>
          <p:nvPr>
            <p:ph type="body" sz="quarter" idx="67" hasCustomPrompt="1"/>
          </p:nvPr>
        </p:nvSpPr>
        <p:spPr>
          <a:xfrm rot="9427937">
            <a:off x="2424429" y="5284428"/>
            <a:ext cx="1908943" cy="91569"/>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596021"/>
              <a:gd name="connsiteY0" fmla="*/ 35294 h 124463"/>
              <a:gd name="connsiteX1" fmla="*/ 36219 w 2596021"/>
              <a:gd name="connsiteY1" fmla="*/ 73396 h 124463"/>
              <a:gd name="connsiteX2" fmla="*/ 0 w 2596021"/>
              <a:gd name="connsiteY2" fmla="*/ 37306 h 124463"/>
              <a:gd name="connsiteX3" fmla="*/ 35816 w 2596021"/>
              <a:gd name="connsiteY3" fmla="*/ 8 h 124463"/>
              <a:gd name="connsiteX4" fmla="*/ 73065 w 2596021"/>
              <a:gd name="connsiteY4" fmla="*/ 35540 h 124463"/>
              <a:gd name="connsiteX5" fmla="*/ 2596020 w 2596021"/>
              <a:gd name="connsiteY5" fmla="*/ 124462 h 12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6021" h="124463">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2596020" y="124462"/>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1" name="Textplatzhalter 3"/>
          <p:cNvSpPr>
            <a:spLocks noGrp="1" noChangeAspect="1"/>
          </p:cNvSpPr>
          <p:nvPr>
            <p:ph type="body" sz="quarter" idx="56" hasCustomPrompt="1"/>
          </p:nvPr>
        </p:nvSpPr>
        <p:spPr>
          <a:xfrm rot="17090839">
            <a:off x="7960224" y="2808914"/>
            <a:ext cx="1284521" cy="5397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2" name="Textplatzhalter 3"/>
          <p:cNvSpPr>
            <a:spLocks noGrp="1" noChangeAspect="1"/>
          </p:cNvSpPr>
          <p:nvPr>
            <p:ph type="body" sz="quarter" idx="57" hasCustomPrompt="1"/>
          </p:nvPr>
        </p:nvSpPr>
        <p:spPr>
          <a:xfrm rot="18468895">
            <a:off x="6087015" y="2581077"/>
            <a:ext cx="1284521" cy="5397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3" name="Textplatzhalter 3"/>
          <p:cNvSpPr>
            <a:spLocks noGrp="1" noChangeAspect="1"/>
          </p:cNvSpPr>
          <p:nvPr>
            <p:ph type="body" sz="quarter" idx="58" hasCustomPrompt="1"/>
          </p:nvPr>
        </p:nvSpPr>
        <p:spPr>
          <a:xfrm rot="11041244">
            <a:off x="2481761" y="3144224"/>
            <a:ext cx="2202979" cy="8024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888" h="109067">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2995888" y="109067"/>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4" name="Textplatzhalter 3"/>
          <p:cNvSpPr>
            <a:spLocks noGrp="1" noChangeAspect="1"/>
          </p:cNvSpPr>
          <p:nvPr>
            <p:ph type="body" sz="quarter" idx="59" hasCustomPrompt="1"/>
          </p:nvPr>
        </p:nvSpPr>
        <p:spPr>
          <a:xfrm rot="10320000">
            <a:off x="2607142" y="4603313"/>
            <a:ext cx="3265521" cy="79333"/>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 name="connsiteX0" fmla="*/ 72839 w 4440867"/>
              <a:gd name="connsiteY0" fmla="*/ 35294 h 107831"/>
              <a:gd name="connsiteX1" fmla="*/ 36219 w 4440867"/>
              <a:gd name="connsiteY1" fmla="*/ 73396 h 107831"/>
              <a:gd name="connsiteX2" fmla="*/ 0 w 4440867"/>
              <a:gd name="connsiteY2" fmla="*/ 37306 h 107831"/>
              <a:gd name="connsiteX3" fmla="*/ 35816 w 4440867"/>
              <a:gd name="connsiteY3" fmla="*/ 8 h 107831"/>
              <a:gd name="connsiteX4" fmla="*/ 73065 w 4440867"/>
              <a:gd name="connsiteY4" fmla="*/ 35540 h 107831"/>
              <a:gd name="connsiteX5" fmla="*/ 4440867 w 4440867"/>
              <a:gd name="connsiteY5" fmla="*/ 107831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867" h="107831">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4440867" y="107831"/>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5" name="Textplatzhalter 3"/>
          <p:cNvSpPr>
            <a:spLocks noGrp="1" noChangeAspect="1"/>
          </p:cNvSpPr>
          <p:nvPr>
            <p:ph type="body" sz="quarter" idx="60" hasCustomPrompt="1"/>
          </p:nvPr>
        </p:nvSpPr>
        <p:spPr>
          <a:xfrm rot="3540000">
            <a:off x="5858041" y="4897334"/>
            <a:ext cx="1909937" cy="91521"/>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596021"/>
              <a:gd name="connsiteY0" fmla="*/ 35294 h 124463"/>
              <a:gd name="connsiteX1" fmla="*/ 36219 w 2596021"/>
              <a:gd name="connsiteY1" fmla="*/ 73396 h 124463"/>
              <a:gd name="connsiteX2" fmla="*/ 0 w 2596021"/>
              <a:gd name="connsiteY2" fmla="*/ 37306 h 124463"/>
              <a:gd name="connsiteX3" fmla="*/ 35816 w 2596021"/>
              <a:gd name="connsiteY3" fmla="*/ 8 h 124463"/>
              <a:gd name="connsiteX4" fmla="*/ 73065 w 2596021"/>
              <a:gd name="connsiteY4" fmla="*/ 35540 h 124463"/>
              <a:gd name="connsiteX5" fmla="*/ 2596020 w 2596021"/>
              <a:gd name="connsiteY5" fmla="*/ 124462 h 12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6021" h="124463">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2596020" y="124462"/>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6" name="Textplatzhalter 3"/>
          <p:cNvSpPr>
            <a:spLocks noGrp="1" noChangeAspect="1"/>
          </p:cNvSpPr>
          <p:nvPr>
            <p:ph type="body" sz="quarter" idx="61" hasCustomPrompt="1"/>
          </p:nvPr>
        </p:nvSpPr>
        <p:spPr>
          <a:xfrm rot="12197832">
            <a:off x="2200101" y="2579450"/>
            <a:ext cx="3265521" cy="79333"/>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 name="connsiteX0" fmla="*/ 72839 w 4440867"/>
              <a:gd name="connsiteY0" fmla="*/ 35294 h 107831"/>
              <a:gd name="connsiteX1" fmla="*/ 36219 w 4440867"/>
              <a:gd name="connsiteY1" fmla="*/ 73396 h 107831"/>
              <a:gd name="connsiteX2" fmla="*/ 0 w 4440867"/>
              <a:gd name="connsiteY2" fmla="*/ 37306 h 107831"/>
              <a:gd name="connsiteX3" fmla="*/ 35816 w 4440867"/>
              <a:gd name="connsiteY3" fmla="*/ 8 h 107831"/>
              <a:gd name="connsiteX4" fmla="*/ 73065 w 4440867"/>
              <a:gd name="connsiteY4" fmla="*/ 35540 h 107831"/>
              <a:gd name="connsiteX5" fmla="*/ 4440867 w 4440867"/>
              <a:gd name="connsiteY5" fmla="*/ 107831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867" h="107831">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4440867" y="107831"/>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7" name="Textplatzhalter 3"/>
          <p:cNvSpPr>
            <a:spLocks noGrp="1" noChangeAspect="1"/>
          </p:cNvSpPr>
          <p:nvPr>
            <p:ph type="body" sz="quarter" idx="62" hasCustomPrompt="1"/>
          </p:nvPr>
        </p:nvSpPr>
        <p:spPr>
          <a:xfrm rot="13889278">
            <a:off x="4705918" y="2520694"/>
            <a:ext cx="1284521" cy="5397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8" name="Textplatzhalter 3"/>
          <p:cNvSpPr>
            <a:spLocks noGrp="1" noChangeAspect="1"/>
          </p:cNvSpPr>
          <p:nvPr>
            <p:ph type="body" sz="quarter" idx="63" hasCustomPrompt="1"/>
          </p:nvPr>
        </p:nvSpPr>
        <p:spPr>
          <a:xfrm rot="17090839" flipH="1" flipV="1">
            <a:off x="4824886" y="5382234"/>
            <a:ext cx="1284521" cy="5397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9" name="Textplatzhalter 3"/>
          <p:cNvSpPr>
            <a:spLocks noGrp="1" noChangeAspect="1"/>
          </p:cNvSpPr>
          <p:nvPr>
            <p:ph type="body" sz="quarter" idx="64" hasCustomPrompt="1"/>
          </p:nvPr>
        </p:nvSpPr>
        <p:spPr>
          <a:xfrm rot="12243241" flipH="1" flipV="1">
            <a:off x="8582861" y="4580694"/>
            <a:ext cx="1283852" cy="54000"/>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20" name="Textplatzhalter 3"/>
          <p:cNvSpPr>
            <a:spLocks noGrp="1" noChangeAspect="1"/>
          </p:cNvSpPr>
          <p:nvPr>
            <p:ph type="body" sz="quarter" idx="65" hasCustomPrompt="1"/>
          </p:nvPr>
        </p:nvSpPr>
        <p:spPr>
          <a:xfrm rot="10046435" flipH="1" flipV="1">
            <a:off x="8606062" y="3345727"/>
            <a:ext cx="1283852" cy="54000"/>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22" name="Textplatzhalter 3"/>
          <p:cNvSpPr>
            <a:spLocks noGrp="1" noChangeAspect="1"/>
          </p:cNvSpPr>
          <p:nvPr>
            <p:ph type="body" sz="quarter" idx="66" hasCustomPrompt="1"/>
          </p:nvPr>
        </p:nvSpPr>
        <p:spPr>
          <a:xfrm rot="2851924">
            <a:off x="6694401" y="4854488"/>
            <a:ext cx="3267222" cy="7929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 name="connsiteX0" fmla="*/ 72839 w 4440867"/>
              <a:gd name="connsiteY0" fmla="*/ 35294 h 107831"/>
              <a:gd name="connsiteX1" fmla="*/ 36219 w 4440867"/>
              <a:gd name="connsiteY1" fmla="*/ 73396 h 107831"/>
              <a:gd name="connsiteX2" fmla="*/ 0 w 4440867"/>
              <a:gd name="connsiteY2" fmla="*/ 37306 h 107831"/>
              <a:gd name="connsiteX3" fmla="*/ 35816 w 4440867"/>
              <a:gd name="connsiteY3" fmla="*/ 8 h 107831"/>
              <a:gd name="connsiteX4" fmla="*/ 73065 w 4440867"/>
              <a:gd name="connsiteY4" fmla="*/ 35540 h 107831"/>
              <a:gd name="connsiteX5" fmla="*/ 4440867 w 4440867"/>
              <a:gd name="connsiteY5" fmla="*/ 107831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867" h="107831">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4440867" y="107831"/>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20" name="Textplatzhalter 3"/>
          <p:cNvSpPr>
            <a:spLocks noGrp="1"/>
          </p:cNvSpPr>
          <p:nvPr userDrawn="1">
            <p:ph type="body" sz="quarter" idx="2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8" name="Textplatzhalter 3"/>
          <p:cNvSpPr>
            <a:spLocks noGrp="1"/>
          </p:cNvSpPr>
          <p:nvPr>
            <p:ph type="body" sz="quarter" idx="53" hasCustomPrompt="1"/>
          </p:nvPr>
        </p:nvSpPr>
        <p:spPr bwMode="gray">
          <a:xfrm>
            <a:off x="395794" y="5252601"/>
            <a:ext cx="3752845"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109" name="Textplatzhalter 3"/>
          <p:cNvSpPr>
            <a:spLocks noGrp="1"/>
          </p:cNvSpPr>
          <p:nvPr>
            <p:ph type="body" sz="quarter" idx="54" hasCustomPrompt="1"/>
          </p:nvPr>
        </p:nvSpPr>
        <p:spPr bwMode="gray">
          <a:xfrm>
            <a:off x="4220828" y="5252601"/>
            <a:ext cx="1838642"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Text </a:t>
            </a:r>
            <a:r>
              <a:rPr lang="en-GB" noProof="0" dirty="0" err="1"/>
              <a:t>CorpoS</a:t>
            </a:r>
            <a:r>
              <a:rPr lang="en-GB" noProof="0" dirty="0"/>
              <a:t>, 15 pt. // for smaller text:  Increase List Level</a:t>
            </a:r>
          </a:p>
        </p:txBody>
      </p:sp>
      <p:sp>
        <p:nvSpPr>
          <p:cNvPr id="110" name="Textplatzhalter 3"/>
          <p:cNvSpPr>
            <a:spLocks noGrp="1"/>
          </p:cNvSpPr>
          <p:nvPr>
            <p:ph type="body" sz="quarter" idx="55" hasCustomPrompt="1"/>
          </p:nvPr>
        </p:nvSpPr>
        <p:spPr bwMode="gray">
          <a:xfrm>
            <a:off x="6131658" y="5252601"/>
            <a:ext cx="1838642"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Text </a:t>
            </a:r>
            <a:r>
              <a:rPr lang="en-GB" noProof="0" dirty="0" err="1"/>
              <a:t>CorpoS</a:t>
            </a:r>
            <a:r>
              <a:rPr lang="en-GB" noProof="0" dirty="0"/>
              <a:t>, 15 pt. // for smaller text:  Increase List Level</a:t>
            </a:r>
          </a:p>
        </p:txBody>
      </p:sp>
      <p:sp>
        <p:nvSpPr>
          <p:cNvPr id="75" name="Textplatzhalter 3"/>
          <p:cNvSpPr>
            <a:spLocks noGrp="1"/>
          </p:cNvSpPr>
          <p:nvPr userDrawn="1">
            <p:ph type="body" sz="quarter" idx="34" hasCustomPrompt="1"/>
          </p:nvPr>
        </p:nvSpPr>
        <p:spPr bwMode="gray">
          <a:xfrm>
            <a:off x="395794" y="1512000"/>
            <a:ext cx="3752845"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96" name="Textplatzhalter 3"/>
          <p:cNvSpPr>
            <a:spLocks noGrp="1"/>
          </p:cNvSpPr>
          <p:nvPr>
            <p:ph type="body" sz="quarter" idx="48" hasCustomPrompt="1"/>
          </p:nvPr>
        </p:nvSpPr>
        <p:spPr bwMode="gray">
          <a:xfrm>
            <a:off x="395794" y="2758867"/>
            <a:ext cx="2554669"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97" name="Textplatzhalter 3"/>
          <p:cNvSpPr>
            <a:spLocks noGrp="1"/>
          </p:cNvSpPr>
          <p:nvPr>
            <p:ph type="body" sz="quarter" idx="49" hasCustomPrompt="1"/>
          </p:nvPr>
        </p:nvSpPr>
        <p:spPr bwMode="gray">
          <a:xfrm>
            <a:off x="395794" y="4005735"/>
            <a:ext cx="2554669"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93" name="Textplatzhalter 3"/>
          <p:cNvSpPr>
            <a:spLocks noGrp="1"/>
          </p:cNvSpPr>
          <p:nvPr userDrawn="1">
            <p:ph type="body" sz="quarter" idx="45" hasCustomPrompt="1"/>
          </p:nvPr>
        </p:nvSpPr>
        <p:spPr bwMode="gray">
          <a:xfrm>
            <a:off x="8042485" y="1512000"/>
            <a:ext cx="3752845"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98" name="Textplatzhalter 3"/>
          <p:cNvSpPr>
            <a:spLocks noGrp="1"/>
          </p:cNvSpPr>
          <p:nvPr>
            <p:ph type="body" sz="quarter" idx="50" hasCustomPrompt="1"/>
          </p:nvPr>
        </p:nvSpPr>
        <p:spPr bwMode="gray">
          <a:xfrm>
            <a:off x="9240661" y="2758867"/>
            <a:ext cx="2554669"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99" name="Textplatzhalter 3"/>
          <p:cNvSpPr>
            <a:spLocks noGrp="1"/>
          </p:cNvSpPr>
          <p:nvPr>
            <p:ph type="body" sz="quarter" idx="51" hasCustomPrompt="1"/>
          </p:nvPr>
        </p:nvSpPr>
        <p:spPr bwMode="gray">
          <a:xfrm>
            <a:off x="9240661" y="4005735"/>
            <a:ext cx="2554669"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95" name="Textplatzhalter 3"/>
          <p:cNvSpPr>
            <a:spLocks noGrp="1"/>
          </p:cNvSpPr>
          <p:nvPr>
            <p:ph type="body" sz="quarter" idx="47" hasCustomPrompt="1"/>
          </p:nvPr>
        </p:nvSpPr>
        <p:spPr bwMode="gray">
          <a:xfrm>
            <a:off x="6131658" y="1512000"/>
            <a:ext cx="1838642" cy="1173600"/>
          </a:xfrm>
          <a:solidFill>
            <a:schemeClr val="accent1"/>
          </a:solidFill>
        </p:spPr>
        <p:txBody>
          <a:bodyPr lIns="71990" tIns="71990" rIns="71990" anchor="t" anchorCtr="0"/>
          <a:lstStyle>
            <a:lvl1pPr marL="0" marR="0" indent="0" algn="l" defTabSz="913814" rtl="0" eaLnBrk="1" fontAlgn="auto" latinLnBrk="0" hangingPunct="1">
              <a:lnSpc>
                <a:spcPct val="100000"/>
              </a:lnSpc>
              <a:spcBef>
                <a:spcPts val="0"/>
              </a:spcBef>
              <a:spcAft>
                <a:spcPts val="0"/>
              </a:spcAft>
              <a:buClrTx/>
              <a:buSzTx/>
              <a:buFont typeface="Arial" panose="020B0604020202020204" pitchFamily="34" charset="0"/>
              <a:buNone/>
              <a:tabLst/>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Text </a:t>
            </a:r>
            <a:r>
              <a:rPr lang="en-GB" noProof="0" dirty="0" err="1"/>
              <a:t>CorpoS</a:t>
            </a:r>
            <a:r>
              <a:rPr lang="en-GB" noProof="0" dirty="0"/>
              <a:t>, 15 pt. // for smaller text:  Increase List Level</a:t>
            </a:r>
          </a:p>
        </p:txBody>
      </p:sp>
      <p:sp>
        <p:nvSpPr>
          <p:cNvPr id="100" name="Textplatzhalter 3"/>
          <p:cNvSpPr>
            <a:spLocks noGrp="1"/>
          </p:cNvSpPr>
          <p:nvPr>
            <p:ph type="body" sz="quarter" idx="52" hasCustomPrompt="1"/>
          </p:nvPr>
        </p:nvSpPr>
        <p:spPr bwMode="gray">
          <a:xfrm>
            <a:off x="8042485" y="5252601"/>
            <a:ext cx="3752845"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94" name="Textplatzhalter 3"/>
          <p:cNvSpPr>
            <a:spLocks noGrp="1"/>
          </p:cNvSpPr>
          <p:nvPr>
            <p:ph type="body" sz="quarter" idx="46" hasCustomPrompt="1"/>
          </p:nvPr>
        </p:nvSpPr>
        <p:spPr bwMode="gray">
          <a:xfrm>
            <a:off x="4220828" y="1512000"/>
            <a:ext cx="1838642"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Text </a:t>
            </a:r>
            <a:r>
              <a:rPr lang="en-GB" noProof="0" dirty="0" err="1"/>
              <a:t>CorpoS</a:t>
            </a:r>
            <a:r>
              <a:rPr lang="en-GB" noProof="0" dirty="0"/>
              <a:t>, 15 pt. // for smaller text:  Increase List Level</a:t>
            </a:r>
          </a:p>
        </p:txBody>
      </p:sp>
      <p:sp>
        <p:nvSpPr>
          <p:cNvPr id="3" name="Fußzeilenplatzhalter 2"/>
          <p:cNvSpPr>
            <a:spLocks noGrp="1"/>
          </p:cNvSpPr>
          <p:nvPr>
            <p:ph type="ftr" sz="quarter" idx="68"/>
          </p:nvPr>
        </p:nvSpPr>
        <p:spPr/>
        <p:txBody>
          <a:bodyPr/>
          <a:lstStyle/>
          <a:p>
            <a:endParaRPr lang="en-GB" noProof="0" dirty="0"/>
          </a:p>
        </p:txBody>
      </p:sp>
      <p:sp>
        <p:nvSpPr>
          <p:cNvPr id="4" name="Foliennummernplatzhalter 3"/>
          <p:cNvSpPr>
            <a:spLocks noGrp="1"/>
          </p:cNvSpPr>
          <p:nvPr>
            <p:ph type="sldNum" sz="quarter" idx="69"/>
          </p:nvPr>
        </p:nvSpPr>
        <p:spPr/>
        <p:txBody>
          <a:bodyPr/>
          <a:lstStyle/>
          <a:p>
            <a:fld id="{AD1D1349-391B-44DC-865F-5996B3E40F26}" type="slidenum">
              <a:rPr lang="en-GB" noProof="0" smtClean="0"/>
              <a:pPr/>
              <a:t>‹#›</a:t>
            </a:fld>
            <a:endParaRPr lang="en-GB" noProof="0" dirty="0"/>
          </a:p>
        </p:txBody>
      </p:sp>
      <p:grpSp>
        <p:nvGrpSpPr>
          <p:cNvPr id="48" name="Bildhandling"/>
          <p:cNvGrpSpPr/>
          <p:nvPr userDrawn="1"/>
        </p:nvGrpSpPr>
        <p:grpSpPr>
          <a:xfrm>
            <a:off x="12298395" y="403200"/>
            <a:ext cx="1799063" cy="6584747"/>
            <a:chOff x="12304800" y="403200"/>
            <a:chExt cx="1800000" cy="6584747"/>
          </a:xfrm>
        </p:grpSpPr>
        <p:sp>
          <p:nvSpPr>
            <p:cNvPr id="49"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50"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2"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53"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4"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1901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fade">
                                      <p:cBhvr>
                                        <p:cTn id="11" dur="500"/>
                                        <p:tgtEl>
                                          <p:spTgt spid="1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500"/>
                                        <p:tgtEl>
                                          <p:spTgt spid="9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fade">
                                      <p:cBhvr>
                                        <p:cTn id="20" dur="500"/>
                                        <p:tgtEl>
                                          <p:spTgt spid="1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2"/>
                                        </p:tgtEl>
                                        <p:attrNameLst>
                                          <p:attrName>style.visibility</p:attrName>
                                        </p:attrNameLst>
                                      </p:cBhvr>
                                      <p:to>
                                        <p:strVal val="visible"/>
                                      </p:to>
                                    </p:set>
                                    <p:animEffect transition="in" filter="fade">
                                      <p:cBhvr>
                                        <p:cTn id="29" dur="500"/>
                                        <p:tgtEl>
                                          <p:spTgt spid="1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fade">
                                      <p:cBhvr>
                                        <p:cTn id="34" dur="500"/>
                                        <p:tgtEl>
                                          <p:spTgt spid="9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11"/>
                                        </p:tgtEl>
                                        <p:attrNameLst>
                                          <p:attrName>style.visibility</p:attrName>
                                        </p:attrNameLst>
                                      </p:cBhvr>
                                      <p:to>
                                        <p:strVal val="visible"/>
                                      </p:to>
                                    </p:set>
                                    <p:animEffect transition="in" filter="fade">
                                      <p:cBhvr>
                                        <p:cTn id="38" dur="500"/>
                                        <p:tgtEl>
                                          <p:spTgt spid="1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8"/>
                                        </p:tgtEl>
                                        <p:attrNameLst>
                                          <p:attrName>style.visibility</p:attrName>
                                        </p:attrNameLst>
                                      </p:cBhvr>
                                      <p:to>
                                        <p:strVal val="visible"/>
                                      </p:to>
                                    </p:set>
                                    <p:animEffect transition="in" filter="fade">
                                      <p:cBhvr>
                                        <p:cTn id="43" dur="500"/>
                                        <p:tgtEl>
                                          <p:spTgt spid="9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fade">
                                      <p:cBhvr>
                                        <p:cTn id="47" dur="500"/>
                                        <p:tgtEl>
                                          <p:spTgt spid="1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fade">
                                      <p:cBhvr>
                                        <p:cTn id="52" dur="500"/>
                                        <p:tgtEl>
                                          <p:spTgt spid="99"/>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fade">
                                      <p:cBhvr>
                                        <p:cTn id="56" dur="500"/>
                                        <p:tgtEl>
                                          <p:spTgt spid="1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0"/>
                                        </p:tgtEl>
                                        <p:attrNameLst>
                                          <p:attrName>style.visibility</p:attrName>
                                        </p:attrNameLst>
                                      </p:cBhvr>
                                      <p:to>
                                        <p:strVal val="visible"/>
                                      </p:to>
                                    </p:set>
                                    <p:animEffect transition="in" filter="fade">
                                      <p:cBhvr>
                                        <p:cTn id="61" dur="500"/>
                                        <p:tgtEl>
                                          <p:spTgt spid="100"/>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22"/>
                                        </p:tgtEl>
                                        <p:attrNameLst>
                                          <p:attrName>style.visibility</p:attrName>
                                        </p:attrNameLst>
                                      </p:cBhvr>
                                      <p:to>
                                        <p:strVal val="visible"/>
                                      </p:to>
                                    </p:set>
                                    <p:animEffect transition="in" filter="fade">
                                      <p:cBhvr>
                                        <p:cTn id="65" dur="500"/>
                                        <p:tgtEl>
                                          <p:spTgt spid="1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0"/>
                                        </p:tgtEl>
                                        <p:attrNameLst>
                                          <p:attrName>style.visibility</p:attrName>
                                        </p:attrNameLst>
                                      </p:cBhvr>
                                      <p:to>
                                        <p:strVal val="visible"/>
                                      </p:to>
                                    </p:set>
                                    <p:animEffect transition="in" filter="fade">
                                      <p:cBhvr>
                                        <p:cTn id="70" dur="500"/>
                                        <p:tgtEl>
                                          <p:spTgt spid="110"/>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15"/>
                                        </p:tgtEl>
                                        <p:attrNameLst>
                                          <p:attrName>style.visibility</p:attrName>
                                        </p:attrNameLst>
                                      </p:cBhvr>
                                      <p:to>
                                        <p:strVal val="visible"/>
                                      </p:to>
                                    </p:set>
                                    <p:animEffect transition="in" filter="fade">
                                      <p:cBhvr>
                                        <p:cTn id="74" dur="500"/>
                                        <p:tgtEl>
                                          <p:spTgt spid="11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09"/>
                                        </p:tgtEl>
                                        <p:attrNameLst>
                                          <p:attrName>style.visibility</p:attrName>
                                        </p:attrNameLst>
                                      </p:cBhvr>
                                      <p:to>
                                        <p:strVal val="visible"/>
                                      </p:to>
                                    </p:set>
                                    <p:animEffect transition="in" filter="fade">
                                      <p:cBhvr>
                                        <p:cTn id="79" dur="500"/>
                                        <p:tgtEl>
                                          <p:spTgt spid="109"/>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118"/>
                                        </p:tgtEl>
                                        <p:attrNameLst>
                                          <p:attrName>style.visibility</p:attrName>
                                        </p:attrNameLst>
                                      </p:cBhvr>
                                      <p:to>
                                        <p:strVal val="visible"/>
                                      </p:to>
                                    </p:set>
                                    <p:animEffect transition="in" filter="fade">
                                      <p:cBhvr>
                                        <p:cTn id="83" dur="500"/>
                                        <p:tgtEl>
                                          <p:spTgt spid="11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fade">
                                      <p:cBhvr>
                                        <p:cTn id="88" dur="500"/>
                                        <p:tgtEl>
                                          <p:spTgt spid="108"/>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123"/>
                                        </p:tgtEl>
                                        <p:attrNameLst>
                                          <p:attrName>style.visibility</p:attrName>
                                        </p:attrNameLst>
                                      </p:cBhvr>
                                      <p:to>
                                        <p:strVal val="visible"/>
                                      </p:to>
                                    </p:set>
                                    <p:animEffect transition="in" filter="fade">
                                      <p:cBhvr>
                                        <p:cTn id="92" dur="500"/>
                                        <p:tgtEl>
                                          <p:spTgt spid="12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500"/>
                                        <p:tgtEl>
                                          <p:spTgt spid="97"/>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fade">
                                      <p:cBhvr>
                                        <p:cTn id="101" dur="500"/>
                                        <p:tgtEl>
                                          <p:spTgt spid="114"/>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96"/>
                                        </p:tgtEl>
                                        <p:attrNameLst>
                                          <p:attrName>style.visibility</p:attrName>
                                        </p:attrNameLst>
                                      </p:cBhvr>
                                      <p:to>
                                        <p:strVal val="visible"/>
                                      </p:to>
                                    </p:set>
                                    <p:animEffect transition="in" filter="fade">
                                      <p:cBhvr>
                                        <p:cTn id="106" dur="500"/>
                                        <p:tgtEl>
                                          <p:spTgt spid="96"/>
                                        </p:tgtEl>
                                      </p:cBhvr>
                                    </p:animEffect>
                                  </p:childTnLst>
                                </p:cTn>
                              </p:par>
                            </p:childTnLst>
                          </p:cTn>
                        </p:par>
                        <p:par>
                          <p:cTn id="107" fill="hold">
                            <p:stCondLst>
                              <p:cond delay="500"/>
                            </p:stCondLst>
                            <p:childTnLst>
                              <p:par>
                                <p:cTn id="108" presetID="10" presetClass="entr" presetSubtype="0" fill="hold" grpId="0" nodeType="afterEffect">
                                  <p:stCondLst>
                                    <p:cond delay="0"/>
                                  </p:stCondLst>
                                  <p:childTnLst>
                                    <p:set>
                                      <p:cBhvr>
                                        <p:cTn id="109" dur="1" fill="hold">
                                          <p:stCondLst>
                                            <p:cond delay="0"/>
                                          </p:stCondLst>
                                        </p:cTn>
                                        <p:tgtEl>
                                          <p:spTgt spid="113"/>
                                        </p:tgtEl>
                                        <p:attrNameLst>
                                          <p:attrName>style.visibility</p:attrName>
                                        </p:attrNameLst>
                                      </p:cBhvr>
                                      <p:to>
                                        <p:strVal val="visible"/>
                                      </p:to>
                                    </p:set>
                                    <p:animEffect transition="in" filter="fade">
                                      <p:cBhvr>
                                        <p:cTn id="11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tmplLst>
          <p:tmpl>
            <p:tnLst>
              <p:par>
                <p:cTn presetID="10" presetClass="entr" presetSubtype="0" fill="hold" nodeType="afterEffect">
                  <p:stCondLst>
                    <p:cond delay="0"/>
                  </p:stCondLst>
                  <p:childTnLst>
                    <p:set>
                      <p:cBhvr>
                        <p:cTn dur="1" fill="hold">
                          <p:stCondLst>
                            <p:cond delay="0"/>
                          </p:stCondLst>
                        </p:cTn>
                        <p:tgtEl>
                          <p:spTgt spid="123"/>
                        </p:tgtEl>
                        <p:attrNameLst>
                          <p:attrName>style.visibility</p:attrName>
                        </p:attrNameLst>
                      </p:cBhvr>
                      <p:to>
                        <p:strVal val="visible"/>
                      </p:to>
                    </p:set>
                    <p:animEffect transition="in" filter="fade">
                      <p:cBhvr>
                        <p:cTn dur="500"/>
                        <p:tgtEl>
                          <p:spTgt spid="123"/>
                        </p:tgtEl>
                      </p:cBhvr>
                    </p:animEffect>
                  </p:childTnLst>
                </p:cTn>
              </p:par>
            </p:tnLst>
          </p:tmpl>
        </p:tmplLst>
      </p:bldP>
      <p:bldP spid="111" grpId="0" animBg="1">
        <p:tmplLst>
          <p:tmpl>
            <p:tnLst>
              <p:par>
                <p:cTn presetID="10" presetClass="entr" presetSubtype="0"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childTnLst>
                </p:cTn>
              </p:par>
            </p:tnLst>
          </p:tmpl>
        </p:tmplLst>
      </p:bldP>
      <p:bldP spid="112" grpId="0" animBg="1">
        <p:tmplLst>
          <p:tmpl>
            <p:tnLst>
              <p:par>
                <p:cTn presetID="10" presetClass="entr" presetSubtype="0" fill="hold" nodeType="after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animBg="1">
        <p:tmplLst>
          <p:tmpl>
            <p:tnLst>
              <p:par>
                <p:cTn presetID="10" presetClass="entr" presetSubtype="0" fill="hold" nodeType="after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childTnLst>
                </p:cTn>
              </p:par>
            </p:tnLst>
          </p:tmpl>
        </p:tmplLst>
      </p:bldP>
      <p:bldP spid="114" grpId="0" animBg="1">
        <p:tmplLst>
          <p:tmpl>
            <p:tnLst>
              <p:par>
                <p:cTn presetID="10" presetClass="entr" presetSubtype="0" fill="hold" nodeType="afterEffect">
                  <p:stCondLst>
                    <p:cond delay="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15" grpId="0" animBg="1">
        <p:tmplLst>
          <p:tmpl>
            <p:tnLst>
              <p:par>
                <p:cTn presetID="10" presetClass="entr" presetSubtype="0" fill="hold" nodeType="afterEffect">
                  <p:stCondLst>
                    <p:cond delay="0"/>
                  </p:stCondLst>
                  <p:childTnLst>
                    <p:set>
                      <p:cBhvr>
                        <p:cTn dur="1" fill="hold">
                          <p:stCondLst>
                            <p:cond delay="0"/>
                          </p:stCondLst>
                        </p:cTn>
                        <p:tgtEl>
                          <p:spTgt spid="115"/>
                        </p:tgtEl>
                        <p:attrNameLst>
                          <p:attrName>style.visibility</p:attrName>
                        </p:attrNameLst>
                      </p:cBhvr>
                      <p:to>
                        <p:strVal val="visible"/>
                      </p:to>
                    </p:set>
                    <p:animEffect transition="in" filter="fade">
                      <p:cBhvr>
                        <p:cTn dur="500"/>
                        <p:tgtEl>
                          <p:spTgt spid="115"/>
                        </p:tgtEl>
                      </p:cBhvr>
                    </p:animEffect>
                  </p:childTnLst>
                </p:cTn>
              </p:par>
            </p:tnLst>
          </p:tmpl>
        </p:tmplLst>
      </p:bldP>
      <p:bldP spid="116" grpId="0" animBg="1">
        <p:tmplLst>
          <p:tmpl>
            <p:tnLst>
              <p:par>
                <p:cTn presetID="10" presetClass="entr" presetSubtype="0" fill="hold" nodeType="afterEffect">
                  <p:stCondLst>
                    <p:cond delay="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7" grpId="0" animBg="1">
        <p:tmplLst>
          <p:tmpl>
            <p:tnLst>
              <p:par>
                <p:cTn presetID="10" presetClass="entr" presetSubtype="0"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fade">
                      <p:cBhvr>
                        <p:cTn dur="500"/>
                        <p:tgtEl>
                          <p:spTgt spid="117"/>
                        </p:tgtEl>
                      </p:cBhvr>
                    </p:animEffect>
                  </p:childTnLst>
                </p:cTn>
              </p:par>
            </p:tnLst>
          </p:tmpl>
        </p:tmplLst>
      </p:bldP>
      <p:bldP spid="118" grpId="0" animBg="1">
        <p:tmplLst>
          <p:tmpl>
            <p:tnLst>
              <p:par>
                <p:cTn presetID="10" presetClass="entr" presetSubtype="0"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19" grpId="0" animBg="1">
        <p:tmplLst>
          <p:tmpl>
            <p:tnLst>
              <p:par>
                <p:cTn presetID="10" presetClass="entr" presetSubtype="0"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fade">
                      <p:cBhvr>
                        <p:cTn dur="500"/>
                        <p:tgtEl>
                          <p:spTgt spid="119"/>
                        </p:tgtEl>
                      </p:cBhvr>
                    </p:animEffect>
                  </p:childTnLst>
                </p:cTn>
              </p:par>
            </p:tnLst>
          </p:tmpl>
        </p:tmplLst>
      </p:bldP>
      <p:bldP spid="120" grpId="0" animBg="1">
        <p:tmplLst>
          <p:tmpl>
            <p:tnLst>
              <p:par>
                <p:cTn presetID="10" presetClass="entr" presetSubtype="0" fill="hold" nodeType="afterEffect">
                  <p:stCondLst>
                    <p:cond delay="0"/>
                  </p:stCondLst>
                  <p:childTnLst>
                    <p:set>
                      <p:cBhvr>
                        <p:cTn dur="1" fill="hold">
                          <p:stCondLst>
                            <p:cond delay="0"/>
                          </p:stCondLst>
                        </p:cTn>
                        <p:tgtEl>
                          <p:spTgt spid="120"/>
                        </p:tgtEl>
                        <p:attrNameLst>
                          <p:attrName>style.visibility</p:attrName>
                        </p:attrNameLst>
                      </p:cBhvr>
                      <p:to>
                        <p:strVal val="visible"/>
                      </p:to>
                    </p:set>
                    <p:animEffect transition="in" filter="fade">
                      <p:cBhvr>
                        <p:cTn dur="500"/>
                        <p:tgtEl>
                          <p:spTgt spid="120"/>
                        </p:tgtEl>
                      </p:cBhvr>
                    </p:animEffect>
                  </p:childTnLst>
                </p:cTn>
              </p:par>
            </p:tnLst>
          </p:tmpl>
        </p:tmplLst>
      </p:bldP>
      <p:bldP spid="122" grpId="0" animBg="1">
        <p:tmplLst>
          <p:tmpl>
            <p:tnLst>
              <p:par>
                <p:cTn presetID="10" presetClass="entr" presetSubtype="0" fill="hold" nodeType="afterEffect">
                  <p:stCondLst>
                    <p:cond delay="0"/>
                  </p:st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108" grpId="0" animBg="1">
        <p:tmplLst>
          <p:tmpl>
            <p:tnLst>
              <p:par>
                <p:cTn presetID="10" presetClass="entr" presetSubtype="0" fill="hold" nodeType="clickEffect">
                  <p:stCondLst>
                    <p:cond delay="0"/>
                  </p:stCondLst>
                  <p:childTnLst>
                    <p:set>
                      <p:cBhvr>
                        <p:cTn dur="1" fill="hold">
                          <p:stCondLst>
                            <p:cond delay="0"/>
                          </p:stCondLst>
                        </p:cTn>
                        <p:tgtEl>
                          <p:spTgt spid="108"/>
                        </p:tgtEl>
                        <p:attrNameLst>
                          <p:attrName>style.visibility</p:attrName>
                        </p:attrNameLst>
                      </p:cBhvr>
                      <p:to>
                        <p:strVal val="visible"/>
                      </p:to>
                    </p:set>
                    <p:animEffect transition="in" filter="fade">
                      <p:cBhvr>
                        <p:cTn dur="500"/>
                        <p:tgtEl>
                          <p:spTgt spid="108"/>
                        </p:tgtEl>
                      </p:cBhvr>
                    </p:animEffect>
                  </p:childTnLst>
                </p:cTn>
              </p:par>
            </p:tnLst>
          </p:tmpl>
        </p:tmplLst>
      </p:bldP>
      <p:bldP spid="109" grpId="0" animBg="1">
        <p:tmplLst>
          <p:tmpl>
            <p:tnLst>
              <p:par>
                <p:cTn presetID="10" presetClass="entr" presetSubtype="0" fill="hold" nodeType="clickEffect">
                  <p:stCondLst>
                    <p:cond delay="0"/>
                  </p:stCondLst>
                  <p:childTnLst>
                    <p:set>
                      <p:cBhvr>
                        <p:cTn dur="1" fill="hold">
                          <p:stCondLst>
                            <p:cond delay="0"/>
                          </p:stCondLst>
                        </p:cTn>
                        <p:tgtEl>
                          <p:spTgt spid="109"/>
                        </p:tgtEl>
                        <p:attrNameLst>
                          <p:attrName>style.visibility</p:attrName>
                        </p:attrNameLst>
                      </p:cBhvr>
                      <p:to>
                        <p:strVal val="visible"/>
                      </p:to>
                    </p:set>
                    <p:animEffect transition="in" filter="fade">
                      <p:cBhvr>
                        <p:cTn dur="500"/>
                        <p:tgtEl>
                          <p:spTgt spid="109"/>
                        </p:tgtEl>
                      </p:cBhvr>
                    </p:animEffect>
                  </p:childTnLst>
                </p:cTn>
              </p:par>
            </p:tnLst>
          </p:tmpl>
        </p:tmplLst>
      </p:bldP>
      <p:bldP spid="110" grpId="0" animBg="1">
        <p:tmplLst>
          <p:tmpl>
            <p:tnLst>
              <p:par>
                <p:cTn presetID="10" presetClass="entr" presetSubtype="0" fill="hold" nodeType="click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tnLst>
          </p:tmpl>
        </p:tmplLst>
      </p:bldP>
      <p:bldP spid="75" grpId="0" animBg="1">
        <p:tmplLst>
          <p:tmpl>
            <p:tnLst>
              <p:par>
                <p:cTn presetID="10" presetClass="entr" presetSubtype="0" fill="hold" nodeType="click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96" grpId="0" animBg="1">
        <p:tmplLst>
          <p:tmpl>
            <p:tnLst>
              <p:par>
                <p:cTn presetID="10" presetClass="entr" presetSubtype="0" fill="hold" nodeType="clickEffect">
                  <p:stCondLst>
                    <p:cond delay="0"/>
                  </p:st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97" grpId="0" animBg="1">
        <p:tmplLst>
          <p:tmpl>
            <p:tnLst>
              <p:par>
                <p:cTn presetID="10" presetClass="entr" presetSubtype="0" fill="hold" nodeType="click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childTnLst>
                </p:cTn>
              </p:par>
            </p:tnLst>
          </p:tmpl>
        </p:tmplLst>
      </p:bldP>
      <p:bldP spid="93" grpId="0" animBg="1">
        <p:tmplLst>
          <p:tmpl>
            <p:tnLst>
              <p:par>
                <p:cTn presetID="10" presetClass="entr" presetSubtype="0" fill="hold" nodeType="clickEffect">
                  <p:stCondLst>
                    <p:cond delay="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P spid="98" grpId="0" animBg="1">
        <p:tmplLst>
          <p:tmpl>
            <p:tnLst>
              <p:par>
                <p:cTn presetID="10" presetClass="entr" presetSubtype="0" fill="hold" nodeType="click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fade">
                      <p:cBhvr>
                        <p:cTn dur="500"/>
                        <p:tgtEl>
                          <p:spTgt spid="98"/>
                        </p:tgtEl>
                      </p:cBhvr>
                    </p:animEffect>
                  </p:childTnLst>
                </p:cTn>
              </p:par>
            </p:tnLst>
          </p:tmpl>
        </p:tmplLst>
      </p:bldP>
      <p:bldP spid="99" grpId="0" animBg="1">
        <p:tmplLst>
          <p:tmpl>
            <p:tnLst>
              <p:par>
                <p:cTn presetID="10" presetClass="entr" presetSubtype="0" fill="hold" nodeType="click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fade">
                      <p:cBhvr>
                        <p:cTn dur="500"/>
                        <p:tgtEl>
                          <p:spTgt spid="99"/>
                        </p:tgtEl>
                      </p:cBhvr>
                    </p:animEffect>
                  </p:childTnLst>
                </p:cTn>
              </p:par>
            </p:tnLst>
          </p:tmpl>
        </p:tmplLst>
      </p:bldP>
      <p:bldP spid="95" grpId="0" animBg="1">
        <p:tmplLst>
          <p:tmpl>
            <p:tnLst>
              <p:par>
                <p:cTn presetID="10" presetClass="entr" presetSubtype="0" fill="hold" nodeType="clickEffect">
                  <p:stCondLst>
                    <p:cond delay="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100" grpId="0" animBg="1">
        <p:tmplLst>
          <p:tmpl>
            <p:tnLst>
              <p:par>
                <p:cTn presetID="10" presetClass="entr" presetSubtype="0" fill="hold" nodeType="click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94" grpId="0" animBg="1">
        <p:tmplLst>
          <p:tmpl>
            <p:tnLst>
              <p:par>
                <p:cTn presetID="10" presetClass="entr" presetSubtype="0" fill="hold" nodeType="clickEffect">
                  <p:stCondLst>
                    <p:cond delay="0"/>
                  </p:stCondLst>
                  <p:childTnLst>
                    <p:set>
                      <p:cBhvr>
                        <p:cTn dur="1" fill="hold">
                          <p:stCondLst>
                            <p:cond delay="0"/>
                          </p:stCondLst>
                        </p:cTn>
                        <p:tgtEl>
                          <p:spTgt spid="94"/>
                        </p:tgtEl>
                        <p:attrNameLst>
                          <p:attrName>style.visibility</p:attrName>
                        </p:attrNameLst>
                      </p:cBhvr>
                      <p:to>
                        <p:strVal val="visible"/>
                      </p:to>
                    </p:set>
                    <p:animEffect transition="in" filter="fade">
                      <p:cBhvr>
                        <p:cTn dur="500"/>
                        <p:tgtEl>
                          <p:spTgt spid="94"/>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dukt Highlights // Alternative">
    <p:spTree>
      <p:nvGrpSpPr>
        <p:cNvPr id="1" name=""/>
        <p:cNvGrpSpPr/>
        <p:nvPr/>
      </p:nvGrpSpPr>
      <p:grpSpPr>
        <a:xfrm>
          <a:off x="0" y="0"/>
          <a:ext cx="0" cy="0"/>
          <a:chOff x="0" y="0"/>
          <a:chExt cx="0" cy="0"/>
        </a:xfrm>
      </p:grpSpPr>
      <p:sp>
        <p:nvSpPr>
          <p:cNvPr id="48" name="Textplatzhalter 3"/>
          <p:cNvSpPr>
            <a:spLocks noGrp="1"/>
          </p:cNvSpPr>
          <p:nvPr>
            <p:ph type="body" sz="quarter" idx="71" hasCustomPrompt="1"/>
          </p:nvPr>
        </p:nvSpPr>
        <p:spPr bwMode="gray">
          <a:xfrm>
            <a:off x="4220602" y="1836000"/>
            <a:ext cx="3752845" cy="10800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0">
                <a:solidFill>
                  <a:schemeClr val="bg1"/>
                </a:solidFill>
              </a:defRPr>
            </a:lvl1pPr>
            <a:lvl2pPr marL="107931" indent="-107931" algn="l">
              <a:lnSpc>
                <a:spcPct val="100000"/>
              </a:lnSpc>
              <a:spcAft>
                <a:spcPts val="0"/>
              </a:spcAft>
              <a:buFont typeface="Arial" panose="020B0604020202020204" pitchFamily="34" charset="0"/>
              <a:buChar char="•"/>
              <a:defRPr sz="1499" b="0">
                <a:solidFill>
                  <a:schemeClr val="bg1"/>
                </a:solidFill>
              </a:defRPr>
            </a:lvl2pPr>
            <a:lvl3pPr marL="107931" indent="-107931" algn="l">
              <a:lnSpc>
                <a:spcPct val="100000"/>
              </a:lnSpc>
              <a:spcAft>
                <a:spcPts val="0"/>
              </a:spcAft>
              <a:buFont typeface="Arial" panose="020B0604020202020204" pitchFamily="34" charset="0"/>
              <a:buChar char="•"/>
              <a:defRPr sz="1499" b="0">
                <a:solidFill>
                  <a:schemeClr val="bg1"/>
                </a:solidFill>
              </a:defRPr>
            </a:lvl3pPr>
            <a:lvl4pPr marL="107931" indent="-107931" algn="l">
              <a:lnSpc>
                <a:spcPct val="100000"/>
              </a:lnSpc>
              <a:spcAft>
                <a:spcPts val="0"/>
              </a:spcAft>
              <a:buFont typeface="Arial" panose="020B0604020202020204" pitchFamily="34" charset="0"/>
              <a:buChar char="•"/>
              <a:defRPr sz="1499" b="0">
                <a:solidFill>
                  <a:schemeClr val="bg1"/>
                </a:solidFill>
              </a:defRPr>
            </a:lvl4pPr>
            <a:lvl5pPr marL="0" indent="0" algn="l">
              <a:lnSpc>
                <a:spcPct val="100000"/>
              </a:lnSpc>
              <a:spcAft>
                <a:spcPts val="0"/>
              </a:spcAft>
              <a:buNone/>
              <a:defRPr sz="1499" b="0">
                <a:solidFill>
                  <a:schemeClr val="bg1"/>
                </a:solidFill>
              </a:defRPr>
            </a:lvl5pPr>
            <a:lvl6pPr marL="107931" indent="-107931" algn="l">
              <a:lnSpc>
                <a:spcPct val="100000"/>
              </a:lnSpc>
              <a:spcAft>
                <a:spcPts val="0"/>
              </a:spcAft>
              <a:buFont typeface="Arial" panose="020B0604020202020204" pitchFamily="34" charset="0"/>
              <a:buChar char="•"/>
              <a:defRPr sz="1499" b="0">
                <a:solidFill>
                  <a:schemeClr val="bg1"/>
                </a:solidFill>
              </a:defRPr>
            </a:lvl6pPr>
            <a:lvl7pPr marL="107931" indent="-107931" algn="l">
              <a:lnSpc>
                <a:spcPct val="100000"/>
              </a:lnSpc>
              <a:spcAft>
                <a:spcPts val="0"/>
              </a:spcAft>
              <a:buFont typeface="Arial" panose="020B0604020202020204" pitchFamily="34" charset="0"/>
              <a:buChar char="•"/>
              <a:defRPr sz="1499" b="0">
                <a:solidFill>
                  <a:schemeClr val="bg1"/>
                </a:solidFill>
              </a:defRPr>
            </a:lvl7pPr>
            <a:lvl8pPr marL="107931" indent="-107931" algn="l">
              <a:lnSpc>
                <a:spcPct val="100000"/>
              </a:lnSpc>
              <a:spcAft>
                <a:spcPts val="0"/>
              </a:spcAft>
              <a:buFont typeface="Arial" panose="020B0604020202020204" pitchFamily="34" charset="0"/>
              <a:buChar char="•"/>
              <a:defRPr sz="1499" b="0">
                <a:solidFill>
                  <a:schemeClr val="bg1"/>
                </a:solidFill>
              </a:defRPr>
            </a:lvl8pPr>
            <a:lvl9pPr marL="107931" indent="-107931" algn="l">
              <a:lnSpc>
                <a:spcPct val="100000"/>
              </a:lnSpc>
              <a:spcAft>
                <a:spcPts val="0"/>
              </a:spcAft>
              <a:buFont typeface="Arial" panose="020B0604020202020204" pitchFamily="34" charset="0"/>
              <a:buChar char="•"/>
              <a:defRPr sz="1499" b="0">
                <a:solidFill>
                  <a:schemeClr val="bg1"/>
                </a:solidFill>
              </a:defRPr>
            </a:lvl9pPr>
          </a:lstStyle>
          <a:p>
            <a:pPr lvl="0"/>
            <a:r>
              <a:rPr lang="en-GB" noProof="0" dirty="0"/>
              <a:t>Insert text in </a:t>
            </a:r>
            <a:r>
              <a:rPr lang="en-GB" noProof="0" dirty="0" err="1"/>
              <a:t>CorpoS</a:t>
            </a:r>
            <a:r>
              <a:rPr lang="en-GB" noProof="0" dirty="0"/>
              <a:t> (Body), 20 pt. // for bullets: Home // Paragraph // Increase List Level</a:t>
            </a:r>
          </a:p>
          <a:p>
            <a:pPr lvl="1"/>
            <a:r>
              <a:rPr lang="en-GB" noProof="0" dirty="0"/>
              <a:t>Second level</a:t>
            </a:r>
          </a:p>
        </p:txBody>
      </p:sp>
      <p:sp>
        <p:nvSpPr>
          <p:cNvPr id="49" name="Textplatzhalter 3"/>
          <p:cNvSpPr>
            <a:spLocks noGrp="1"/>
          </p:cNvSpPr>
          <p:nvPr>
            <p:ph type="body" sz="quarter" idx="72" hasCustomPrompt="1"/>
          </p:nvPr>
        </p:nvSpPr>
        <p:spPr bwMode="gray">
          <a:xfrm>
            <a:off x="4220602" y="1512000"/>
            <a:ext cx="3752845" cy="324000"/>
          </a:xfrm>
          <a:solidFill>
            <a:schemeClr val="bg2">
              <a:lumMod val="50000"/>
            </a:schemeClr>
          </a:solidFill>
        </p:spPr>
        <p:txBody>
          <a:bodyPr lIns="71990" tIns="0" rIns="71990" anchor="ctr" anchorCtr="0"/>
          <a:lstStyle>
            <a:lvl1pPr marL="0" indent="0" algn="l">
              <a:lnSpc>
                <a:spcPct val="100000"/>
              </a:lnSpc>
              <a:spcAft>
                <a:spcPts val="0"/>
              </a:spcAft>
              <a:buFont typeface="Arial" panose="020B0604020202020204" pitchFamily="34" charset="0"/>
              <a:buNone/>
              <a:defRPr sz="1499" b="0">
                <a:solidFill>
                  <a:schemeClr val="tx1"/>
                </a:solidFill>
              </a:defRPr>
            </a:lvl1pPr>
            <a:lvl2pPr marL="0" indent="0" algn="l">
              <a:lnSpc>
                <a:spcPct val="100000"/>
              </a:lnSpc>
              <a:spcAft>
                <a:spcPts val="0"/>
              </a:spcAft>
              <a:buNone/>
              <a:defRPr sz="1499" b="0">
                <a:solidFill>
                  <a:schemeClr val="tx1"/>
                </a:solidFill>
              </a:defRPr>
            </a:lvl2pPr>
            <a:lvl3pPr marL="0" indent="0" algn="l">
              <a:lnSpc>
                <a:spcPct val="100000"/>
              </a:lnSpc>
              <a:spcAft>
                <a:spcPts val="0"/>
              </a:spcAft>
              <a:buNone/>
              <a:defRPr sz="1499" b="0">
                <a:solidFill>
                  <a:schemeClr val="tx1"/>
                </a:solidFill>
              </a:defRPr>
            </a:lvl3pPr>
            <a:lvl4pPr marL="0" indent="0" algn="l">
              <a:lnSpc>
                <a:spcPct val="100000"/>
              </a:lnSpc>
              <a:spcAft>
                <a:spcPts val="0"/>
              </a:spcAft>
              <a:buNone/>
              <a:defRPr sz="1499" b="0">
                <a:solidFill>
                  <a:schemeClr val="tx1"/>
                </a:solidFill>
              </a:defRPr>
            </a:lvl4pPr>
            <a:lvl5pPr marL="0" indent="0" algn="l">
              <a:lnSpc>
                <a:spcPct val="100000"/>
              </a:lnSpc>
              <a:spcAft>
                <a:spcPts val="0"/>
              </a:spcAft>
              <a:buNone/>
              <a:defRPr sz="1499" b="0">
                <a:solidFill>
                  <a:schemeClr val="tx1"/>
                </a:solidFill>
              </a:defRPr>
            </a:lvl5pPr>
            <a:lvl6pPr marL="0" indent="0" algn="l">
              <a:lnSpc>
                <a:spcPct val="100000"/>
              </a:lnSpc>
              <a:spcAft>
                <a:spcPts val="0"/>
              </a:spcAft>
              <a:buNone/>
              <a:defRPr sz="1499" b="0">
                <a:solidFill>
                  <a:schemeClr val="tx1"/>
                </a:solidFill>
              </a:defRPr>
            </a:lvl6pPr>
            <a:lvl7pPr marL="0" indent="0" algn="l">
              <a:lnSpc>
                <a:spcPct val="100000"/>
              </a:lnSpc>
              <a:spcAft>
                <a:spcPts val="0"/>
              </a:spcAft>
              <a:buNone/>
              <a:defRPr sz="1499" b="0">
                <a:solidFill>
                  <a:schemeClr val="tx1"/>
                </a:solidFill>
              </a:defRPr>
            </a:lvl7pPr>
            <a:lvl8pPr marL="0" indent="0" algn="l">
              <a:lnSpc>
                <a:spcPct val="100000"/>
              </a:lnSpc>
              <a:spcAft>
                <a:spcPts val="0"/>
              </a:spcAft>
              <a:buNone/>
              <a:defRPr sz="1499" b="0">
                <a:solidFill>
                  <a:schemeClr val="tx1"/>
                </a:solidFill>
              </a:defRPr>
            </a:lvl8pPr>
            <a:lvl9pPr marL="0" indent="0" algn="l">
              <a:lnSpc>
                <a:spcPct val="100000"/>
              </a:lnSpc>
              <a:spcAft>
                <a:spcPts val="0"/>
              </a:spcAft>
              <a:buNone/>
              <a:defRPr sz="1499" b="0">
                <a:solidFill>
                  <a:schemeClr val="tx1"/>
                </a:solidFill>
              </a:defRPr>
            </a:lvl9pPr>
          </a:lstStyle>
          <a:p>
            <a:pPr lvl="0"/>
            <a:r>
              <a:rPr lang="en-GB" dirty="0"/>
              <a:t>Insert headline in </a:t>
            </a:r>
            <a:r>
              <a:rPr lang="en-GB" noProof="0" dirty="0" err="1"/>
              <a:t>CorpoS</a:t>
            </a:r>
            <a:r>
              <a:rPr lang="en-GB" noProof="0" dirty="0"/>
              <a:t>, 1</a:t>
            </a:r>
            <a:r>
              <a:rPr lang="en-GB" dirty="0"/>
              <a:t>5 pt. </a:t>
            </a:r>
          </a:p>
        </p:txBody>
      </p:sp>
      <p:sp>
        <p:nvSpPr>
          <p:cNvPr id="50" name="Textplatzhalter 3"/>
          <p:cNvSpPr>
            <a:spLocks noGrp="1"/>
          </p:cNvSpPr>
          <p:nvPr>
            <p:ph type="body" sz="quarter" idx="73" hasCustomPrompt="1"/>
          </p:nvPr>
        </p:nvSpPr>
        <p:spPr bwMode="gray">
          <a:xfrm>
            <a:off x="4220602" y="5346001"/>
            <a:ext cx="3752845" cy="10802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0">
                <a:solidFill>
                  <a:schemeClr val="bg1"/>
                </a:solidFill>
              </a:defRPr>
            </a:lvl1pPr>
            <a:lvl2pPr marL="107931" indent="-107931" algn="l">
              <a:lnSpc>
                <a:spcPct val="100000"/>
              </a:lnSpc>
              <a:spcAft>
                <a:spcPts val="0"/>
              </a:spcAft>
              <a:buFont typeface="Arial" panose="020B0604020202020204" pitchFamily="34" charset="0"/>
              <a:buChar char="•"/>
              <a:defRPr sz="1499" b="0">
                <a:solidFill>
                  <a:schemeClr val="bg1"/>
                </a:solidFill>
              </a:defRPr>
            </a:lvl2pPr>
            <a:lvl3pPr marL="107931" indent="-107931" algn="l">
              <a:lnSpc>
                <a:spcPct val="100000"/>
              </a:lnSpc>
              <a:spcAft>
                <a:spcPts val="0"/>
              </a:spcAft>
              <a:buFont typeface="Arial" panose="020B0604020202020204" pitchFamily="34" charset="0"/>
              <a:buChar char="•"/>
              <a:defRPr sz="1499" b="0">
                <a:solidFill>
                  <a:schemeClr val="bg1"/>
                </a:solidFill>
              </a:defRPr>
            </a:lvl3pPr>
            <a:lvl4pPr marL="107931" indent="-107931" algn="l">
              <a:lnSpc>
                <a:spcPct val="100000"/>
              </a:lnSpc>
              <a:spcAft>
                <a:spcPts val="0"/>
              </a:spcAft>
              <a:buFont typeface="Arial" panose="020B0604020202020204" pitchFamily="34" charset="0"/>
              <a:buChar char="•"/>
              <a:defRPr sz="1499" b="0">
                <a:solidFill>
                  <a:schemeClr val="bg1"/>
                </a:solidFill>
              </a:defRPr>
            </a:lvl4pPr>
            <a:lvl5pPr marL="0" indent="0" algn="l">
              <a:lnSpc>
                <a:spcPct val="100000"/>
              </a:lnSpc>
              <a:spcAft>
                <a:spcPts val="0"/>
              </a:spcAft>
              <a:buNone/>
              <a:defRPr sz="1499" b="0">
                <a:solidFill>
                  <a:schemeClr val="bg1"/>
                </a:solidFill>
              </a:defRPr>
            </a:lvl5pPr>
            <a:lvl6pPr marL="107931" indent="-107931" algn="l">
              <a:lnSpc>
                <a:spcPct val="100000"/>
              </a:lnSpc>
              <a:spcAft>
                <a:spcPts val="0"/>
              </a:spcAft>
              <a:buFont typeface="Arial" panose="020B0604020202020204" pitchFamily="34" charset="0"/>
              <a:buChar char="•"/>
              <a:defRPr sz="1499" b="0">
                <a:solidFill>
                  <a:schemeClr val="bg1"/>
                </a:solidFill>
              </a:defRPr>
            </a:lvl6pPr>
            <a:lvl7pPr marL="107931" indent="-107931" algn="l">
              <a:lnSpc>
                <a:spcPct val="100000"/>
              </a:lnSpc>
              <a:spcAft>
                <a:spcPts val="0"/>
              </a:spcAft>
              <a:buFont typeface="Arial" panose="020B0604020202020204" pitchFamily="34" charset="0"/>
              <a:buChar char="•"/>
              <a:defRPr sz="1499" b="0">
                <a:solidFill>
                  <a:schemeClr val="bg1"/>
                </a:solidFill>
              </a:defRPr>
            </a:lvl7pPr>
            <a:lvl8pPr marL="107931" indent="-107931" algn="l">
              <a:lnSpc>
                <a:spcPct val="100000"/>
              </a:lnSpc>
              <a:spcAft>
                <a:spcPts val="0"/>
              </a:spcAft>
              <a:buFont typeface="Arial" panose="020B0604020202020204" pitchFamily="34" charset="0"/>
              <a:buChar char="•"/>
              <a:defRPr sz="1499" b="0">
                <a:solidFill>
                  <a:schemeClr val="bg1"/>
                </a:solidFill>
              </a:defRPr>
            </a:lvl8pPr>
            <a:lvl9pPr marL="107931" indent="-107931" algn="l">
              <a:lnSpc>
                <a:spcPct val="100000"/>
              </a:lnSpc>
              <a:spcAft>
                <a:spcPts val="0"/>
              </a:spcAft>
              <a:buFont typeface="Arial" panose="020B0604020202020204" pitchFamily="34" charset="0"/>
              <a:buChar char="•"/>
              <a:defRPr sz="1499" b="0">
                <a:solidFill>
                  <a:schemeClr val="bg1"/>
                </a:solidFill>
              </a:defRPr>
            </a:lvl9pPr>
          </a:lstStyle>
          <a:p>
            <a:pPr lvl="0"/>
            <a:r>
              <a:rPr lang="en-GB" noProof="0" dirty="0"/>
              <a:t>Insert text in </a:t>
            </a:r>
            <a:r>
              <a:rPr lang="en-GB" noProof="0" dirty="0" err="1"/>
              <a:t>CorpoS</a:t>
            </a:r>
            <a:r>
              <a:rPr lang="en-GB" noProof="0" dirty="0"/>
              <a:t> (Body), 20 pt. // for bullets: Home // Paragraph // Increase List Level</a:t>
            </a:r>
          </a:p>
          <a:p>
            <a:pPr lvl="1"/>
            <a:r>
              <a:rPr lang="en-GB" noProof="0" dirty="0"/>
              <a:t>Second level</a:t>
            </a:r>
          </a:p>
        </p:txBody>
      </p:sp>
      <p:sp>
        <p:nvSpPr>
          <p:cNvPr id="51" name="Textplatzhalter 3"/>
          <p:cNvSpPr>
            <a:spLocks noGrp="1"/>
          </p:cNvSpPr>
          <p:nvPr>
            <p:ph type="body" sz="quarter" idx="74" hasCustomPrompt="1"/>
          </p:nvPr>
        </p:nvSpPr>
        <p:spPr bwMode="gray">
          <a:xfrm>
            <a:off x="4220602" y="5022000"/>
            <a:ext cx="3752845" cy="324000"/>
          </a:xfrm>
          <a:solidFill>
            <a:schemeClr val="bg2">
              <a:lumMod val="50000"/>
            </a:schemeClr>
          </a:solidFill>
        </p:spPr>
        <p:txBody>
          <a:bodyPr lIns="71990" tIns="0" rIns="71990" anchor="ctr" anchorCtr="0"/>
          <a:lstStyle>
            <a:lvl1pPr marL="0" indent="0" algn="l">
              <a:lnSpc>
                <a:spcPct val="100000"/>
              </a:lnSpc>
              <a:spcAft>
                <a:spcPts val="0"/>
              </a:spcAft>
              <a:buFont typeface="Arial" panose="020B0604020202020204" pitchFamily="34" charset="0"/>
              <a:buNone/>
              <a:defRPr sz="1499" b="0">
                <a:solidFill>
                  <a:schemeClr val="tx1"/>
                </a:solidFill>
              </a:defRPr>
            </a:lvl1pPr>
            <a:lvl2pPr marL="0" indent="0" algn="l">
              <a:lnSpc>
                <a:spcPct val="100000"/>
              </a:lnSpc>
              <a:spcAft>
                <a:spcPts val="0"/>
              </a:spcAft>
              <a:buNone/>
              <a:defRPr sz="1499" b="0">
                <a:solidFill>
                  <a:schemeClr val="tx1"/>
                </a:solidFill>
              </a:defRPr>
            </a:lvl2pPr>
            <a:lvl3pPr marL="0" indent="0" algn="l">
              <a:lnSpc>
                <a:spcPct val="100000"/>
              </a:lnSpc>
              <a:spcAft>
                <a:spcPts val="0"/>
              </a:spcAft>
              <a:buNone/>
              <a:defRPr sz="1499" b="0">
                <a:solidFill>
                  <a:schemeClr val="tx1"/>
                </a:solidFill>
              </a:defRPr>
            </a:lvl3pPr>
            <a:lvl4pPr marL="0" indent="0" algn="l">
              <a:lnSpc>
                <a:spcPct val="100000"/>
              </a:lnSpc>
              <a:spcAft>
                <a:spcPts val="0"/>
              </a:spcAft>
              <a:buNone/>
              <a:defRPr sz="1499" b="0">
                <a:solidFill>
                  <a:schemeClr val="tx1"/>
                </a:solidFill>
              </a:defRPr>
            </a:lvl4pPr>
            <a:lvl5pPr marL="0" indent="0" algn="l">
              <a:lnSpc>
                <a:spcPct val="100000"/>
              </a:lnSpc>
              <a:spcAft>
                <a:spcPts val="0"/>
              </a:spcAft>
              <a:buNone/>
              <a:defRPr sz="1499" b="0">
                <a:solidFill>
                  <a:schemeClr val="tx1"/>
                </a:solidFill>
              </a:defRPr>
            </a:lvl5pPr>
            <a:lvl6pPr marL="0" indent="0" algn="l">
              <a:lnSpc>
                <a:spcPct val="100000"/>
              </a:lnSpc>
              <a:spcAft>
                <a:spcPts val="0"/>
              </a:spcAft>
              <a:buNone/>
              <a:defRPr sz="1499" b="0">
                <a:solidFill>
                  <a:schemeClr val="tx1"/>
                </a:solidFill>
              </a:defRPr>
            </a:lvl6pPr>
            <a:lvl7pPr marL="0" indent="0" algn="l">
              <a:lnSpc>
                <a:spcPct val="100000"/>
              </a:lnSpc>
              <a:spcAft>
                <a:spcPts val="0"/>
              </a:spcAft>
              <a:buNone/>
              <a:defRPr sz="1499" b="0">
                <a:solidFill>
                  <a:schemeClr val="tx1"/>
                </a:solidFill>
              </a:defRPr>
            </a:lvl7pPr>
            <a:lvl8pPr marL="0" indent="0" algn="l">
              <a:lnSpc>
                <a:spcPct val="100000"/>
              </a:lnSpc>
              <a:spcAft>
                <a:spcPts val="0"/>
              </a:spcAft>
              <a:buNone/>
              <a:defRPr sz="1499" b="0">
                <a:solidFill>
                  <a:schemeClr val="tx1"/>
                </a:solidFill>
              </a:defRPr>
            </a:lvl8pPr>
            <a:lvl9pPr marL="0" indent="0" algn="l">
              <a:lnSpc>
                <a:spcPct val="100000"/>
              </a:lnSpc>
              <a:spcAft>
                <a:spcPts val="0"/>
              </a:spcAft>
              <a:buNone/>
              <a:defRPr sz="1499" b="0">
                <a:solidFill>
                  <a:schemeClr val="tx1"/>
                </a:solidFill>
              </a:defRPr>
            </a:lvl9pPr>
          </a:lstStyle>
          <a:p>
            <a:pPr lvl="0"/>
            <a:r>
              <a:rPr lang="en-GB" dirty="0"/>
              <a:t>Insert headline in </a:t>
            </a:r>
            <a:r>
              <a:rPr lang="en-GB" noProof="0" dirty="0" err="1"/>
              <a:t>CorpoS</a:t>
            </a:r>
            <a:r>
              <a:rPr lang="en-GB" noProof="0" dirty="0"/>
              <a:t>, 1</a:t>
            </a:r>
            <a:r>
              <a:rPr lang="en-GB" dirty="0"/>
              <a:t>5 pt. </a:t>
            </a:r>
          </a:p>
        </p:txBody>
      </p:sp>
      <p:sp>
        <p:nvSpPr>
          <p:cNvPr id="75" name="Textplatzhalter 3"/>
          <p:cNvSpPr>
            <a:spLocks noGrp="1"/>
          </p:cNvSpPr>
          <p:nvPr userDrawn="1">
            <p:ph type="body" sz="quarter" idx="34" hasCustomPrompt="1"/>
          </p:nvPr>
        </p:nvSpPr>
        <p:spPr bwMode="gray">
          <a:xfrm>
            <a:off x="395794" y="1836001"/>
            <a:ext cx="3752845" cy="20880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0">
                <a:solidFill>
                  <a:schemeClr val="bg1"/>
                </a:solidFill>
              </a:defRPr>
            </a:lvl1pPr>
            <a:lvl2pPr marL="107931" indent="-107931" algn="l">
              <a:lnSpc>
                <a:spcPct val="100000"/>
              </a:lnSpc>
              <a:spcAft>
                <a:spcPts val="0"/>
              </a:spcAft>
              <a:buFont typeface="Arial" panose="020B0604020202020204" pitchFamily="34" charset="0"/>
              <a:buChar char="•"/>
              <a:defRPr sz="1499" b="0">
                <a:solidFill>
                  <a:schemeClr val="bg1"/>
                </a:solidFill>
              </a:defRPr>
            </a:lvl2pPr>
            <a:lvl3pPr marL="107931" indent="-107931" algn="l">
              <a:lnSpc>
                <a:spcPct val="100000"/>
              </a:lnSpc>
              <a:spcAft>
                <a:spcPts val="0"/>
              </a:spcAft>
              <a:buFont typeface="Arial" panose="020B0604020202020204" pitchFamily="34" charset="0"/>
              <a:buChar char="•"/>
              <a:defRPr sz="1499" b="0">
                <a:solidFill>
                  <a:schemeClr val="bg1"/>
                </a:solidFill>
              </a:defRPr>
            </a:lvl3pPr>
            <a:lvl4pPr marL="107931" indent="-107931" algn="l">
              <a:lnSpc>
                <a:spcPct val="100000"/>
              </a:lnSpc>
              <a:spcAft>
                <a:spcPts val="0"/>
              </a:spcAft>
              <a:buFont typeface="Arial" panose="020B0604020202020204" pitchFamily="34" charset="0"/>
              <a:buChar char="•"/>
              <a:defRPr sz="1499" b="0">
                <a:solidFill>
                  <a:schemeClr val="bg1"/>
                </a:solidFill>
              </a:defRPr>
            </a:lvl4pPr>
            <a:lvl5pPr marL="0" indent="0" algn="l">
              <a:lnSpc>
                <a:spcPct val="100000"/>
              </a:lnSpc>
              <a:spcAft>
                <a:spcPts val="0"/>
              </a:spcAft>
              <a:buNone/>
              <a:defRPr sz="1499" b="0">
                <a:solidFill>
                  <a:schemeClr val="bg1"/>
                </a:solidFill>
              </a:defRPr>
            </a:lvl5pPr>
            <a:lvl6pPr marL="107931" indent="-107931" algn="l">
              <a:lnSpc>
                <a:spcPct val="100000"/>
              </a:lnSpc>
              <a:spcAft>
                <a:spcPts val="0"/>
              </a:spcAft>
              <a:buFont typeface="Arial" panose="020B0604020202020204" pitchFamily="34" charset="0"/>
              <a:buChar char="•"/>
              <a:defRPr sz="1499" b="0">
                <a:solidFill>
                  <a:schemeClr val="bg1"/>
                </a:solidFill>
              </a:defRPr>
            </a:lvl6pPr>
            <a:lvl7pPr marL="107931" indent="-107931" algn="l">
              <a:lnSpc>
                <a:spcPct val="100000"/>
              </a:lnSpc>
              <a:spcAft>
                <a:spcPts val="0"/>
              </a:spcAft>
              <a:buFont typeface="Arial" panose="020B0604020202020204" pitchFamily="34" charset="0"/>
              <a:buChar char="•"/>
              <a:defRPr sz="1499" b="0">
                <a:solidFill>
                  <a:schemeClr val="bg1"/>
                </a:solidFill>
              </a:defRPr>
            </a:lvl7pPr>
            <a:lvl8pPr marL="107931" indent="-107931" algn="l">
              <a:lnSpc>
                <a:spcPct val="100000"/>
              </a:lnSpc>
              <a:spcAft>
                <a:spcPts val="0"/>
              </a:spcAft>
              <a:buFont typeface="Arial" panose="020B0604020202020204" pitchFamily="34" charset="0"/>
              <a:buChar char="•"/>
              <a:defRPr sz="1499" b="0">
                <a:solidFill>
                  <a:schemeClr val="bg1"/>
                </a:solidFill>
              </a:defRPr>
            </a:lvl8pPr>
            <a:lvl9pPr marL="107931" indent="-107931" algn="l">
              <a:lnSpc>
                <a:spcPct val="100000"/>
              </a:lnSpc>
              <a:spcAft>
                <a:spcPts val="0"/>
              </a:spcAft>
              <a:buFont typeface="Arial" panose="020B0604020202020204" pitchFamily="34" charset="0"/>
              <a:buChar char="•"/>
              <a:defRPr sz="1499" b="0">
                <a:solidFill>
                  <a:schemeClr val="bg1"/>
                </a:solidFill>
              </a:defRPr>
            </a:lvl9pPr>
          </a:lstStyle>
          <a:p>
            <a:pPr lvl="0"/>
            <a:r>
              <a:rPr lang="en-GB" noProof="0" dirty="0"/>
              <a:t>Insert text in </a:t>
            </a:r>
            <a:r>
              <a:rPr lang="en-GB" noProof="0" dirty="0" err="1"/>
              <a:t>CorpoS</a:t>
            </a:r>
            <a:r>
              <a:rPr lang="en-GB" noProof="0" dirty="0"/>
              <a:t> (Body), 20 pt. // for bullets: Home // Paragraph // Increase List Level</a:t>
            </a:r>
          </a:p>
          <a:p>
            <a:pPr lvl="1"/>
            <a:r>
              <a:rPr lang="en-GB" noProof="0" dirty="0"/>
              <a:t>Second level</a:t>
            </a:r>
          </a:p>
        </p:txBody>
      </p:sp>
      <p:sp>
        <p:nvSpPr>
          <p:cNvPr id="41" name="Textplatzhalter 3"/>
          <p:cNvSpPr>
            <a:spLocks noGrp="1"/>
          </p:cNvSpPr>
          <p:nvPr>
            <p:ph type="body" sz="quarter" idx="68" hasCustomPrompt="1"/>
          </p:nvPr>
        </p:nvSpPr>
        <p:spPr bwMode="gray">
          <a:xfrm>
            <a:off x="395794" y="1512000"/>
            <a:ext cx="3752845" cy="324000"/>
          </a:xfrm>
          <a:solidFill>
            <a:schemeClr val="bg2">
              <a:lumMod val="50000"/>
            </a:schemeClr>
          </a:solidFill>
        </p:spPr>
        <p:txBody>
          <a:bodyPr lIns="71990" tIns="0" rIns="71990" anchor="ctr" anchorCtr="0"/>
          <a:lstStyle>
            <a:lvl1pPr marL="0" indent="0" algn="l">
              <a:lnSpc>
                <a:spcPct val="100000"/>
              </a:lnSpc>
              <a:spcAft>
                <a:spcPts val="0"/>
              </a:spcAft>
              <a:buFont typeface="Arial" panose="020B0604020202020204" pitchFamily="34" charset="0"/>
              <a:buNone/>
              <a:defRPr sz="1499" b="0">
                <a:solidFill>
                  <a:schemeClr val="tx1"/>
                </a:solidFill>
              </a:defRPr>
            </a:lvl1pPr>
            <a:lvl2pPr marL="0" indent="0" algn="l">
              <a:lnSpc>
                <a:spcPct val="100000"/>
              </a:lnSpc>
              <a:spcAft>
                <a:spcPts val="0"/>
              </a:spcAft>
              <a:buNone/>
              <a:defRPr sz="1499" b="0">
                <a:solidFill>
                  <a:schemeClr val="tx1"/>
                </a:solidFill>
              </a:defRPr>
            </a:lvl2pPr>
            <a:lvl3pPr marL="0" indent="0" algn="l">
              <a:lnSpc>
                <a:spcPct val="100000"/>
              </a:lnSpc>
              <a:spcAft>
                <a:spcPts val="0"/>
              </a:spcAft>
              <a:buNone/>
              <a:defRPr sz="1499" b="0">
                <a:solidFill>
                  <a:schemeClr val="tx1"/>
                </a:solidFill>
              </a:defRPr>
            </a:lvl3pPr>
            <a:lvl4pPr marL="0" indent="0" algn="l">
              <a:lnSpc>
                <a:spcPct val="100000"/>
              </a:lnSpc>
              <a:spcAft>
                <a:spcPts val="0"/>
              </a:spcAft>
              <a:buNone/>
              <a:defRPr sz="1499" b="0">
                <a:solidFill>
                  <a:schemeClr val="tx1"/>
                </a:solidFill>
              </a:defRPr>
            </a:lvl4pPr>
            <a:lvl5pPr marL="0" indent="0" algn="l">
              <a:lnSpc>
                <a:spcPct val="100000"/>
              </a:lnSpc>
              <a:spcAft>
                <a:spcPts val="0"/>
              </a:spcAft>
              <a:buNone/>
              <a:defRPr sz="1499" b="0">
                <a:solidFill>
                  <a:schemeClr val="tx1"/>
                </a:solidFill>
              </a:defRPr>
            </a:lvl5pPr>
            <a:lvl6pPr marL="0" indent="0" algn="l">
              <a:lnSpc>
                <a:spcPct val="100000"/>
              </a:lnSpc>
              <a:spcAft>
                <a:spcPts val="0"/>
              </a:spcAft>
              <a:buNone/>
              <a:defRPr sz="1499" b="0">
                <a:solidFill>
                  <a:schemeClr val="tx1"/>
                </a:solidFill>
              </a:defRPr>
            </a:lvl6pPr>
            <a:lvl7pPr marL="0" indent="0" algn="l">
              <a:lnSpc>
                <a:spcPct val="100000"/>
              </a:lnSpc>
              <a:spcAft>
                <a:spcPts val="0"/>
              </a:spcAft>
              <a:buNone/>
              <a:defRPr sz="1499" b="0">
                <a:solidFill>
                  <a:schemeClr val="tx1"/>
                </a:solidFill>
              </a:defRPr>
            </a:lvl7pPr>
            <a:lvl8pPr marL="0" indent="0" algn="l">
              <a:lnSpc>
                <a:spcPct val="100000"/>
              </a:lnSpc>
              <a:spcAft>
                <a:spcPts val="0"/>
              </a:spcAft>
              <a:buNone/>
              <a:defRPr sz="1499" b="0">
                <a:solidFill>
                  <a:schemeClr val="tx1"/>
                </a:solidFill>
              </a:defRPr>
            </a:lvl8pPr>
            <a:lvl9pPr marL="0" indent="0" algn="l">
              <a:lnSpc>
                <a:spcPct val="100000"/>
              </a:lnSpc>
              <a:spcAft>
                <a:spcPts val="0"/>
              </a:spcAft>
              <a:buNone/>
              <a:defRPr sz="1499" b="0">
                <a:solidFill>
                  <a:schemeClr val="tx1"/>
                </a:solidFill>
              </a:defRPr>
            </a:lvl9pPr>
          </a:lstStyle>
          <a:p>
            <a:pPr lvl="0"/>
            <a:r>
              <a:rPr lang="en-GB" dirty="0"/>
              <a:t>Insert headline in </a:t>
            </a:r>
            <a:r>
              <a:rPr lang="en-GB" noProof="0" dirty="0" err="1"/>
              <a:t>CorpoS</a:t>
            </a:r>
            <a:r>
              <a:rPr lang="en-GB" noProof="0" dirty="0"/>
              <a:t>, 1</a:t>
            </a:r>
            <a:r>
              <a:rPr lang="en-GB" dirty="0"/>
              <a:t>5 pt. </a:t>
            </a:r>
          </a:p>
        </p:txBody>
      </p:sp>
      <p:sp>
        <p:nvSpPr>
          <p:cNvPr id="2" name="Titel 1"/>
          <p:cNvSpPr>
            <a:spLocks noGrp="1"/>
          </p:cNvSpPr>
          <p:nvPr userDrawn="1">
            <p:ph type="title" hasCustomPrompt="1"/>
          </p:nvPr>
        </p:nvSpPr>
        <p:spPr>
          <a:xfrm>
            <a:off x="395084" y="368300"/>
            <a:ext cx="11400249" cy="1008360"/>
          </a:xfrm>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endParaRPr lang="en-GB" dirty="0"/>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20" name="Textplatzhalter 3"/>
          <p:cNvSpPr>
            <a:spLocks noGrp="1"/>
          </p:cNvSpPr>
          <p:nvPr userDrawn="1">
            <p:ph type="body" sz="quarter" idx="2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2" name="Textplatzhalter 3"/>
          <p:cNvSpPr>
            <a:spLocks noGrp="1"/>
          </p:cNvSpPr>
          <p:nvPr>
            <p:ph type="body" sz="quarter" idx="69" hasCustomPrompt="1"/>
          </p:nvPr>
        </p:nvSpPr>
        <p:spPr bwMode="gray">
          <a:xfrm>
            <a:off x="395794" y="4320000"/>
            <a:ext cx="3752845" cy="21062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0">
                <a:solidFill>
                  <a:schemeClr val="bg1"/>
                </a:solidFill>
              </a:defRPr>
            </a:lvl1pPr>
            <a:lvl2pPr marL="107931" indent="-107931" algn="l">
              <a:lnSpc>
                <a:spcPct val="100000"/>
              </a:lnSpc>
              <a:spcAft>
                <a:spcPts val="0"/>
              </a:spcAft>
              <a:buFont typeface="Arial" panose="020B0604020202020204" pitchFamily="34" charset="0"/>
              <a:buChar char="•"/>
              <a:defRPr sz="1499" b="0">
                <a:solidFill>
                  <a:schemeClr val="bg1"/>
                </a:solidFill>
              </a:defRPr>
            </a:lvl2pPr>
            <a:lvl3pPr marL="107931" indent="-107931" algn="l">
              <a:lnSpc>
                <a:spcPct val="100000"/>
              </a:lnSpc>
              <a:spcAft>
                <a:spcPts val="0"/>
              </a:spcAft>
              <a:buFont typeface="Arial" panose="020B0604020202020204" pitchFamily="34" charset="0"/>
              <a:buChar char="•"/>
              <a:defRPr sz="1499" b="0">
                <a:solidFill>
                  <a:schemeClr val="bg1"/>
                </a:solidFill>
              </a:defRPr>
            </a:lvl3pPr>
            <a:lvl4pPr marL="107931" indent="-107931" algn="l">
              <a:lnSpc>
                <a:spcPct val="100000"/>
              </a:lnSpc>
              <a:spcAft>
                <a:spcPts val="0"/>
              </a:spcAft>
              <a:buFont typeface="Arial" panose="020B0604020202020204" pitchFamily="34" charset="0"/>
              <a:buChar char="•"/>
              <a:defRPr sz="1499" b="0">
                <a:solidFill>
                  <a:schemeClr val="bg1"/>
                </a:solidFill>
              </a:defRPr>
            </a:lvl4pPr>
            <a:lvl5pPr marL="0" indent="0" algn="l">
              <a:lnSpc>
                <a:spcPct val="100000"/>
              </a:lnSpc>
              <a:spcAft>
                <a:spcPts val="0"/>
              </a:spcAft>
              <a:buNone/>
              <a:defRPr sz="1499" b="0">
                <a:solidFill>
                  <a:schemeClr val="bg1"/>
                </a:solidFill>
              </a:defRPr>
            </a:lvl5pPr>
            <a:lvl6pPr marL="107931" indent="-107931" algn="l">
              <a:lnSpc>
                <a:spcPct val="100000"/>
              </a:lnSpc>
              <a:spcAft>
                <a:spcPts val="0"/>
              </a:spcAft>
              <a:buFont typeface="Arial" panose="020B0604020202020204" pitchFamily="34" charset="0"/>
              <a:buChar char="•"/>
              <a:defRPr sz="1499" b="0">
                <a:solidFill>
                  <a:schemeClr val="bg1"/>
                </a:solidFill>
              </a:defRPr>
            </a:lvl6pPr>
            <a:lvl7pPr marL="107931" indent="-107931" algn="l">
              <a:lnSpc>
                <a:spcPct val="100000"/>
              </a:lnSpc>
              <a:spcAft>
                <a:spcPts val="0"/>
              </a:spcAft>
              <a:buFont typeface="Arial" panose="020B0604020202020204" pitchFamily="34" charset="0"/>
              <a:buChar char="•"/>
              <a:defRPr sz="1499" b="0">
                <a:solidFill>
                  <a:schemeClr val="bg1"/>
                </a:solidFill>
              </a:defRPr>
            </a:lvl7pPr>
            <a:lvl8pPr marL="107931" indent="-107931" algn="l">
              <a:lnSpc>
                <a:spcPct val="100000"/>
              </a:lnSpc>
              <a:spcAft>
                <a:spcPts val="0"/>
              </a:spcAft>
              <a:buFont typeface="Arial" panose="020B0604020202020204" pitchFamily="34" charset="0"/>
              <a:buChar char="•"/>
              <a:defRPr sz="1499" b="0">
                <a:solidFill>
                  <a:schemeClr val="bg1"/>
                </a:solidFill>
              </a:defRPr>
            </a:lvl8pPr>
            <a:lvl9pPr marL="107931" indent="-107931" algn="l">
              <a:lnSpc>
                <a:spcPct val="100000"/>
              </a:lnSpc>
              <a:spcAft>
                <a:spcPts val="0"/>
              </a:spcAft>
              <a:buFont typeface="Arial" panose="020B0604020202020204" pitchFamily="34" charset="0"/>
              <a:buChar char="•"/>
              <a:defRPr sz="1499" b="0">
                <a:solidFill>
                  <a:schemeClr val="bg1"/>
                </a:solidFill>
              </a:defRPr>
            </a:lvl9pPr>
          </a:lstStyle>
          <a:p>
            <a:pPr lvl="0"/>
            <a:r>
              <a:rPr lang="en-GB" noProof="0" dirty="0"/>
              <a:t>Insert text in </a:t>
            </a:r>
            <a:r>
              <a:rPr lang="en-GB" noProof="0" dirty="0" err="1"/>
              <a:t>CorpoS</a:t>
            </a:r>
            <a:r>
              <a:rPr lang="en-GB" noProof="0" dirty="0"/>
              <a:t> (Body), 20 pt. // for bullets: Home // Paragraph // Increase List Level</a:t>
            </a:r>
          </a:p>
          <a:p>
            <a:pPr lvl="1"/>
            <a:r>
              <a:rPr lang="en-GB" noProof="0" dirty="0"/>
              <a:t>Second level</a:t>
            </a:r>
          </a:p>
        </p:txBody>
      </p:sp>
      <p:sp>
        <p:nvSpPr>
          <p:cNvPr id="45" name="Textplatzhalter 3"/>
          <p:cNvSpPr>
            <a:spLocks noGrp="1"/>
          </p:cNvSpPr>
          <p:nvPr>
            <p:ph type="body" sz="quarter" idx="70" hasCustomPrompt="1"/>
          </p:nvPr>
        </p:nvSpPr>
        <p:spPr bwMode="gray">
          <a:xfrm>
            <a:off x="395794" y="3996000"/>
            <a:ext cx="3752845" cy="324000"/>
          </a:xfrm>
          <a:solidFill>
            <a:schemeClr val="bg2">
              <a:lumMod val="50000"/>
            </a:schemeClr>
          </a:solidFill>
        </p:spPr>
        <p:txBody>
          <a:bodyPr lIns="71990" tIns="0" rIns="71990" anchor="ctr" anchorCtr="0"/>
          <a:lstStyle>
            <a:lvl1pPr marL="0" indent="0" algn="l">
              <a:lnSpc>
                <a:spcPct val="100000"/>
              </a:lnSpc>
              <a:spcAft>
                <a:spcPts val="0"/>
              </a:spcAft>
              <a:buFont typeface="Arial" panose="020B0604020202020204" pitchFamily="34" charset="0"/>
              <a:buNone/>
              <a:defRPr sz="1499" b="0">
                <a:solidFill>
                  <a:schemeClr val="tx1"/>
                </a:solidFill>
              </a:defRPr>
            </a:lvl1pPr>
            <a:lvl2pPr marL="0" indent="0" algn="l">
              <a:lnSpc>
                <a:spcPct val="100000"/>
              </a:lnSpc>
              <a:spcAft>
                <a:spcPts val="0"/>
              </a:spcAft>
              <a:buNone/>
              <a:defRPr sz="1499" b="0">
                <a:solidFill>
                  <a:schemeClr val="tx1"/>
                </a:solidFill>
              </a:defRPr>
            </a:lvl2pPr>
            <a:lvl3pPr marL="0" indent="0" algn="l">
              <a:lnSpc>
                <a:spcPct val="100000"/>
              </a:lnSpc>
              <a:spcAft>
                <a:spcPts val="0"/>
              </a:spcAft>
              <a:buNone/>
              <a:defRPr sz="1499" b="0">
                <a:solidFill>
                  <a:schemeClr val="tx1"/>
                </a:solidFill>
              </a:defRPr>
            </a:lvl3pPr>
            <a:lvl4pPr marL="0" indent="0" algn="l">
              <a:lnSpc>
                <a:spcPct val="100000"/>
              </a:lnSpc>
              <a:spcAft>
                <a:spcPts val="0"/>
              </a:spcAft>
              <a:buNone/>
              <a:defRPr sz="1499" b="0">
                <a:solidFill>
                  <a:schemeClr val="tx1"/>
                </a:solidFill>
              </a:defRPr>
            </a:lvl4pPr>
            <a:lvl5pPr marL="0" indent="0" algn="l">
              <a:lnSpc>
                <a:spcPct val="100000"/>
              </a:lnSpc>
              <a:spcAft>
                <a:spcPts val="0"/>
              </a:spcAft>
              <a:buNone/>
              <a:defRPr sz="1499" b="0">
                <a:solidFill>
                  <a:schemeClr val="tx1"/>
                </a:solidFill>
              </a:defRPr>
            </a:lvl5pPr>
            <a:lvl6pPr marL="0" indent="0" algn="l">
              <a:lnSpc>
                <a:spcPct val="100000"/>
              </a:lnSpc>
              <a:spcAft>
                <a:spcPts val="0"/>
              </a:spcAft>
              <a:buNone/>
              <a:defRPr sz="1499" b="0">
                <a:solidFill>
                  <a:schemeClr val="tx1"/>
                </a:solidFill>
              </a:defRPr>
            </a:lvl6pPr>
            <a:lvl7pPr marL="0" indent="0" algn="l">
              <a:lnSpc>
                <a:spcPct val="100000"/>
              </a:lnSpc>
              <a:spcAft>
                <a:spcPts val="0"/>
              </a:spcAft>
              <a:buNone/>
              <a:defRPr sz="1499" b="0">
                <a:solidFill>
                  <a:schemeClr val="tx1"/>
                </a:solidFill>
              </a:defRPr>
            </a:lvl7pPr>
            <a:lvl8pPr marL="0" indent="0" algn="l">
              <a:lnSpc>
                <a:spcPct val="100000"/>
              </a:lnSpc>
              <a:spcAft>
                <a:spcPts val="0"/>
              </a:spcAft>
              <a:buNone/>
              <a:defRPr sz="1499" b="0">
                <a:solidFill>
                  <a:schemeClr val="tx1"/>
                </a:solidFill>
              </a:defRPr>
            </a:lvl8pPr>
            <a:lvl9pPr marL="0" indent="0" algn="l">
              <a:lnSpc>
                <a:spcPct val="100000"/>
              </a:lnSpc>
              <a:spcAft>
                <a:spcPts val="0"/>
              </a:spcAft>
              <a:buNone/>
              <a:defRPr sz="1499" b="0">
                <a:solidFill>
                  <a:schemeClr val="tx1"/>
                </a:solidFill>
              </a:defRPr>
            </a:lvl9pPr>
          </a:lstStyle>
          <a:p>
            <a:pPr lvl="0"/>
            <a:r>
              <a:rPr lang="en-GB" dirty="0"/>
              <a:t>Insert headline in </a:t>
            </a:r>
            <a:r>
              <a:rPr lang="en-GB" noProof="0" dirty="0" err="1"/>
              <a:t>CorpoS</a:t>
            </a:r>
            <a:r>
              <a:rPr lang="en-GB" noProof="0" dirty="0"/>
              <a:t>, 1</a:t>
            </a:r>
            <a:r>
              <a:rPr lang="en-GB" dirty="0"/>
              <a:t>5 pt. </a:t>
            </a:r>
          </a:p>
        </p:txBody>
      </p:sp>
      <p:sp>
        <p:nvSpPr>
          <p:cNvPr id="47" name="Bildplatzhalter 8"/>
          <p:cNvSpPr>
            <a:spLocks noGrp="1"/>
          </p:cNvSpPr>
          <p:nvPr>
            <p:ph type="pic" sz="quarter" idx="10" hasCustomPrompt="1"/>
          </p:nvPr>
        </p:nvSpPr>
        <p:spPr bwMode="gray">
          <a:xfrm>
            <a:off x="4220602" y="2988100"/>
            <a:ext cx="3752845" cy="1962000"/>
          </a:xfrm>
          <a:solidFill>
            <a:schemeClr val="accent6"/>
          </a:solidFill>
          <a:ln w="3175">
            <a:noFill/>
            <a:miter lim="800000"/>
          </a:ln>
        </p:spPr>
        <p:txBody>
          <a:bodyPr/>
          <a:lstStyle>
            <a:lvl1pPr algn="ctr">
              <a:lnSpc>
                <a:spcPct val="100000"/>
              </a:lnSpc>
              <a:spcAft>
                <a:spcPts val="0"/>
              </a:spcAft>
              <a:defRPr sz="19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54" name="Textplatzhalter 3"/>
          <p:cNvSpPr>
            <a:spLocks noGrp="1"/>
          </p:cNvSpPr>
          <p:nvPr>
            <p:ph type="body" sz="quarter" idx="75" hasCustomPrompt="1"/>
          </p:nvPr>
        </p:nvSpPr>
        <p:spPr bwMode="gray">
          <a:xfrm>
            <a:off x="8042487" y="4950100"/>
            <a:ext cx="3752845" cy="14761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0">
                <a:solidFill>
                  <a:schemeClr val="bg1"/>
                </a:solidFill>
              </a:defRPr>
            </a:lvl1pPr>
            <a:lvl2pPr marL="107931" indent="-107931" algn="l">
              <a:lnSpc>
                <a:spcPct val="100000"/>
              </a:lnSpc>
              <a:spcAft>
                <a:spcPts val="0"/>
              </a:spcAft>
              <a:buFont typeface="Arial" panose="020B0604020202020204" pitchFamily="34" charset="0"/>
              <a:buChar char="•"/>
              <a:defRPr sz="1499" b="0">
                <a:solidFill>
                  <a:schemeClr val="bg1"/>
                </a:solidFill>
              </a:defRPr>
            </a:lvl2pPr>
            <a:lvl3pPr marL="107931" indent="-107931" algn="l">
              <a:lnSpc>
                <a:spcPct val="100000"/>
              </a:lnSpc>
              <a:spcAft>
                <a:spcPts val="0"/>
              </a:spcAft>
              <a:buFont typeface="Arial" panose="020B0604020202020204" pitchFamily="34" charset="0"/>
              <a:buChar char="•"/>
              <a:defRPr sz="1499" b="0">
                <a:solidFill>
                  <a:schemeClr val="bg1"/>
                </a:solidFill>
              </a:defRPr>
            </a:lvl3pPr>
            <a:lvl4pPr marL="107931" indent="-107931" algn="l">
              <a:lnSpc>
                <a:spcPct val="100000"/>
              </a:lnSpc>
              <a:spcAft>
                <a:spcPts val="0"/>
              </a:spcAft>
              <a:buFont typeface="Arial" panose="020B0604020202020204" pitchFamily="34" charset="0"/>
              <a:buChar char="•"/>
              <a:defRPr sz="1499" b="0">
                <a:solidFill>
                  <a:schemeClr val="bg1"/>
                </a:solidFill>
              </a:defRPr>
            </a:lvl4pPr>
            <a:lvl5pPr marL="0" indent="0" algn="l">
              <a:lnSpc>
                <a:spcPct val="100000"/>
              </a:lnSpc>
              <a:spcAft>
                <a:spcPts val="0"/>
              </a:spcAft>
              <a:buNone/>
              <a:defRPr sz="1499" b="0">
                <a:solidFill>
                  <a:schemeClr val="bg1"/>
                </a:solidFill>
              </a:defRPr>
            </a:lvl5pPr>
            <a:lvl6pPr marL="107931" indent="-107931" algn="l">
              <a:lnSpc>
                <a:spcPct val="100000"/>
              </a:lnSpc>
              <a:spcAft>
                <a:spcPts val="0"/>
              </a:spcAft>
              <a:buFont typeface="Arial" panose="020B0604020202020204" pitchFamily="34" charset="0"/>
              <a:buChar char="•"/>
              <a:defRPr sz="1499" b="0">
                <a:solidFill>
                  <a:schemeClr val="bg1"/>
                </a:solidFill>
              </a:defRPr>
            </a:lvl6pPr>
            <a:lvl7pPr marL="107931" indent="-107931" algn="l">
              <a:lnSpc>
                <a:spcPct val="100000"/>
              </a:lnSpc>
              <a:spcAft>
                <a:spcPts val="0"/>
              </a:spcAft>
              <a:buFont typeface="Arial" panose="020B0604020202020204" pitchFamily="34" charset="0"/>
              <a:buChar char="•"/>
              <a:defRPr sz="1499" b="0">
                <a:solidFill>
                  <a:schemeClr val="bg1"/>
                </a:solidFill>
              </a:defRPr>
            </a:lvl7pPr>
            <a:lvl8pPr marL="107931" indent="-107931" algn="l">
              <a:lnSpc>
                <a:spcPct val="100000"/>
              </a:lnSpc>
              <a:spcAft>
                <a:spcPts val="0"/>
              </a:spcAft>
              <a:buFont typeface="Arial" panose="020B0604020202020204" pitchFamily="34" charset="0"/>
              <a:buChar char="•"/>
              <a:defRPr sz="1499" b="0">
                <a:solidFill>
                  <a:schemeClr val="bg1"/>
                </a:solidFill>
              </a:defRPr>
            </a:lvl8pPr>
            <a:lvl9pPr marL="107931" indent="-107931" algn="l">
              <a:lnSpc>
                <a:spcPct val="100000"/>
              </a:lnSpc>
              <a:spcAft>
                <a:spcPts val="0"/>
              </a:spcAft>
              <a:buFont typeface="Arial" panose="020B0604020202020204" pitchFamily="34" charset="0"/>
              <a:buChar char="•"/>
              <a:defRPr sz="1499" b="0">
                <a:solidFill>
                  <a:schemeClr val="bg1"/>
                </a:solidFill>
              </a:defRPr>
            </a:lvl9pPr>
          </a:lstStyle>
          <a:p>
            <a:pPr lvl="0"/>
            <a:r>
              <a:rPr lang="en-GB" noProof="0" dirty="0"/>
              <a:t>Insert text in </a:t>
            </a:r>
            <a:r>
              <a:rPr lang="en-GB" noProof="0" dirty="0" err="1"/>
              <a:t>CorpoS</a:t>
            </a:r>
            <a:r>
              <a:rPr lang="en-GB" noProof="0" dirty="0"/>
              <a:t> (Body), 20 pt. // for bullets: Home // Paragraph // Increase List Level</a:t>
            </a:r>
          </a:p>
          <a:p>
            <a:pPr lvl="1"/>
            <a:r>
              <a:rPr lang="en-GB" noProof="0" dirty="0"/>
              <a:t>Second level</a:t>
            </a:r>
          </a:p>
        </p:txBody>
      </p:sp>
      <p:sp>
        <p:nvSpPr>
          <p:cNvPr id="55" name="Textplatzhalter 3"/>
          <p:cNvSpPr>
            <a:spLocks noGrp="1"/>
          </p:cNvSpPr>
          <p:nvPr>
            <p:ph type="body" sz="quarter" idx="76" hasCustomPrompt="1"/>
          </p:nvPr>
        </p:nvSpPr>
        <p:spPr bwMode="gray">
          <a:xfrm>
            <a:off x="8042487" y="4626100"/>
            <a:ext cx="3752845" cy="324000"/>
          </a:xfrm>
          <a:solidFill>
            <a:schemeClr val="bg2">
              <a:lumMod val="50000"/>
            </a:schemeClr>
          </a:solidFill>
        </p:spPr>
        <p:txBody>
          <a:bodyPr lIns="71990" tIns="0" rIns="71990" anchor="ctr" anchorCtr="0"/>
          <a:lstStyle>
            <a:lvl1pPr marL="0" indent="0" algn="l">
              <a:lnSpc>
                <a:spcPct val="100000"/>
              </a:lnSpc>
              <a:spcAft>
                <a:spcPts val="0"/>
              </a:spcAft>
              <a:buFont typeface="Arial" panose="020B0604020202020204" pitchFamily="34" charset="0"/>
              <a:buNone/>
              <a:defRPr sz="1499" b="0">
                <a:solidFill>
                  <a:schemeClr val="tx1"/>
                </a:solidFill>
              </a:defRPr>
            </a:lvl1pPr>
            <a:lvl2pPr marL="0" indent="0" algn="l">
              <a:lnSpc>
                <a:spcPct val="100000"/>
              </a:lnSpc>
              <a:spcAft>
                <a:spcPts val="0"/>
              </a:spcAft>
              <a:buNone/>
              <a:defRPr sz="1499" b="0">
                <a:solidFill>
                  <a:schemeClr val="tx1"/>
                </a:solidFill>
              </a:defRPr>
            </a:lvl2pPr>
            <a:lvl3pPr marL="0" indent="0" algn="l">
              <a:lnSpc>
                <a:spcPct val="100000"/>
              </a:lnSpc>
              <a:spcAft>
                <a:spcPts val="0"/>
              </a:spcAft>
              <a:buNone/>
              <a:defRPr sz="1499" b="0">
                <a:solidFill>
                  <a:schemeClr val="tx1"/>
                </a:solidFill>
              </a:defRPr>
            </a:lvl3pPr>
            <a:lvl4pPr marL="0" indent="0" algn="l">
              <a:lnSpc>
                <a:spcPct val="100000"/>
              </a:lnSpc>
              <a:spcAft>
                <a:spcPts val="0"/>
              </a:spcAft>
              <a:buNone/>
              <a:defRPr sz="1499" b="0">
                <a:solidFill>
                  <a:schemeClr val="tx1"/>
                </a:solidFill>
              </a:defRPr>
            </a:lvl4pPr>
            <a:lvl5pPr marL="0" indent="0" algn="l">
              <a:lnSpc>
                <a:spcPct val="100000"/>
              </a:lnSpc>
              <a:spcAft>
                <a:spcPts val="0"/>
              </a:spcAft>
              <a:buNone/>
              <a:defRPr sz="1499" b="0">
                <a:solidFill>
                  <a:schemeClr val="tx1"/>
                </a:solidFill>
              </a:defRPr>
            </a:lvl5pPr>
            <a:lvl6pPr marL="0" indent="0" algn="l">
              <a:lnSpc>
                <a:spcPct val="100000"/>
              </a:lnSpc>
              <a:spcAft>
                <a:spcPts val="0"/>
              </a:spcAft>
              <a:buNone/>
              <a:defRPr sz="1499" b="0">
                <a:solidFill>
                  <a:schemeClr val="tx1"/>
                </a:solidFill>
              </a:defRPr>
            </a:lvl6pPr>
            <a:lvl7pPr marL="0" indent="0" algn="l">
              <a:lnSpc>
                <a:spcPct val="100000"/>
              </a:lnSpc>
              <a:spcAft>
                <a:spcPts val="0"/>
              </a:spcAft>
              <a:buNone/>
              <a:defRPr sz="1499" b="0">
                <a:solidFill>
                  <a:schemeClr val="tx1"/>
                </a:solidFill>
              </a:defRPr>
            </a:lvl7pPr>
            <a:lvl8pPr marL="0" indent="0" algn="l">
              <a:lnSpc>
                <a:spcPct val="100000"/>
              </a:lnSpc>
              <a:spcAft>
                <a:spcPts val="0"/>
              </a:spcAft>
              <a:buNone/>
              <a:defRPr sz="1499" b="0">
                <a:solidFill>
                  <a:schemeClr val="tx1"/>
                </a:solidFill>
              </a:defRPr>
            </a:lvl8pPr>
            <a:lvl9pPr marL="0" indent="0" algn="l">
              <a:lnSpc>
                <a:spcPct val="100000"/>
              </a:lnSpc>
              <a:spcAft>
                <a:spcPts val="0"/>
              </a:spcAft>
              <a:buNone/>
              <a:defRPr sz="1499" b="0">
                <a:solidFill>
                  <a:schemeClr val="tx1"/>
                </a:solidFill>
              </a:defRPr>
            </a:lvl9pPr>
          </a:lstStyle>
          <a:p>
            <a:pPr lvl="0"/>
            <a:r>
              <a:rPr lang="en-GB" dirty="0"/>
              <a:t>Insert headline in </a:t>
            </a:r>
            <a:r>
              <a:rPr lang="en-GB" noProof="0" dirty="0" err="1"/>
              <a:t>CorpoS</a:t>
            </a:r>
            <a:r>
              <a:rPr lang="en-GB" noProof="0" dirty="0"/>
              <a:t>, 1</a:t>
            </a:r>
            <a:r>
              <a:rPr lang="en-GB" dirty="0"/>
              <a:t>5 pt. </a:t>
            </a:r>
          </a:p>
        </p:txBody>
      </p:sp>
      <p:sp>
        <p:nvSpPr>
          <p:cNvPr id="56" name="Textplatzhalter 3"/>
          <p:cNvSpPr>
            <a:spLocks noGrp="1"/>
          </p:cNvSpPr>
          <p:nvPr>
            <p:ph type="body" sz="quarter" idx="77" hasCustomPrompt="1"/>
          </p:nvPr>
        </p:nvSpPr>
        <p:spPr bwMode="gray">
          <a:xfrm>
            <a:off x="8042487" y="1836000"/>
            <a:ext cx="3752845" cy="11521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0">
                <a:solidFill>
                  <a:schemeClr val="bg1"/>
                </a:solidFill>
              </a:defRPr>
            </a:lvl1pPr>
            <a:lvl2pPr marL="107931" indent="-107931" algn="l">
              <a:lnSpc>
                <a:spcPct val="100000"/>
              </a:lnSpc>
              <a:spcAft>
                <a:spcPts val="0"/>
              </a:spcAft>
              <a:buFont typeface="Arial" panose="020B0604020202020204" pitchFamily="34" charset="0"/>
              <a:buChar char="•"/>
              <a:defRPr sz="1499" b="0">
                <a:solidFill>
                  <a:schemeClr val="bg1"/>
                </a:solidFill>
              </a:defRPr>
            </a:lvl2pPr>
            <a:lvl3pPr marL="107931" indent="-107931" algn="l">
              <a:lnSpc>
                <a:spcPct val="100000"/>
              </a:lnSpc>
              <a:spcAft>
                <a:spcPts val="0"/>
              </a:spcAft>
              <a:buFont typeface="Arial" panose="020B0604020202020204" pitchFamily="34" charset="0"/>
              <a:buChar char="•"/>
              <a:defRPr sz="1499" b="0">
                <a:solidFill>
                  <a:schemeClr val="bg1"/>
                </a:solidFill>
              </a:defRPr>
            </a:lvl3pPr>
            <a:lvl4pPr marL="107931" indent="-107931" algn="l">
              <a:lnSpc>
                <a:spcPct val="100000"/>
              </a:lnSpc>
              <a:spcAft>
                <a:spcPts val="0"/>
              </a:spcAft>
              <a:buFont typeface="Arial" panose="020B0604020202020204" pitchFamily="34" charset="0"/>
              <a:buChar char="•"/>
              <a:defRPr sz="1499" b="0">
                <a:solidFill>
                  <a:schemeClr val="bg1"/>
                </a:solidFill>
              </a:defRPr>
            </a:lvl4pPr>
            <a:lvl5pPr marL="0" indent="0" algn="l">
              <a:lnSpc>
                <a:spcPct val="100000"/>
              </a:lnSpc>
              <a:spcAft>
                <a:spcPts val="0"/>
              </a:spcAft>
              <a:buNone/>
              <a:defRPr sz="1499" b="0">
                <a:solidFill>
                  <a:schemeClr val="bg1"/>
                </a:solidFill>
              </a:defRPr>
            </a:lvl5pPr>
            <a:lvl6pPr marL="107931" indent="-107931" algn="l">
              <a:lnSpc>
                <a:spcPct val="100000"/>
              </a:lnSpc>
              <a:spcAft>
                <a:spcPts val="0"/>
              </a:spcAft>
              <a:buFont typeface="Arial" panose="020B0604020202020204" pitchFamily="34" charset="0"/>
              <a:buChar char="•"/>
              <a:defRPr sz="1499" b="0">
                <a:solidFill>
                  <a:schemeClr val="bg1"/>
                </a:solidFill>
              </a:defRPr>
            </a:lvl6pPr>
            <a:lvl7pPr marL="107931" indent="-107931" algn="l">
              <a:lnSpc>
                <a:spcPct val="100000"/>
              </a:lnSpc>
              <a:spcAft>
                <a:spcPts val="0"/>
              </a:spcAft>
              <a:buFont typeface="Arial" panose="020B0604020202020204" pitchFamily="34" charset="0"/>
              <a:buChar char="•"/>
              <a:defRPr sz="1499" b="0">
                <a:solidFill>
                  <a:schemeClr val="bg1"/>
                </a:solidFill>
              </a:defRPr>
            </a:lvl7pPr>
            <a:lvl8pPr marL="107931" indent="-107931" algn="l">
              <a:lnSpc>
                <a:spcPct val="100000"/>
              </a:lnSpc>
              <a:spcAft>
                <a:spcPts val="0"/>
              </a:spcAft>
              <a:buFont typeface="Arial" panose="020B0604020202020204" pitchFamily="34" charset="0"/>
              <a:buChar char="•"/>
              <a:defRPr sz="1499" b="0">
                <a:solidFill>
                  <a:schemeClr val="bg1"/>
                </a:solidFill>
              </a:defRPr>
            </a:lvl8pPr>
            <a:lvl9pPr marL="107931" indent="-107931" algn="l">
              <a:lnSpc>
                <a:spcPct val="100000"/>
              </a:lnSpc>
              <a:spcAft>
                <a:spcPts val="0"/>
              </a:spcAft>
              <a:buFont typeface="Arial" panose="020B0604020202020204" pitchFamily="34" charset="0"/>
              <a:buChar char="•"/>
              <a:defRPr sz="1499" b="0">
                <a:solidFill>
                  <a:schemeClr val="bg1"/>
                </a:solidFill>
              </a:defRPr>
            </a:lvl9pPr>
          </a:lstStyle>
          <a:p>
            <a:pPr lvl="0"/>
            <a:r>
              <a:rPr lang="en-GB" noProof="0" dirty="0"/>
              <a:t>Insert text in </a:t>
            </a:r>
            <a:r>
              <a:rPr lang="en-GB" noProof="0" dirty="0" err="1"/>
              <a:t>CorpoS</a:t>
            </a:r>
            <a:r>
              <a:rPr lang="en-GB" noProof="0" dirty="0"/>
              <a:t> (Body), 20 pt. // for bullets: Home // Paragraph // Increase List Level</a:t>
            </a:r>
          </a:p>
          <a:p>
            <a:pPr lvl="1"/>
            <a:r>
              <a:rPr lang="en-GB" noProof="0" dirty="0"/>
              <a:t>Second level</a:t>
            </a:r>
          </a:p>
        </p:txBody>
      </p:sp>
      <p:sp>
        <p:nvSpPr>
          <p:cNvPr id="57" name="Textplatzhalter 3"/>
          <p:cNvSpPr>
            <a:spLocks noGrp="1"/>
          </p:cNvSpPr>
          <p:nvPr>
            <p:ph type="body" sz="quarter" idx="78" hasCustomPrompt="1"/>
          </p:nvPr>
        </p:nvSpPr>
        <p:spPr bwMode="gray">
          <a:xfrm>
            <a:off x="8042487" y="1512000"/>
            <a:ext cx="3752845" cy="324000"/>
          </a:xfrm>
          <a:solidFill>
            <a:schemeClr val="bg2">
              <a:lumMod val="50000"/>
            </a:schemeClr>
          </a:solidFill>
        </p:spPr>
        <p:txBody>
          <a:bodyPr lIns="71990" tIns="0" rIns="71990" anchor="ctr" anchorCtr="0"/>
          <a:lstStyle>
            <a:lvl1pPr marL="0" indent="0" algn="l">
              <a:lnSpc>
                <a:spcPct val="100000"/>
              </a:lnSpc>
              <a:spcAft>
                <a:spcPts val="0"/>
              </a:spcAft>
              <a:buFont typeface="Arial" panose="020B0604020202020204" pitchFamily="34" charset="0"/>
              <a:buNone/>
              <a:defRPr sz="1499" b="0">
                <a:solidFill>
                  <a:schemeClr val="tx1"/>
                </a:solidFill>
              </a:defRPr>
            </a:lvl1pPr>
            <a:lvl2pPr marL="0" indent="0" algn="l">
              <a:lnSpc>
                <a:spcPct val="100000"/>
              </a:lnSpc>
              <a:spcAft>
                <a:spcPts val="0"/>
              </a:spcAft>
              <a:buNone/>
              <a:defRPr sz="1499" b="0">
                <a:solidFill>
                  <a:schemeClr val="tx1"/>
                </a:solidFill>
              </a:defRPr>
            </a:lvl2pPr>
            <a:lvl3pPr marL="0" indent="0" algn="l">
              <a:lnSpc>
                <a:spcPct val="100000"/>
              </a:lnSpc>
              <a:spcAft>
                <a:spcPts val="0"/>
              </a:spcAft>
              <a:buNone/>
              <a:defRPr sz="1499" b="0">
                <a:solidFill>
                  <a:schemeClr val="tx1"/>
                </a:solidFill>
              </a:defRPr>
            </a:lvl3pPr>
            <a:lvl4pPr marL="0" indent="0" algn="l">
              <a:lnSpc>
                <a:spcPct val="100000"/>
              </a:lnSpc>
              <a:spcAft>
                <a:spcPts val="0"/>
              </a:spcAft>
              <a:buNone/>
              <a:defRPr sz="1499" b="0">
                <a:solidFill>
                  <a:schemeClr val="tx1"/>
                </a:solidFill>
              </a:defRPr>
            </a:lvl4pPr>
            <a:lvl5pPr marL="0" indent="0" algn="l">
              <a:lnSpc>
                <a:spcPct val="100000"/>
              </a:lnSpc>
              <a:spcAft>
                <a:spcPts val="0"/>
              </a:spcAft>
              <a:buNone/>
              <a:defRPr sz="1499" b="0">
                <a:solidFill>
                  <a:schemeClr val="tx1"/>
                </a:solidFill>
              </a:defRPr>
            </a:lvl5pPr>
            <a:lvl6pPr marL="0" indent="0" algn="l">
              <a:lnSpc>
                <a:spcPct val="100000"/>
              </a:lnSpc>
              <a:spcAft>
                <a:spcPts val="0"/>
              </a:spcAft>
              <a:buNone/>
              <a:defRPr sz="1499" b="0">
                <a:solidFill>
                  <a:schemeClr val="tx1"/>
                </a:solidFill>
              </a:defRPr>
            </a:lvl6pPr>
            <a:lvl7pPr marL="0" indent="0" algn="l">
              <a:lnSpc>
                <a:spcPct val="100000"/>
              </a:lnSpc>
              <a:spcAft>
                <a:spcPts val="0"/>
              </a:spcAft>
              <a:buNone/>
              <a:defRPr sz="1499" b="0">
                <a:solidFill>
                  <a:schemeClr val="tx1"/>
                </a:solidFill>
              </a:defRPr>
            </a:lvl7pPr>
            <a:lvl8pPr marL="0" indent="0" algn="l">
              <a:lnSpc>
                <a:spcPct val="100000"/>
              </a:lnSpc>
              <a:spcAft>
                <a:spcPts val="0"/>
              </a:spcAft>
              <a:buNone/>
              <a:defRPr sz="1499" b="0">
                <a:solidFill>
                  <a:schemeClr val="tx1"/>
                </a:solidFill>
              </a:defRPr>
            </a:lvl8pPr>
            <a:lvl9pPr marL="0" indent="0" algn="l">
              <a:lnSpc>
                <a:spcPct val="100000"/>
              </a:lnSpc>
              <a:spcAft>
                <a:spcPts val="0"/>
              </a:spcAft>
              <a:buNone/>
              <a:defRPr sz="1499" b="0">
                <a:solidFill>
                  <a:schemeClr val="tx1"/>
                </a:solidFill>
              </a:defRPr>
            </a:lvl9pPr>
          </a:lstStyle>
          <a:p>
            <a:pPr lvl="0"/>
            <a:r>
              <a:rPr lang="en-GB" dirty="0"/>
              <a:t>Insert headline in </a:t>
            </a:r>
            <a:r>
              <a:rPr lang="en-GB" noProof="0" dirty="0" err="1"/>
              <a:t>CorpoS</a:t>
            </a:r>
            <a:r>
              <a:rPr lang="en-GB" noProof="0" dirty="0"/>
              <a:t>, 1</a:t>
            </a:r>
            <a:r>
              <a:rPr lang="en-GB" dirty="0"/>
              <a:t>5 pt. </a:t>
            </a:r>
          </a:p>
        </p:txBody>
      </p:sp>
      <p:sp>
        <p:nvSpPr>
          <p:cNvPr id="58" name="Textplatzhalter 3"/>
          <p:cNvSpPr>
            <a:spLocks noGrp="1"/>
          </p:cNvSpPr>
          <p:nvPr>
            <p:ph type="body" sz="quarter" idx="79" hasCustomPrompt="1"/>
          </p:nvPr>
        </p:nvSpPr>
        <p:spPr bwMode="gray">
          <a:xfrm>
            <a:off x="8042487" y="3384001"/>
            <a:ext cx="3752845" cy="11700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0">
                <a:solidFill>
                  <a:schemeClr val="bg1"/>
                </a:solidFill>
              </a:defRPr>
            </a:lvl1pPr>
            <a:lvl2pPr marL="107931" indent="-107931" algn="l">
              <a:lnSpc>
                <a:spcPct val="100000"/>
              </a:lnSpc>
              <a:spcAft>
                <a:spcPts val="0"/>
              </a:spcAft>
              <a:buFont typeface="Arial" panose="020B0604020202020204" pitchFamily="34" charset="0"/>
              <a:buChar char="•"/>
              <a:defRPr sz="1499" b="0">
                <a:solidFill>
                  <a:schemeClr val="bg1"/>
                </a:solidFill>
              </a:defRPr>
            </a:lvl2pPr>
            <a:lvl3pPr marL="107931" indent="-107931" algn="l">
              <a:lnSpc>
                <a:spcPct val="100000"/>
              </a:lnSpc>
              <a:spcAft>
                <a:spcPts val="0"/>
              </a:spcAft>
              <a:buFont typeface="Arial" panose="020B0604020202020204" pitchFamily="34" charset="0"/>
              <a:buChar char="•"/>
              <a:defRPr sz="1499" b="0">
                <a:solidFill>
                  <a:schemeClr val="bg1"/>
                </a:solidFill>
              </a:defRPr>
            </a:lvl3pPr>
            <a:lvl4pPr marL="107931" indent="-107931" algn="l">
              <a:lnSpc>
                <a:spcPct val="100000"/>
              </a:lnSpc>
              <a:spcAft>
                <a:spcPts val="0"/>
              </a:spcAft>
              <a:buFont typeface="Arial" panose="020B0604020202020204" pitchFamily="34" charset="0"/>
              <a:buChar char="•"/>
              <a:defRPr sz="1499" b="0">
                <a:solidFill>
                  <a:schemeClr val="bg1"/>
                </a:solidFill>
              </a:defRPr>
            </a:lvl4pPr>
            <a:lvl5pPr marL="0" indent="0" algn="l">
              <a:lnSpc>
                <a:spcPct val="100000"/>
              </a:lnSpc>
              <a:spcAft>
                <a:spcPts val="0"/>
              </a:spcAft>
              <a:buNone/>
              <a:defRPr sz="1499" b="0">
                <a:solidFill>
                  <a:schemeClr val="bg1"/>
                </a:solidFill>
              </a:defRPr>
            </a:lvl5pPr>
            <a:lvl6pPr marL="107931" indent="-107931" algn="l">
              <a:lnSpc>
                <a:spcPct val="100000"/>
              </a:lnSpc>
              <a:spcAft>
                <a:spcPts val="0"/>
              </a:spcAft>
              <a:buFont typeface="Arial" panose="020B0604020202020204" pitchFamily="34" charset="0"/>
              <a:buChar char="•"/>
              <a:defRPr sz="1499" b="0">
                <a:solidFill>
                  <a:schemeClr val="bg1"/>
                </a:solidFill>
              </a:defRPr>
            </a:lvl6pPr>
            <a:lvl7pPr marL="107931" indent="-107931" algn="l">
              <a:lnSpc>
                <a:spcPct val="100000"/>
              </a:lnSpc>
              <a:spcAft>
                <a:spcPts val="0"/>
              </a:spcAft>
              <a:buFont typeface="Arial" panose="020B0604020202020204" pitchFamily="34" charset="0"/>
              <a:buChar char="•"/>
              <a:defRPr sz="1499" b="0">
                <a:solidFill>
                  <a:schemeClr val="bg1"/>
                </a:solidFill>
              </a:defRPr>
            </a:lvl7pPr>
            <a:lvl8pPr marL="107931" indent="-107931" algn="l">
              <a:lnSpc>
                <a:spcPct val="100000"/>
              </a:lnSpc>
              <a:spcAft>
                <a:spcPts val="0"/>
              </a:spcAft>
              <a:buFont typeface="Arial" panose="020B0604020202020204" pitchFamily="34" charset="0"/>
              <a:buChar char="•"/>
              <a:defRPr sz="1499" b="0">
                <a:solidFill>
                  <a:schemeClr val="bg1"/>
                </a:solidFill>
              </a:defRPr>
            </a:lvl8pPr>
            <a:lvl9pPr marL="107931" indent="-107931" algn="l">
              <a:lnSpc>
                <a:spcPct val="100000"/>
              </a:lnSpc>
              <a:spcAft>
                <a:spcPts val="0"/>
              </a:spcAft>
              <a:buFont typeface="Arial" panose="020B0604020202020204" pitchFamily="34" charset="0"/>
              <a:buChar char="•"/>
              <a:defRPr sz="1499" b="0">
                <a:solidFill>
                  <a:schemeClr val="bg1"/>
                </a:solidFill>
              </a:defRPr>
            </a:lvl9pPr>
          </a:lstStyle>
          <a:p>
            <a:pPr lvl="0"/>
            <a:r>
              <a:rPr lang="en-GB" noProof="0" dirty="0"/>
              <a:t>Insert text in </a:t>
            </a:r>
            <a:r>
              <a:rPr lang="en-GB" noProof="0" dirty="0" err="1"/>
              <a:t>CorpoS</a:t>
            </a:r>
            <a:r>
              <a:rPr lang="en-GB" noProof="0" dirty="0"/>
              <a:t> (Body), 20 pt. // for bullets: Home // Paragraph // Increase List Level</a:t>
            </a:r>
          </a:p>
          <a:p>
            <a:pPr lvl="1"/>
            <a:r>
              <a:rPr lang="en-GB" noProof="0" dirty="0"/>
              <a:t>Second level</a:t>
            </a:r>
          </a:p>
        </p:txBody>
      </p:sp>
      <p:sp>
        <p:nvSpPr>
          <p:cNvPr id="59" name="Textplatzhalter 3"/>
          <p:cNvSpPr>
            <a:spLocks noGrp="1"/>
          </p:cNvSpPr>
          <p:nvPr>
            <p:ph type="body" sz="quarter" idx="80" hasCustomPrompt="1"/>
          </p:nvPr>
        </p:nvSpPr>
        <p:spPr bwMode="gray">
          <a:xfrm>
            <a:off x="8042487" y="3060000"/>
            <a:ext cx="3752845" cy="324000"/>
          </a:xfrm>
          <a:solidFill>
            <a:schemeClr val="bg2">
              <a:lumMod val="50000"/>
            </a:schemeClr>
          </a:solidFill>
        </p:spPr>
        <p:txBody>
          <a:bodyPr lIns="71990" tIns="0" rIns="71990" anchor="ctr" anchorCtr="0"/>
          <a:lstStyle>
            <a:lvl1pPr marL="0" indent="0" algn="l">
              <a:lnSpc>
                <a:spcPct val="100000"/>
              </a:lnSpc>
              <a:spcAft>
                <a:spcPts val="0"/>
              </a:spcAft>
              <a:buFont typeface="Arial" panose="020B0604020202020204" pitchFamily="34" charset="0"/>
              <a:buNone/>
              <a:defRPr sz="1499" b="0">
                <a:solidFill>
                  <a:schemeClr val="tx1"/>
                </a:solidFill>
              </a:defRPr>
            </a:lvl1pPr>
            <a:lvl2pPr marL="0" indent="0" algn="l">
              <a:lnSpc>
                <a:spcPct val="100000"/>
              </a:lnSpc>
              <a:spcAft>
                <a:spcPts val="0"/>
              </a:spcAft>
              <a:buNone/>
              <a:defRPr sz="1499" b="0">
                <a:solidFill>
                  <a:schemeClr val="tx1"/>
                </a:solidFill>
              </a:defRPr>
            </a:lvl2pPr>
            <a:lvl3pPr marL="0" indent="0" algn="l">
              <a:lnSpc>
                <a:spcPct val="100000"/>
              </a:lnSpc>
              <a:spcAft>
                <a:spcPts val="0"/>
              </a:spcAft>
              <a:buNone/>
              <a:defRPr sz="1499" b="0">
                <a:solidFill>
                  <a:schemeClr val="tx1"/>
                </a:solidFill>
              </a:defRPr>
            </a:lvl3pPr>
            <a:lvl4pPr marL="0" indent="0" algn="l">
              <a:lnSpc>
                <a:spcPct val="100000"/>
              </a:lnSpc>
              <a:spcAft>
                <a:spcPts val="0"/>
              </a:spcAft>
              <a:buNone/>
              <a:defRPr sz="1499" b="0">
                <a:solidFill>
                  <a:schemeClr val="tx1"/>
                </a:solidFill>
              </a:defRPr>
            </a:lvl4pPr>
            <a:lvl5pPr marL="0" indent="0" algn="l">
              <a:lnSpc>
                <a:spcPct val="100000"/>
              </a:lnSpc>
              <a:spcAft>
                <a:spcPts val="0"/>
              </a:spcAft>
              <a:buNone/>
              <a:defRPr sz="1499" b="0">
                <a:solidFill>
                  <a:schemeClr val="tx1"/>
                </a:solidFill>
              </a:defRPr>
            </a:lvl5pPr>
            <a:lvl6pPr marL="0" indent="0" algn="l">
              <a:lnSpc>
                <a:spcPct val="100000"/>
              </a:lnSpc>
              <a:spcAft>
                <a:spcPts val="0"/>
              </a:spcAft>
              <a:buNone/>
              <a:defRPr sz="1499" b="0">
                <a:solidFill>
                  <a:schemeClr val="tx1"/>
                </a:solidFill>
              </a:defRPr>
            </a:lvl6pPr>
            <a:lvl7pPr marL="0" indent="0" algn="l">
              <a:lnSpc>
                <a:spcPct val="100000"/>
              </a:lnSpc>
              <a:spcAft>
                <a:spcPts val="0"/>
              </a:spcAft>
              <a:buNone/>
              <a:defRPr sz="1499" b="0">
                <a:solidFill>
                  <a:schemeClr val="tx1"/>
                </a:solidFill>
              </a:defRPr>
            </a:lvl7pPr>
            <a:lvl8pPr marL="0" indent="0" algn="l">
              <a:lnSpc>
                <a:spcPct val="100000"/>
              </a:lnSpc>
              <a:spcAft>
                <a:spcPts val="0"/>
              </a:spcAft>
              <a:buNone/>
              <a:defRPr sz="1499" b="0">
                <a:solidFill>
                  <a:schemeClr val="tx1"/>
                </a:solidFill>
              </a:defRPr>
            </a:lvl8pPr>
            <a:lvl9pPr marL="0" indent="0" algn="l">
              <a:lnSpc>
                <a:spcPct val="100000"/>
              </a:lnSpc>
              <a:spcAft>
                <a:spcPts val="0"/>
              </a:spcAft>
              <a:buNone/>
              <a:defRPr sz="1499" b="0">
                <a:solidFill>
                  <a:schemeClr val="tx1"/>
                </a:solidFill>
              </a:defRPr>
            </a:lvl9pPr>
          </a:lstStyle>
          <a:p>
            <a:pPr lvl="0"/>
            <a:r>
              <a:rPr lang="en-GB" dirty="0"/>
              <a:t>Insert headline in </a:t>
            </a:r>
            <a:r>
              <a:rPr lang="en-GB" noProof="0" dirty="0" err="1"/>
              <a:t>CorpoS</a:t>
            </a:r>
            <a:r>
              <a:rPr lang="en-GB" noProof="0" dirty="0"/>
              <a:t>, 1</a:t>
            </a:r>
            <a:r>
              <a:rPr lang="en-GB" dirty="0"/>
              <a:t>5 pt. </a:t>
            </a:r>
          </a:p>
        </p:txBody>
      </p:sp>
      <p:sp>
        <p:nvSpPr>
          <p:cNvPr id="3" name="Fußzeilenplatzhalter 2"/>
          <p:cNvSpPr>
            <a:spLocks noGrp="1"/>
          </p:cNvSpPr>
          <p:nvPr>
            <p:ph type="ftr" sz="quarter" idx="81"/>
          </p:nvPr>
        </p:nvSpPr>
        <p:spPr/>
        <p:txBody>
          <a:bodyPr/>
          <a:lstStyle/>
          <a:p>
            <a:endParaRPr lang="en-GB" dirty="0"/>
          </a:p>
        </p:txBody>
      </p:sp>
      <p:sp>
        <p:nvSpPr>
          <p:cNvPr id="4" name="Foliennummernplatzhalter 3"/>
          <p:cNvSpPr>
            <a:spLocks noGrp="1"/>
          </p:cNvSpPr>
          <p:nvPr>
            <p:ph type="sldNum" sz="quarter" idx="82"/>
          </p:nvPr>
        </p:nvSpPr>
        <p:spPr/>
        <p:txBody>
          <a:bodyPr/>
          <a:lstStyle/>
          <a:p>
            <a:fld id="{AD1D1349-391B-44DC-865F-5996B3E40F26}" type="slidenum">
              <a:rPr lang="en-GB" noProof="0" smtClean="0"/>
              <a:pPr/>
              <a:t>‹#›</a:t>
            </a:fld>
            <a:endParaRPr lang="en-GB" noProof="0" dirty="0"/>
          </a:p>
        </p:txBody>
      </p:sp>
      <p:grpSp>
        <p:nvGrpSpPr>
          <p:cNvPr id="38" name="Bildhandling"/>
          <p:cNvGrpSpPr/>
          <p:nvPr userDrawn="1"/>
        </p:nvGrpSpPr>
        <p:grpSpPr>
          <a:xfrm>
            <a:off x="12298395" y="403200"/>
            <a:ext cx="1799063" cy="6584747"/>
            <a:chOff x="12304800" y="403200"/>
            <a:chExt cx="1800000" cy="6584747"/>
          </a:xfrm>
        </p:grpSpPr>
        <p:sp>
          <p:nvSpPr>
            <p:cNvPr id="39"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40"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3"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4"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46"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2"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202357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53" name="Textplatzhalter 3"/>
          <p:cNvSpPr>
            <a:spLocks noGrp="1"/>
          </p:cNvSpPr>
          <p:nvPr>
            <p:ph type="body" sz="quarter" idx="32" hasCustomPrompt="1"/>
          </p:nvPr>
        </p:nvSpPr>
        <p:spPr bwMode="gray">
          <a:xfrm>
            <a:off x="395794" y="3851886"/>
            <a:ext cx="3752845" cy="396000"/>
          </a:xfrm>
          <a:solidFill>
            <a:schemeClr val="accent1"/>
          </a:solidFill>
        </p:spPr>
        <p:txBody>
          <a:bodyPr lIns="107985" tIns="35995" rIns="107985" bIns="35995" anchor="ctr" anchorCtr="0"/>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a:t>
            </a:r>
            <a:r>
              <a:rPr lang="en-GB" dirty="0"/>
              <a:t>20 pt.</a:t>
            </a:r>
          </a:p>
        </p:txBody>
      </p:sp>
      <p:sp>
        <p:nvSpPr>
          <p:cNvPr id="63" name="Textplatzhalter 3"/>
          <p:cNvSpPr>
            <a:spLocks noGrp="1"/>
          </p:cNvSpPr>
          <p:nvPr>
            <p:ph type="body" sz="quarter" idx="33" hasCustomPrompt="1"/>
          </p:nvPr>
        </p:nvSpPr>
        <p:spPr bwMode="gray">
          <a:xfrm>
            <a:off x="395794" y="3383769"/>
            <a:ext cx="3752845" cy="396000"/>
          </a:xfrm>
          <a:solidFill>
            <a:schemeClr val="accent1"/>
          </a:solidFill>
        </p:spPr>
        <p:txBody>
          <a:bodyPr lIns="107985" tIns="35995" rIns="107985" bIns="35995" anchor="ctr" anchorCtr="0"/>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a:t>
            </a:r>
            <a:r>
              <a:rPr lang="en-GB" dirty="0"/>
              <a:t>20 pt.</a:t>
            </a:r>
          </a:p>
        </p:txBody>
      </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endParaRPr lang="en-GB" dirty="0"/>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20" name="Textplatzhalter 3"/>
          <p:cNvSpPr>
            <a:spLocks noGrp="1"/>
          </p:cNvSpPr>
          <p:nvPr userDrawn="1">
            <p:ph type="body" sz="quarter" idx="2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 name="Textplatzhalter 3"/>
          <p:cNvSpPr>
            <a:spLocks noGrp="1"/>
          </p:cNvSpPr>
          <p:nvPr userDrawn="1">
            <p:ph type="body" sz="quarter" idx="19" hasCustomPrompt="1"/>
          </p:nvPr>
        </p:nvSpPr>
        <p:spPr bwMode="gray">
          <a:xfrm>
            <a:off x="395794" y="1511301"/>
            <a:ext cx="3752845" cy="396000"/>
          </a:xfrm>
          <a:solidFill>
            <a:schemeClr val="accent1"/>
          </a:solidFill>
        </p:spPr>
        <p:txBody>
          <a:bodyPr lIns="107985" tIns="35995" rIns="107985" bIns="35995" anchor="ctr" anchorCtr="0"/>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a:t>
            </a:r>
            <a:r>
              <a:rPr lang="en-GB" dirty="0"/>
              <a:t>20 pt.</a:t>
            </a:r>
          </a:p>
        </p:txBody>
      </p:sp>
      <p:sp>
        <p:nvSpPr>
          <p:cNvPr id="48" name="Textplatzhalter 3"/>
          <p:cNvSpPr>
            <a:spLocks noGrp="1"/>
          </p:cNvSpPr>
          <p:nvPr>
            <p:ph type="body" sz="quarter" idx="28" hasCustomPrompt="1"/>
          </p:nvPr>
        </p:nvSpPr>
        <p:spPr bwMode="gray">
          <a:xfrm>
            <a:off x="395794" y="1980001"/>
            <a:ext cx="3752845" cy="396000"/>
          </a:xfrm>
          <a:solidFill>
            <a:schemeClr val="accent1"/>
          </a:solidFill>
        </p:spPr>
        <p:txBody>
          <a:bodyPr lIns="107985" tIns="35995" rIns="107985" bIns="35995" anchor="ctr" anchorCtr="0"/>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a:t>
            </a:r>
            <a:r>
              <a:rPr lang="en-GB" dirty="0"/>
              <a:t>20 pt.</a:t>
            </a:r>
          </a:p>
        </p:txBody>
      </p:sp>
      <p:sp>
        <p:nvSpPr>
          <p:cNvPr id="49" name="Textplatzhalter 3"/>
          <p:cNvSpPr>
            <a:spLocks noGrp="1"/>
          </p:cNvSpPr>
          <p:nvPr>
            <p:ph type="body" sz="quarter" idx="29" hasCustomPrompt="1"/>
          </p:nvPr>
        </p:nvSpPr>
        <p:spPr bwMode="gray">
          <a:xfrm>
            <a:off x="395794" y="2915651"/>
            <a:ext cx="3752845" cy="396000"/>
          </a:xfrm>
          <a:solidFill>
            <a:schemeClr val="accent1"/>
          </a:solidFill>
        </p:spPr>
        <p:txBody>
          <a:bodyPr lIns="107985" tIns="35995" rIns="107985" bIns="35995" anchor="ctr" anchorCtr="0"/>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a:t>
            </a:r>
            <a:r>
              <a:rPr lang="en-GB" dirty="0"/>
              <a:t>20 pt.</a:t>
            </a:r>
          </a:p>
        </p:txBody>
      </p:sp>
      <p:sp>
        <p:nvSpPr>
          <p:cNvPr id="50" name="Textplatzhalter 3"/>
          <p:cNvSpPr>
            <a:spLocks noGrp="1"/>
          </p:cNvSpPr>
          <p:nvPr>
            <p:ph type="body" sz="quarter" idx="30" hasCustomPrompt="1"/>
          </p:nvPr>
        </p:nvSpPr>
        <p:spPr bwMode="gray">
          <a:xfrm>
            <a:off x="395794" y="4320000"/>
            <a:ext cx="3752845" cy="396000"/>
          </a:xfrm>
          <a:solidFill>
            <a:schemeClr val="accent1"/>
          </a:solidFill>
        </p:spPr>
        <p:txBody>
          <a:bodyPr lIns="107985" tIns="35995" rIns="107985" bIns="35995" anchor="ctr" anchorCtr="0"/>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a:t>
            </a:r>
            <a:r>
              <a:rPr lang="en-GB" dirty="0"/>
              <a:t>20 pt.</a:t>
            </a:r>
          </a:p>
        </p:txBody>
      </p:sp>
      <p:sp>
        <p:nvSpPr>
          <p:cNvPr id="51" name="Textplatzhalter 3"/>
          <p:cNvSpPr>
            <a:spLocks noGrp="1"/>
          </p:cNvSpPr>
          <p:nvPr>
            <p:ph type="body" sz="quarter" idx="31" hasCustomPrompt="1"/>
          </p:nvPr>
        </p:nvSpPr>
        <p:spPr bwMode="gray">
          <a:xfrm>
            <a:off x="395794" y="2447534"/>
            <a:ext cx="3752845" cy="396000"/>
          </a:xfrm>
          <a:solidFill>
            <a:schemeClr val="accent1"/>
          </a:solidFill>
        </p:spPr>
        <p:txBody>
          <a:bodyPr lIns="107985" tIns="35995" rIns="107985" bIns="35995" anchor="ctr" anchorCtr="0"/>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a:t>
            </a:r>
            <a:r>
              <a:rPr lang="en-GB" dirty="0"/>
              <a:t>20 pt.</a:t>
            </a:r>
          </a:p>
        </p:txBody>
      </p:sp>
      <p:sp>
        <p:nvSpPr>
          <p:cNvPr id="64" name="Bildplatzhalter 8"/>
          <p:cNvSpPr>
            <a:spLocks noGrp="1"/>
          </p:cNvSpPr>
          <p:nvPr>
            <p:ph type="pic" sz="quarter" idx="10" hasCustomPrompt="1"/>
          </p:nvPr>
        </p:nvSpPr>
        <p:spPr bwMode="gray">
          <a:xfrm>
            <a:off x="4220602" y="1511300"/>
            <a:ext cx="7574730" cy="32047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3" name="Fußzeilenplatzhalter 2"/>
          <p:cNvSpPr>
            <a:spLocks noGrp="1"/>
          </p:cNvSpPr>
          <p:nvPr>
            <p:ph type="ftr" sz="quarter" idx="34"/>
          </p:nvPr>
        </p:nvSpPr>
        <p:spPr/>
        <p:txBody>
          <a:bodyPr/>
          <a:lstStyle/>
          <a:p>
            <a:endParaRPr lang="en-GB" dirty="0"/>
          </a:p>
        </p:txBody>
      </p:sp>
      <p:sp>
        <p:nvSpPr>
          <p:cNvPr id="7" name="Foliennummernplatzhalter 6"/>
          <p:cNvSpPr>
            <a:spLocks noGrp="1"/>
          </p:cNvSpPr>
          <p:nvPr>
            <p:ph type="sldNum" sz="quarter" idx="35"/>
          </p:nvPr>
        </p:nvSpPr>
        <p:spPr/>
        <p:txBody>
          <a:bodyPr/>
          <a:lstStyle/>
          <a:p>
            <a:fld id="{AD1D1349-391B-44DC-865F-5996B3E40F26}" type="slidenum">
              <a:rPr lang="en-GB" noProof="0" smtClean="0"/>
              <a:pPr/>
              <a:t>‹#›</a:t>
            </a:fld>
            <a:endParaRPr lang="en-GB" noProof="0" dirty="0"/>
          </a:p>
        </p:txBody>
      </p:sp>
      <p:grpSp>
        <p:nvGrpSpPr>
          <p:cNvPr id="17" name="Bildhandling"/>
          <p:cNvGrpSpPr/>
          <p:nvPr userDrawn="1"/>
        </p:nvGrpSpPr>
        <p:grpSpPr>
          <a:xfrm>
            <a:off x="12298395" y="403200"/>
            <a:ext cx="1799063" cy="6584747"/>
            <a:chOff x="12304800" y="403200"/>
            <a:chExt cx="1800000" cy="6584747"/>
          </a:xfrm>
        </p:grpSpPr>
        <p:sp>
          <p:nvSpPr>
            <p:cNvPr id="18"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9"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3"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4"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25"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6"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088059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 Bilder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4" y="368300"/>
            <a:ext cx="11400249" cy="1008360"/>
          </a:xfrm>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7" name="Bildplatzhalter 8"/>
          <p:cNvSpPr>
            <a:spLocks noGrp="1"/>
          </p:cNvSpPr>
          <p:nvPr>
            <p:ph type="pic" sz="quarter" idx="10" hasCustomPrompt="1"/>
          </p:nvPr>
        </p:nvSpPr>
        <p:spPr bwMode="gray">
          <a:xfrm>
            <a:off x="395794" y="1512000"/>
            <a:ext cx="3752845" cy="1944000"/>
          </a:xfrm>
          <a:solidFill>
            <a:schemeClr val="accent6"/>
          </a:solidFill>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9" name="Bildplatzhalter 8"/>
          <p:cNvSpPr>
            <a:spLocks noGrp="1"/>
          </p:cNvSpPr>
          <p:nvPr>
            <p:ph type="pic" sz="quarter" idx="11" hasCustomPrompt="1"/>
          </p:nvPr>
        </p:nvSpPr>
        <p:spPr bwMode="gray">
          <a:xfrm>
            <a:off x="395794" y="4044227"/>
            <a:ext cx="3752845"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0" name="Bildplatzhalter 8"/>
          <p:cNvSpPr>
            <a:spLocks noGrp="1"/>
          </p:cNvSpPr>
          <p:nvPr>
            <p:ph type="pic" sz="quarter" idx="12" hasCustomPrompt="1"/>
          </p:nvPr>
        </p:nvSpPr>
        <p:spPr bwMode="gray">
          <a:xfrm>
            <a:off x="8042487" y="1512000"/>
            <a:ext cx="3752845"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1" name="Bildplatzhalter 8"/>
          <p:cNvSpPr>
            <a:spLocks noGrp="1"/>
          </p:cNvSpPr>
          <p:nvPr>
            <p:ph type="pic" sz="quarter" idx="17" hasCustomPrompt="1"/>
          </p:nvPr>
        </p:nvSpPr>
        <p:spPr bwMode="gray">
          <a:xfrm>
            <a:off x="8042487" y="4044227"/>
            <a:ext cx="3752845"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2" name="Bildplatzhalter 8"/>
          <p:cNvSpPr>
            <a:spLocks noGrp="1"/>
          </p:cNvSpPr>
          <p:nvPr>
            <p:ph type="pic" sz="quarter" idx="14" hasCustomPrompt="1"/>
          </p:nvPr>
        </p:nvSpPr>
        <p:spPr bwMode="gray">
          <a:xfrm>
            <a:off x="4219140" y="1512000"/>
            <a:ext cx="3752845" cy="1944000"/>
          </a:xfrm>
          <a:solidFill>
            <a:schemeClr val="accent6"/>
          </a:solidFill>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3" name="Bildplatzhalter 8"/>
          <p:cNvSpPr>
            <a:spLocks noGrp="1"/>
          </p:cNvSpPr>
          <p:nvPr>
            <p:ph type="pic" sz="quarter" idx="18" hasCustomPrompt="1"/>
          </p:nvPr>
        </p:nvSpPr>
        <p:spPr bwMode="gray">
          <a:xfrm>
            <a:off x="4219140" y="4044227"/>
            <a:ext cx="3752845"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4" name="Textplatzhalter 3"/>
          <p:cNvSpPr>
            <a:spLocks noGrp="1"/>
          </p:cNvSpPr>
          <p:nvPr>
            <p:ph type="body" sz="quarter" idx="19" hasCustomPrompt="1"/>
          </p:nvPr>
        </p:nvSpPr>
        <p:spPr>
          <a:xfrm>
            <a:off x="395793" y="3501248"/>
            <a:ext cx="3752845" cy="324000"/>
          </a:xfrm>
        </p:spPr>
        <p:txBody>
          <a:bodyPr/>
          <a:lstStyle>
            <a:lvl1pPr marL="0" indent="0">
              <a:lnSpc>
                <a:spcPct val="100000"/>
              </a:lnSpc>
              <a:spcAft>
                <a:spcPts val="0"/>
              </a:spcAft>
              <a:buFont typeface="Arial" panose="020B0604020202020204" pitchFamily="34" charset="0"/>
              <a:buNone/>
              <a:defRPr sz="1499" baseline="0"/>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4" name="Textplatzhalter 3"/>
          <p:cNvSpPr>
            <a:spLocks noGrp="1"/>
          </p:cNvSpPr>
          <p:nvPr>
            <p:ph type="body" sz="quarter" idx="20" hasCustomPrompt="1"/>
          </p:nvPr>
        </p:nvSpPr>
        <p:spPr>
          <a:xfrm>
            <a:off x="395795" y="6030980"/>
            <a:ext cx="3752845"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6" name="Textplatzhalter 3"/>
          <p:cNvSpPr>
            <a:spLocks noGrp="1"/>
          </p:cNvSpPr>
          <p:nvPr>
            <p:ph type="body" sz="quarter" idx="21" hasCustomPrompt="1"/>
          </p:nvPr>
        </p:nvSpPr>
        <p:spPr>
          <a:xfrm>
            <a:off x="4219140" y="3501248"/>
            <a:ext cx="3752845" cy="324000"/>
          </a:xfrm>
        </p:spPr>
        <p:txBody>
          <a:bodyPr/>
          <a:lstStyle>
            <a:lvl1pPr marL="0" marR="0" indent="0" algn="l" defTabSz="913814" rtl="0" eaLnBrk="1" fontAlgn="auto" latinLnBrk="0" hangingPunct="1">
              <a:lnSpc>
                <a:spcPct val="100000"/>
              </a:lnSpc>
              <a:spcBef>
                <a:spcPts val="0"/>
              </a:spcBef>
              <a:spcAft>
                <a:spcPts val="0"/>
              </a:spcAft>
              <a:buClrTx/>
              <a:buSzTx/>
              <a:buFont typeface="Arial" panose="020B0604020202020204" pitchFamily="34" charset="0"/>
              <a:buNone/>
              <a:tabLst/>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7" name="Textplatzhalter 3"/>
          <p:cNvSpPr>
            <a:spLocks noGrp="1"/>
          </p:cNvSpPr>
          <p:nvPr>
            <p:ph type="body" sz="quarter" idx="22" hasCustomPrompt="1"/>
          </p:nvPr>
        </p:nvSpPr>
        <p:spPr>
          <a:xfrm>
            <a:off x="8042487" y="3501248"/>
            <a:ext cx="3752845" cy="324000"/>
          </a:xfrm>
        </p:spPr>
        <p:txBody>
          <a:bodyPr/>
          <a:lstStyle>
            <a:lvl1pPr marL="0" marR="0" indent="0" algn="l" defTabSz="913814" rtl="0" eaLnBrk="1" fontAlgn="auto" latinLnBrk="0" hangingPunct="1">
              <a:lnSpc>
                <a:spcPct val="100000"/>
              </a:lnSpc>
              <a:spcBef>
                <a:spcPts val="0"/>
              </a:spcBef>
              <a:spcAft>
                <a:spcPts val="0"/>
              </a:spcAft>
              <a:buClrTx/>
              <a:buSzTx/>
              <a:buFont typeface="Arial" panose="020B0604020202020204" pitchFamily="34" charset="0"/>
              <a:buNone/>
              <a:tabLst/>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8" name="Textplatzhalter 3"/>
          <p:cNvSpPr>
            <a:spLocks noGrp="1"/>
          </p:cNvSpPr>
          <p:nvPr>
            <p:ph type="body" sz="quarter" idx="23" hasCustomPrompt="1"/>
          </p:nvPr>
        </p:nvSpPr>
        <p:spPr>
          <a:xfrm>
            <a:off x="4219141" y="6030980"/>
            <a:ext cx="3752845"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9" name="Textplatzhalter 3"/>
          <p:cNvSpPr>
            <a:spLocks noGrp="1"/>
          </p:cNvSpPr>
          <p:nvPr>
            <p:ph type="body" sz="quarter" idx="24" hasCustomPrompt="1"/>
          </p:nvPr>
        </p:nvSpPr>
        <p:spPr>
          <a:xfrm>
            <a:off x="8042487" y="6030980"/>
            <a:ext cx="3752845"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0" name="Textplatzhalter 3"/>
          <p:cNvSpPr>
            <a:spLocks noGrp="1"/>
          </p:cNvSpPr>
          <p:nvPr>
            <p:ph type="body" sz="quarter" idx="2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1" name="Textplatzhalter 3"/>
          <p:cNvSpPr>
            <a:spLocks noGrp="1"/>
          </p:cNvSpPr>
          <p:nvPr>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2" name="Textplatzhalter 3"/>
          <p:cNvSpPr>
            <a:spLocks noGrp="1"/>
          </p:cNvSpPr>
          <p:nvPr>
            <p:ph type="body" sz="quarter" idx="2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5" name="Fußzeilenplatzhalter 14"/>
          <p:cNvSpPr>
            <a:spLocks noGrp="1"/>
          </p:cNvSpPr>
          <p:nvPr>
            <p:ph type="ftr" sz="quarter" idx="30"/>
          </p:nvPr>
        </p:nvSpPr>
        <p:spPr/>
        <p:txBody>
          <a:bodyPr/>
          <a:lstStyle/>
          <a:p>
            <a:endParaRPr lang="en-GB" noProof="0" dirty="0"/>
          </a:p>
        </p:txBody>
      </p:sp>
      <p:sp>
        <p:nvSpPr>
          <p:cNvPr id="27" name="Foliennummernplatzhalter 26"/>
          <p:cNvSpPr>
            <a:spLocks noGrp="1"/>
          </p:cNvSpPr>
          <p:nvPr>
            <p:ph type="sldNum" sz="quarter" idx="31"/>
          </p:nvPr>
        </p:nvSpPr>
        <p:spPr/>
        <p:txBody>
          <a:bodyPr/>
          <a:lstStyle/>
          <a:p>
            <a:fld id="{AD1D1349-391B-44DC-865F-5996B3E40F26}" type="slidenum">
              <a:rPr lang="en-GB" noProof="0" smtClean="0"/>
              <a:pPr/>
              <a:t>‹#›</a:t>
            </a:fld>
            <a:endParaRPr lang="en-GB" noProof="0" dirty="0"/>
          </a:p>
        </p:txBody>
      </p:sp>
      <p:grpSp>
        <p:nvGrpSpPr>
          <p:cNvPr id="35" name="Bildhandling"/>
          <p:cNvGrpSpPr/>
          <p:nvPr userDrawn="1"/>
        </p:nvGrpSpPr>
        <p:grpSpPr>
          <a:xfrm>
            <a:off x="12298395" y="403200"/>
            <a:ext cx="1799063" cy="6584747"/>
            <a:chOff x="12304800" y="403200"/>
            <a:chExt cx="1800000" cy="6584747"/>
          </a:xfrm>
        </p:grpSpPr>
        <p:sp>
          <p:nvSpPr>
            <p:cNvPr id="36"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37"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8"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9"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40"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5692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838200" y="6492876"/>
            <a:ext cx="2743200" cy="15388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631D9A-7E60-4A60-8BC9-E9C6E37706E2}"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82193956"/>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Bilder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4" y="368300"/>
            <a:ext cx="11400249" cy="1008360"/>
          </a:xfrm>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7" name="Bildplatzhalter 8"/>
          <p:cNvSpPr>
            <a:spLocks noGrp="1"/>
          </p:cNvSpPr>
          <p:nvPr>
            <p:ph type="pic" sz="quarter" idx="10" hasCustomPrompt="1"/>
          </p:nvPr>
        </p:nvSpPr>
        <p:spPr bwMode="gray">
          <a:xfrm>
            <a:off x="395794" y="1512000"/>
            <a:ext cx="3752845" cy="37548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10" name="Bildplatzhalter 8"/>
          <p:cNvSpPr>
            <a:spLocks noGrp="1"/>
          </p:cNvSpPr>
          <p:nvPr>
            <p:ph type="pic" sz="quarter" idx="12" hasCustomPrompt="1"/>
          </p:nvPr>
        </p:nvSpPr>
        <p:spPr bwMode="gray">
          <a:xfrm>
            <a:off x="8042487" y="1512000"/>
            <a:ext cx="3752845" cy="37548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12" name="Bildplatzhalter 8"/>
          <p:cNvSpPr>
            <a:spLocks noGrp="1"/>
          </p:cNvSpPr>
          <p:nvPr>
            <p:ph type="pic" sz="quarter" idx="14" hasCustomPrompt="1"/>
          </p:nvPr>
        </p:nvSpPr>
        <p:spPr bwMode="gray">
          <a:xfrm>
            <a:off x="4219140" y="1512000"/>
            <a:ext cx="3752845" cy="37548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4" name="Textplatzhalter 3"/>
          <p:cNvSpPr>
            <a:spLocks noGrp="1"/>
          </p:cNvSpPr>
          <p:nvPr>
            <p:ph type="body" sz="quarter" idx="19" hasCustomPrompt="1"/>
          </p:nvPr>
        </p:nvSpPr>
        <p:spPr>
          <a:xfrm>
            <a:off x="395793" y="5313600"/>
            <a:ext cx="3752845"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6" name="Textplatzhalter 3"/>
          <p:cNvSpPr>
            <a:spLocks noGrp="1"/>
          </p:cNvSpPr>
          <p:nvPr>
            <p:ph type="body" sz="quarter" idx="21" hasCustomPrompt="1"/>
          </p:nvPr>
        </p:nvSpPr>
        <p:spPr>
          <a:xfrm>
            <a:off x="4219140" y="5313600"/>
            <a:ext cx="3752845"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7" name="Textplatzhalter 3"/>
          <p:cNvSpPr>
            <a:spLocks noGrp="1"/>
          </p:cNvSpPr>
          <p:nvPr>
            <p:ph type="body" sz="quarter" idx="22" hasCustomPrompt="1"/>
          </p:nvPr>
        </p:nvSpPr>
        <p:spPr>
          <a:xfrm>
            <a:off x="8042487" y="5313600"/>
            <a:ext cx="3752845"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0" name="Textplatzhalter 3"/>
          <p:cNvSpPr>
            <a:spLocks noGrp="1"/>
          </p:cNvSpPr>
          <p:nvPr>
            <p:ph type="body" sz="quarter" idx="2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1" name="Textplatzhalter 3"/>
          <p:cNvSpPr>
            <a:spLocks noGrp="1"/>
          </p:cNvSpPr>
          <p:nvPr>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2" name="Textplatzhalter 3"/>
          <p:cNvSpPr>
            <a:spLocks noGrp="1"/>
          </p:cNvSpPr>
          <p:nvPr>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3" name="Fußzeilenplatzhalter 2"/>
          <p:cNvSpPr>
            <a:spLocks noGrp="1"/>
          </p:cNvSpPr>
          <p:nvPr>
            <p:ph type="ftr" sz="quarter" idx="28"/>
          </p:nvPr>
        </p:nvSpPr>
        <p:spPr/>
        <p:txBody>
          <a:bodyPr/>
          <a:lstStyle/>
          <a:p>
            <a:endParaRPr lang="en-GB" noProof="0" dirty="0"/>
          </a:p>
        </p:txBody>
      </p:sp>
      <p:sp>
        <p:nvSpPr>
          <p:cNvPr id="9" name="Foliennummernplatzhalter 8"/>
          <p:cNvSpPr>
            <a:spLocks noGrp="1"/>
          </p:cNvSpPr>
          <p:nvPr>
            <p:ph type="sldNum" sz="quarter" idx="29"/>
          </p:nvPr>
        </p:nvSpPr>
        <p:spPr/>
        <p:txBody>
          <a:bodyPr/>
          <a:lstStyle/>
          <a:p>
            <a:fld id="{AD1D1349-391B-44DC-865F-5996B3E40F26}" type="slidenum">
              <a:rPr lang="en-GB" noProof="0" smtClean="0"/>
              <a:pPr/>
              <a:t>‹#›</a:t>
            </a:fld>
            <a:endParaRPr lang="en-GB" noProof="0" dirty="0"/>
          </a:p>
        </p:txBody>
      </p:sp>
      <p:grpSp>
        <p:nvGrpSpPr>
          <p:cNvPr id="23" name="Bildhandling"/>
          <p:cNvGrpSpPr/>
          <p:nvPr userDrawn="1"/>
        </p:nvGrpSpPr>
        <p:grpSpPr>
          <a:xfrm>
            <a:off x="12298395" y="403200"/>
            <a:ext cx="1799063" cy="6584747"/>
            <a:chOff x="12304800" y="403200"/>
            <a:chExt cx="1800000" cy="6584747"/>
          </a:xfrm>
        </p:grpSpPr>
        <p:sp>
          <p:nvSpPr>
            <p:cNvPr id="24"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25"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6"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7"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28"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9"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862229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Bilder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4" y="368300"/>
            <a:ext cx="11400249" cy="1008360"/>
          </a:xfrm>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7" name="Bildplatzhalter 8"/>
          <p:cNvSpPr>
            <a:spLocks noGrp="1"/>
          </p:cNvSpPr>
          <p:nvPr>
            <p:ph type="pic" sz="quarter" idx="10" hasCustomPrompt="1"/>
          </p:nvPr>
        </p:nvSpPr>
        <p:spPr bwMode="gray">
          <a:xfrm>
            <a:off x="395796" y="1512000"/>
            <a:ext cx="5663449"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9" name="Bildplatzhalter 8"/>
          <p:cNvSpPr>
            <a:spLocks noGrp="1"/>
          </p:cNvSpPr>
          <p:nvPr>
            <p:ph type="pic" sz="quarter" idx="11" hasCustomPrompt="1"/>
          </p:nvPr>
        </p:nvSpPr>
        <p:spPr bwMode="gray">
          <a:xfrm>
            <a:off x="395796" y="4044227"/>
            <a:ext cx="5663449"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4" name="Textplatzhalter 3"/>
          <p:cNvSpPr>
            <a:spLocks noGrp="1"/>
          </p:cNvSpPr>
          <p:nvPr>
            <p:ph type="body" sz="quarter" idx="19" hasCustomPrompt="1"/>
          </p:nvPr>
        </p:nvSpPr>
        <p:spPr>
          <a:xfrm>
            <a:off x="395796" y="3501248"/>
            <a:ext cx="5663449"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4" name="Textplatzhalter 3"/>
          <p:cNvSpPr>
            <a:spLocks noGrp="1"/>
          </p:cNvSpPr>
          <p:nvPr>
            <p:ph type="body" sz="quarter" idx="20" hasCustomPrompt="1"/>
          </p:nvPr>
        </p:nvSpPr>
        <p:spPr>
          <a:xfrm>
            <a:off x="395796" y="6030980"/>
            <a:ext cx="5663449"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1" name="Bildplatzhalter 8"/>
          <p:cNvSpPr>
            <a:spLocks noGrp="1"/>
          </p:cNvSpPr>
          <p:nvPr>
            <p:ph type="pic" sz="quarter" idx="25" hasCustomPrompt="1"/>
          </p:nvPr>
        </p:nvSpPr>
        <p:spPr bwMode="gray">
          <a:xfrm>
            <a:off x="6131883" y="1511300"/>
            <a:ext cx="5663449"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22" name="Bildplatzhalter 8"/>
          <p:cNvSpPr>
            <a:spLocks noGrp="1"/>
          </p:cNvSpPr>
          <p:nvPr>
            <p:ph type="pic" sz="quarter" idx="26" hasCustomPrompt="1"/>
          </p:nvPr>
        </p:nvSpPr>
        <p:spPr bwMode="gray">
          <a:xfrm>
            <a:off x="6131883" y="4043527"/>
            <a:ext cx="5663449"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23" name="Textplatzhalter 3"/>
          <p:cNvSpPr>
            <a:spLocks noGrp="1"/>
          </p:cNvSpPr>
          <p:nvPr>
            <p:ph type="body" sz="quarter" idx="27" hasCustomPrompt="1"/>
          </p:nvPr>
        </p:nvSpPr>
        <p:spPr>
          <a:xfrm>
            <a:off x="6131883" y="3500548"/>
            <a:ext cx="5663449"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4" name="Textplatzhalter 3"/>
          <p:cNvSpPr>
            <a:spLocks noGrp="1"/>
          </p:cNvSpPr>
          <p:nvPr>
            <p:ph type="body" sz="quarter" idx="28" hasCustomPrompt="1"/>
          </p:nvPr>
        </p:nvSpPr>
        <p:spPr>
          <a:xfrm>
            <a:off x="6131883" y="6030280"/>
            <a:ext cx="5663449"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5"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6"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7" name="Textplatzhalter 3"/>
          <p:cNvSpPr>
            <a:spLocks noGrp="1"/>
          </p:cNvSpPr>
          <p:nvPr>
            <p:ph type="body" sz="quarter" idx="2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3" name="Fußzeilenplatzhalter 2"/>
          <p:cNvSpPr>
            <a:spLocks noGrp="1"/>
          </p:cNvSpPr>
          <p:nvPr>
            <p:ph type="ftr" sz="quarter" idx="30"/>
          </p:nvPr>
        </p:nvSpPr>
        <p:spPr/>
        <p:txBody>
          <a:bodyPr/>
          <a:lstStyle/>
          <a:p>
            <a:endParaRPr lang="en-GB" noProof="0" dirty="0"/>
          </a:p>
        </p:txBody>
      </p:sp>
      <p:sp>
        <p:nvSpPr>
          <p:cNvPr id="10" name="Foliennummernplatzhalter 9"/>
          <p:cNvSpPr>
            <a:spLocks noGrp="1"/>
          </p:cNvSpPr>
          <p:nvPr>
            <p:ph type="sldNum" sz="quarter" idx="31"/>
          </p:nvPr>
        </p:nvSpPr>
        <p:spPr/>
        <p:txBody>
          <a:bodyPr/>
          <a:lstStyle/>
          <a:p>
            <a:fld id="{AD1D1349-391B-44DC-865F-5996B3E40F26}" type="slidenum">
              <a:rPr lang="en-GB" noProof="0" smtClean="0"/>
              <a:pPr/>
              <a:t>‹#›</a:t>
            </a:fld>
            <a:endParaRPr lang="en-GB" noProof="0" dirty="0"/>
          </a:p>
        </p:txBody>
      </p:sp>
      <p:grpSp>
        <p:nvGrpSpPr>
          <p:cNvPr id="25" name="Bildhandling"/>
          <p:cNvGrpSpPr/>
          <p:nvPr userDrawn="1"/>
        </p:nvGrpSpPr>
        <p:grpSpPr>
          <a:xfrm>
            <a:off x="12298395" y="403200"/>
            <a:ext cx="1799063" cy="6584747"/>
            <a:chOff x="12304800" y="403200"/>
            <a:chExt cx="1800000" cy="6584747"/>
          </a:xfrm>
        </p:grpSpPr>
        <p:sp>
          <p:nvSpPr>
            <p:cNvPr id="26"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27"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8"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6"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37"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8"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892017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 Bilder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4" y="368300"/>
            <a:ext cx="11400249" cy="1008360"/>
          </a:xfrm>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7" name="Bildplatzhalter 8"/>
          <p:cNvSpPr>
            <a:spLocks noGrp="1"/>
          </p:cNvSpPr>
          <p:nvPr>
            <p:ph type="pic" sz="quarter" idx="10" hasCustomPrompt="1"/>
          </p:nvPr>
        </p:nvSpPr>
        <p:spPr bwMode="gray">
          <a:xfrm>
            <a:off x="395794" y="1512000"/>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9" name="Bildplatzhalter 8"/>
          <p:cNvSpPr>
            <a:spLocks noGrp="1"/>
          </p:cNvSpPr>
          <p:nvPr>
            <p:ph type="pic" sz="quarter" idx="11" hasCustomPrompt="1"/>
          </p:nvPr>
        </p:nvSpPr>
        <p:spPr bwMode="gray">
          <a:xfrm>
            <a:off x="395794" y="4044227"/>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4" name="Textplatzhalter 3"/>
          <p:cNvSpPr>
            <a:spLocks noGrp="1"/>
          </p:cNvSpPr>
          <p:nvPr>
            <p:ph type="body" sz="quarter" idx="19" hasCustomPrompt="1"/>
          </p:nvPr>
        </p:nvSpPr>
        <p:spPr>
          <a:xfrm>
            <a:off x="395794" y="3501248"/>
            <a:ext cx="2795744"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4" name="Textplatzhalter 3"/>
          <p:cNvSpPr>
            <a:spLocks noGrp="1"/>
          </p:cNvSpPr>
          <p:nvPr>
            <p:ph type="body" sz="quarter" idx="20" hasCustomPrompt="1"/>
          </p:nvPr>
        </p:nvSpPr>
        <p:spPr>
          <a:xfrm>
            <a:off x="395795" y="6030980"/>
            <a:ext cx="2795744"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1" name="Bildplatzhalter 8"/>
          <p:cNvSpPr>
            <a:spLocks noGrp="1"/>
          </p:cNvSpPr>
          <p:nvPr>
            <p:ph type="pic" sz="quarter" idx="25" hasCustomPrompt="1"/>
          </p:nvPr>
        </p:nvSpPr>
        <p:spPr bwMode="gray">
          <a:xfrm>
            <a:off x="6131655" y="1511300"/>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22" name="Bildplatzhalter 8"/>
          <p:cNvSpPr>
            <a:spLocks noGrp="1"/>
          </p:cNvSpPr>
          <p:nvPr>
            <p:ph type="pic" sz="quarter" idx="26" hasCustomPrompt="1"/>
          </p:nvPr>
        </p:nvSpPr>
        <p:spPr bwMode="gray">
          <a:xfrm>
            <a:off x="6131655" y="4043527"/>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23" name="Textplatzhalter 3"/>
          <p:cNvSpPr>
            <a:spLocks noGrp="1"/>
          </p:cNvSpPr>
          <p:nvPr>
            <p:ph type="body" sz="quarter" idx="27" hasCustomPrompt="1"/>
          </p:nvPr>
        </p:nvSpPr>
        <p:spPr>
          <a:xfrm>
            <a:off x="6131655" y="3500548"/>
            <a:ext cx="2795744"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4" name="Textplatzhalter 3"/>
          <p:cNvSpPr>
            <a:spLocks noGrp="1"/>
          </p:cNvSpPr>
          <p:nvPr>
            <p:ph type="body" sz="quarter" idx="28" hasCustomPrompt="1"/>
          </p:nvPr>
        </p:nvSpPr>
        <p:spPr>
          <a:xfrm>
            <a:off x="6131657" y="6030280"/>
            <a:ext cx="2795744"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5" name="Bildplatzhalter 8"/>
          <p:cNvSpPr>
            <a:spLocks noGrp="1"/>
          </p:cNvSpPr>
          <p:nvPr>
            <p:ph type="pic" sz="quarter" idx="29" hasCustomPrompt="1"/>
          </p:nvPr>
        </p:nvSpPr>
        <p:spPr bwMode="gray">
          <a:xfrm>
            <a:off x="3263725" y="1511300"/>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6" name="Bildplatzhalter 8"/>
          <p:cNvSpPr>
            <a:spLocks noGrp="1"/>
          </p:cNvSpPr>
          <p:nvPr>
            <p:ph type="pic" sz="quarter" idx="30" hasCustomPrompt="1"/>
          </p:nvPr>
        </p:nvSpPr>
        <p:spPr bwMode="gray">
          <a:xfrm>
            <a:off x="3263725" y="4043527"/>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7" name="Textplatzhalter 3"/>
          <p:cNvSpPr>
            <a:spLocks noGrp="1"/>
          </p:cNvSpPr>
          <p:nvPr>
            <p:ph type="body" sz="quarter" idx="31" hasCustomPrompt="1"/>
          </p:nvPr>
        </p:nvSpPr>
        <p:spPr>
          <a:xfrm>
            <a:off x="3263725" y="3500548"/>
            <a:ext cx="2795744" cy="324000"/>
          </a:xfrm>
        </p:spPr>
        <p:txBody>
          <a:bodyPr/>
          <a:lstStyle>
            <a:lvl1pPr marL="0" marR="0" indent="0" algn="l" defTabSz="913814" rtl="0" eaLnBrk="1" fontAlgn="auto" latinLnBrk="0" hangingPunct="1">
              <a:lnSpc>
                <a:spcPct val="100000"/>
              </a:lnSpc>
              <a:spcBef>
                <a:spcPts val="0"/>
              </a:spcBef>
              <a:spcAft>
                <a:spcPts val="0"/>
              </a:spcAft>
              <a:buClrTx/>
              <a:buSzTx/>
              <a:buFont typeface="Arial" panose="020B0604020202020204" pitchFamily="34" charset="0"/>
              <a:buNone/>
              <a:tabLst/>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8" name="Textplatzhalter 3"/>
          <p:cNvSpPr>
            <a:spLocks noGrp="1"/>
          </p:cNvSpPr>
          <p:nvPr>
            <p:ph type="body" sz="quarter" idx="32" hasCustomPrompt="1"/>
          </p:nvPr>
        </p:nvSpPr>
        <p:spPr>
          <a:xfrm>
            <a:off x="3263726" y="6030280"/>
            <a:ext cx="2795744"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9" name="Bildplatzhalter 8"/>
          <p:cNvSpPr>
            <a:spLocks noGrp="1"/>
          </p:cNvSpPr>
          <p:nvPr>
            <p:ph type="pic" sz="quarter" idx="33" hasCustomPrompt="1"/>
          </p:nvPr>
        </p:nvSpPr>
        <p:spPr bwMode="gray">
          <a:xfrm>
            <a:off x="8999588" y="1511300"/>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20" name="Bildplatzhalter 8"/>
          <p:cNvSpPr>
            <a:spLocks noGrp="1"/>
          </p:cNvSpPr>
          <p:nvPr>
            <p:ph type="pic" sz="quarter" idx="34" hasCustomPrompt="1"/>
          </p:nvPr>
        </p:nvSpPr>
        <p:spPr bwMode="gray">
          <a:xfrm>
            <a:off x="8999588" y="4043527"/>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25" name="Textplatzhalter 3"/>
          <p:cNvSpPr>
            <a:spLocks noGrp="1"/>
          </p:cNvSpPr>
          <p:nvPr>
            <p:ph type="body" sz="quarter" idx="35" hasCustomPrompt="1"/>
          </p:nvPr>
        </p:nvSpPr>
        <p:spPr>
          <a:xfrm>
            <a:off x="8999588" y="3500548"/>
            <a:ext cx="2795744"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6" name="Textplatzhalter 3"/>
          <p:cNvSpPr>
            <a:spLocks noGrp="1"/>
          </p:cNvSpPr>
          <p:nvPr>
            <p:ph type="body" sz="quarter" idx="36" hasCustomPrompt="1"/>
          </p:nvPr>
        </p:nvSpPr>
        <p:spPr>
          <a:xfrm>
            <a:off x="8999588" y="6030280"/>
            <a:ext cx="2795744"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7"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8"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9"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3" name="Fußzeilenplatzhalter 2"/>
          <p:cNvSpPr>
            <a:spLocks noGrp="1"/>
          </p:cNvSpPr>
          <p:nvPr>
            <p:ph type="ftr" sz="quarter" idx="38"/>
          </p:nvPr>
        </p:nvSpPr>
        <p:spPr/>
        <p:txBody>
          <a:bodyPr/>
          <a:lstStyle/>
          <a:p>
            <a:endParaRPr lang="en-GB" noProof="0" dirty="0"/>
          </a:p>
        </p:txBody>
      </p:sp>
      <p:sp>
        <p:nvSpPr>
          <p:cNvPr id="10" name="Foliennummernplatzhalter 9"/>
          <p:cNvSpPr>
            <a:spLocks noGrp="1"/>
          </p:cNvSpPr>
          <p:nvPr>
            <p:ph type="sldNum" sz="quarter" idx="39"/>
          </p:nvPr>
        </p:nvSpPr>
        <p:spPr/>
        <p:txBody>
          <a:bodyPr/>
          <a:lstStyle/>
          <a:p>
            <a:fld id="{AD1D1349-391B-44DC-865F-5996B3E40F26}" type="slidenum">
              <a:rPr lang="en-GB" noProof="0" smtClean="0"/>
              <a:pPr/>
              <a:t>‹#›</a:t>
            </a:fld>
            <a:endParaRPr lang="en-GB" noProof="0" dirty="0"/>
          </a:p>
        </p:txBody>
      </p:sp>
      <p:grpSp>
        <p:nvGrpSpPr>
          <p:cNvPr id="32" name="Bildhandling"/>
          <p:cNvGrpSpPr/>
          <p:nvPr userDrawn="1"/>
        </p:nvGrpSpPr>
        <p:grpSpPr>
          <a:xfrm>
            <a:off x="12298395" y="403200"/>
            <a:ext cx="1799063" cy="6584747"/>
            <a:chOff x="12304800" y="403200"/>
            <a:chExt cx="1800000" cy="6584747"/>
          </a:xfrm>
        </p:grpSpPr>
        <p:sp>
          <p:nvSpPr>
            <p:cNvPr id="33"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34"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5"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6"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44"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5"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8269575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ultiPictures mit Textanmerkung 1">
    <p:spTree>
      <p:nvGrpSpPr>
        <p:cNvPr id="1" name=""/>
        <p:cNvGrpSpPr/>
        <p:nvPr/>
      </p:nvGrpSpPr>
      <p:grpSpPr>
        <a:xfrm>
          <a:off x="0" y="0"/>
          <a:ext cx="0" cy="0"/>
          <a:chOff x="0" y="0"/>
          <a:chExt cx="0" cy="0"/>
        </a:xfrm>
      </p:grpSpPr>
      <p:sp>
        <p:nvSpPr>
          <p:cNvPr id="11" name="Komplett" hidden="1"/>
          <p:cNvSpPr/>
          <p:nvPr userDrawn="1"/>
        </p:nvSpPr>
        <p:spPr>
          <a:xfrm>
            <a:off x="395880" y="1511767"/>
            <a:ext cx="11399452" cy="3895508"/>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64" name="Horizontal // fein" hidden="1"/>
          <p:cNvGrpSpPr/>
          <p:nvPr userDrawn="1"/>
        </p:nvGrpSpPr>
        <p:grpSpPr>
          <a:xfrm>
            <a:off x="395880" y="1511767"/>
            <a:ext cx="11399452" cy="3895508"/>
            <a:chOff x="396086" y="1511767"/>
            <a:chExt cx="11405389" cy="3895508"/>
          </a:xfrm>
        </p:grpSpPr>
        <p:sp>
          <p:nvSpPr>
            <p:cNvPr id="44" name="Links // Links"/>
            <p:cNvSpPr/>
            <p:nvPr userDrawn="1"/>
          </p:nvSpPr>
          <p:spPr>
            <a:xfrm>
              <a:off x="39608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5" name="Links // Rechts"/>
            <p:cNvSpPr/>
            <p:nvPr userDrawn="1"/>
          </p:nvSpPr>
          <p:spPr>
            <a:xfrm>
              <a:off x="230877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6" name="Rechts // Links"/>
            <p:cNvSpPr/>
            <p:nvPr userDrawn="1"/>
          </p:nvSpPr>
          <p:spPr>
            <a:xfrm>
              <a:off x="804683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7" name="Rechts // Rechts"/>
            <p:cNvSpPr/>
            <p:nvPr userDrawn="1"/>
          </p:nvSpPr>
          <p:spPr>
            <a:xfrm>
              <a:off x="995952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8" name="Mitte // Links"/>
            <p:cNvSpPr/>
            <p:nvPr userDrawn="1"/>
          </p:nvSpPr>
          <p:spPr>
            <a:xfrm>
              <a:off x="422146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9" name="Mitte // Rechts"/>
            <p:cNvSpPr/>
            <p:nvPr userDrawn="1"/>
          </p:nvSpPr>
          <p:spPr>
            <a:xfrm>
              <a:off x="613415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0" name="Links // Links"/>
            <p:cNvSpPr/>
            <p:nvPr userDrawn="1"/>
          </p:nvSpPr>
          <p:spPr>
            <a:xfrm>
              <a:off x="135243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1" name="Links // Rechts"/>
            <p:cNvSpPr/>
            <p:nvPr userDrawn="1"/>
          </p:nvSpPr>
          <p:spPr>
            <a:xfrm>
              <a:off x="326511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2" name="Rechts // Links"/>
            <p:cNvSpPr/>
            <p:nvPr userDrawn="1"/>
          </p:nvSpPr>
          <p:spPr>
            <a:xfrm>
              <a:off x="900318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3" name="Rechts // Rechts"/>
            <p:cNvSpPr/>
            <p:nvPr userDrawn="1"/>
          </p:nvSpPr>
          <p:spPr>
            <a:xfrm>
              <a:off x="10915875"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4" name="Mitte // Links"/>
            <p:cNvSpPr/>
            <p:nvPr userDrawn="1"/>
          </p:nvSpPr>
          <p:spPr>
            <a:xfrm>
              <a:off x="517780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5" name="Mitte // Rechts"/>
            <p:cNvSpPr/>
            <p:nvPr userDrawn="1"/>
          </p:nvSpPr>
          <p:spPr>
            <a:xfrm>
              <a:off x="709049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5" name="Abstand Horizontal // fein" hidden="1"/>
          <p:cNvGrpSpPr/>
          <p:nvPr userDrawn="1"/>
        </p:nvGrpSpPr>
        <p:grpSpPr>
          <a:xfrm>
            <a:off x="1280393" y="1511767"/>
            <a:ext cx="9630427" cy="3895508"/>
            <a:chOff x="1281058" y="1511767"/>
            <a:chExt cx="9635443" cy="3895508"/>
          </a:xfrm>
        </p:grpSpPr>
        <p:sp>
          <p:nvSpPr>
            <p:cNvPr id="58" name="Abstand Rechts // Mitte"/>
            <p:cNvSpPr/>
            <p:nvPr userDrawn="1"/>
          </p:nvSpPr>
          <p:spPr>
            <a:xfrm>
              <a:off x="8931814"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9" name="Abstand Links // Mitte"/>
            <p:cNvSpPr/>
            <p:nvPr userDrawn="1"/>
          </p:nvSpPr>
          <p:spPr>
            <a:xfrm>
              <a:off x="1281058"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0" name="Abstand Mitte // Mitte"/>
            <p:cNvSpPr/>
            <p:nvPr userDrawn="1"/>
          </p:nvSpPr>
          <p:spPr>
            <a:xfrm>
              <a:off x="5106436"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1" name="Abstand Rechts // Mitte"/>
            <p:cNvSpPr/>
            <p:nvPr userDrawn="1"/>
          </p:nvSpPr>
          <p:spPr>
            <a:xfrm>
              <a:off x="10844501"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2" name="Abstand Links // Mitte"/>
            <p:cNvSpPr/>
            <p:nvPr userDrawn="1"/>
          </p:nvSpPr>
          <p:spPr>
            <a:xfrm>
              <a:off x="3193747"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3" name="Abstand Mitte // Mitte"/>
            <p:cNvSpPr/>
            <p:nvPr userDrawn="1"/>
          </p:nvSpPr>
          <p:spPr>
            <a:xfrm>
              <a:off x="7019125"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6" name="Horizontal // grob" hidden="1"/>
          <p:cNvGrpSpPr/>
          <p:nvPr userDrawn="1"/>
        </p:nvGrpSpPr>
        <p:grpSpPr>
          <a:xfrm>
            <a:off x="395880" y="1511300"/>
            <a:ext cx="11399452" cy="3895976"/>
            <a:chOff x="396086" y="1511300"/>
            <a:chExt cx="11405389" cy="3895976"/>
          </a:xfrm>
        </p:grpSpPr>
        <p:sp>
          <p:nvSpPr>
            <p:cNvPr id="25" name="Links // Links"/>
            <p:cNvSpPr/>
            <p:nvPr userDrawn="1"/>
          </p:nvSpPr>
          <p:spPr>
            <a:xfrm>
              <a:off x="396086"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6" name="Links // Rechts"/>
            <p:cNvSpPr/>
            <p:nvPr userDrawn="1"/>
          </p:nvSpPr>
          <p:spPr>
            <a:xfrm>
              <a:off x="2309244"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7" name="Rechts // Links"/>
            <p:cNvSpPr/>
            <p:nvPr userDrawn="1"/>
          </p:nvSpPr>
          <p:spPr>
            <a:xfrm>
              <a:off x="8048718"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8" name="Rechts // Rechts"/>
            <p:cNvSpPr/>
            <p:nvPr userDrawn="1"/>
          </p:nvSpPr>
          <p:spPr>
            <a:xfrm>
              <a:off x="9961875"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9" name="Mitte // Links"/>
            <p:cNvSpPr/>
            <p:nvPr userDrawn="1"/>
          </p:nvSpPr>
          <p:spPr>
            <a:xfrm>
              <a:off x="4222402"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0" name="Mitte // Rechts"/>
            <p:cNvSpPr/>
            <p:nvPr userDrawn="1"/>
          </p:nvSpPr>
          <p:spPr>
            <a:xfrm>
              <a:off x="6135560"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3" name="Links"/>
            <p:cNvSpPr/>
            <p:nvPr userDrawn="1"/>
          </p:nvSpPr>
          <p:spPr>
            <a:xfrm>
              <a:off x="396086"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6" name="Mitte"/>
            <p:cNvSpPr/>
            <p:nvPr userDrawn="1"/>
          </p:nvSpPr>
          <p:spPr>
            <a:xfrm>
              <a:off x="4221380"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4" name="Rechts"/>
            <p:cNvSpPr/>
            <p:nvPr userDrawn="1"/>
          </p:nvSpPr>
          <p:spPr>
            <a:xfrm>
              <a:off x="8046675"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7" name="Abstand Horizontal // grob" hidden="1"/>
          <p:cNvGrpSpPr/>
          <p:nvPr userDrawn="1"/>
        </p:nvGrpSpPr>
        <p:grpSpPr>
          <a:xfrm>
            <a:off x="2235301" y="1511300"/>
            <a:ext cx="7720610" cy="3895508"/>
            <a:chOff x="2236465" y="1511300"/>
            <a:chExt cx="7724631" cy="3895508"/>
          </a:xfrm>
        </p:grpSpPr>
        <p:sp>
          <p:nvSpPr>
            <p:cNvPr id="33" name="Abstand Links"/>
            <p:cNvSpPr/>
            <p:nvPr userDrawn="1"/>
          </p:nvSpPr>
          <p:spPr>
            <a:xfrm>
              <a:off x="4150133"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5" name="Abstand Rechts"/>
            <p:cNvSpPr/>
            <p:nvPr userDrawn="1"/>
          </p:nvSpPr>
          <p:spPr>
            <a:xfrm>
              <a:off x="7975427"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1" name="Abstand Rechts // Mitte"/>
            <p:cNvSpPr/>
            <p:nvPr userDrawn="1"/>
          </p:nvSpPr>
          <p:spPr>
            <a:xfrm>
              <a:off x="9889096"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2" name="Abstand Links // Mitte"/>
            <p:cNvSpPr/>
            <p:nvPr userDrawn="1"/>
          </p:nvSpPr>
          <p:spPr>
            <a:xfrm>
              <a:off x="2236465"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3" name="Abstand Mitte // Mitte"/>
            <p:cNvSpPr/>
            <p:nvPr userDrawn="1"/>
          </p:nvSpPr>
          <p:spPr>
            <a:xfrm>
              <a:off x="6062781"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9" name="Vertikal" hidden="1"/>
          <p:cNvGrpSpPr/>
          <p:nvPr userDrawn="1"/>
        </p:nvGrpSpPr>
        <p:grpSpPr>
          <a:xfrm>
            <a:off x="395082" y="1511299"/>
            <a:ext cx="11400250" cy="3895976"/>
            <a:chOff x="395287" y="1511299"/>
            <a:chExt cx="11406188" cy="3895976"/>
          </a:xfrm>
        </p:grpSpPr>
        <p:sp>
          <p:nvSpPr>
            <p:cNvPr id="19" name="Oben // Oben"/>
            <p:cNvSpPr/>
            <p:nvPr userDrawn="1"/>
          </p:nvSpPr>
          <p:spPr>
            <a:xfrm>
              <a:off x="396086" y="1511299"/>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0" name="Oben // Unten"/>
            <p:cNvSpPr/>
            <p:nvPr userDrawn="1"/>
          </p:nvSpPr>
          <p:spPr>
            <a:xfrm>
              <a:off x="396086" y="2502758"/>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1" name="Unten // Oben"/>
            <p:cNvSpPr/>
            <p:nvPr userDrawn="1"/>
          </p:nvSpPr>
          <p:spPr>
            <a:xfrm>
              <a:off x="395287" y="3494217"/>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2" name="Unten // Unten"/>
            <p:cNvSpPr/>
            <p:nvPr userDrawn="1"/>
          </p:nvSpPr>
          <p:spPr>
            <a:xfrm>
              <a:off x="396086" y="4485675"/>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6" name="Oben"/>
            <p:cNvSpPr/>
            <p:nvPr userDrawn="1"/>
          </p:nvSpPr>
          <p:spPr>
            <a:xfrm>
              <a:off x="396086" y="1511300"/>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8" name="Unten"/>
            <p:cNvSpPr/>
            <p:nvPr userDrawn="1"/>
          </p:nvSpPr>
          <p:spPr>
            <a:xfrm>
              <a:off x="396086" y="3495675"/>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8" name="Abstand Vertikal" hidden="1"/>
          <p:cNvGrpSpPr/>
          <p:nvPr userDrawn="1"/>
        </p:nvGrpSpPr>
        <p:grpSpPr>
          <a:xfrm>
            <a:off x="395880" y="2431828"/>
            <a:ext cx="11399452" cy="2054918"/>
            <a:chOff x="396086" y="2431828"/>
            <a:chExt cx="11405389" cy="2054918"/>
          </a:xfrm>
        </p:grpSpPr>
        <p:sp>
          <p:nvSpPr>
            <p:cNvPr id="29" name="Abstand Mitte"/>
            <p:cNvSpPr/>
            <p:nvPr userDrawn="1"/>
          </p:nvSpPr>
          <p:spPr>
            <a:xfrm>
              <a:off x="396885" y="3423287"/>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1" name="Abstand Oben // Mitte"/>
            <p:cNvSpPr/>
            <p:nvPr userDrawn="1"/>
          </p:nvSpPr>
          <p:spPr>
            <a:xfrm>
              <a:off x="396086" y="2431828"/>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2" name="Abstand Unten // Mitte"/>
            <p:cNvSpPr/>
            <p:nvPr userDrawn="1"/>
          </p:nvSpPr>
          <p:spPr>
            <a:xfrm>
              <a:off x="396086" y="4414746"/>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7" name="Textplatzhalter 6"/>
          <p:cNvSpPr>
            <a:spLocks noGrp="1"/>
          </p:cNvSpPr>
          <p:nvPr userDrawn="1">
            <p:ph type="body" sz="quarter" idx="12" hasCustomPrompt="1"/>
          </p:nvPr>
        </p:nvSpPr>
        <p:spPr>
          <a:xfrm>
            <a:off x="395083" y="5436002"/>
            <a:ext cx="11400249" cy="990200"/>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defRPr/>
            </a:lvl7pPr>
            <a:lvl8pPr>
              <a:spcAft>
                <a:spcPts val="0"/>
              </a:spcAft>
              <a:defRPr/>
            </a:lvl8pPr>
            <a:lvl9pPr>
              <a:spcAft>
                <a:spcPts val="0"/>
              </a:spcAft>
              <a:defRPr/>
            </a:lvl9pPr>
          </a:lstStyle>
          <a:p>
            <a:pPr lvl="0"/>
            <a:r>
              <a:rPr lang="en-GB" noProof="0" dirty="0"/>
              <a:t>Insert text in </a:t>
            </a:r>
            <a:r>
              <a:rPr lang="en-GB" noProof="0" dirty="0" err="1"/>
              <a:t>CorpoS</a:t>
            </a:r>
            <a:r>
              <a:rPr lang="en-GB" noProof="0" dirty="0"/>
              <a:t> (Body), 20 pt. // for bullets: Home // Paragraph// Increase List Level</a:t>
            </a:r>
          </a:p>
          <a:p>
            <a:pPr lvl="1"/>
            <a:r>
              <a:rPr lang="en-GB" noProof="0" dirty="0"/>
              <a:t>Second level</a:t>
            </a:r>
          </a:p>
          <a:p>
            <a:pPr lvl="2"/>
            <a:r>
              <a:rPr lang="en-GB" noProof="0" dirty="0"/>
              <a:t>Third level</a:t>
            </a:r>
          </a:p>
        </p:txBody>
      </p:sp>
      <p:sp>
        <p:nvSpPr>
          <p:cNvPr id="68" name="Bildplatzhalter 8"/>
          <p:cNvSpPr>
            <a:spLocks noGrp="1"/>
          </p:cNvSpPr>
          <p:nvPr userDrawn="1">
            <p:ph type="pic" sz="quarter" idx="13" hasCustomPrompt="1"/>
          </p:nvPr>
        </p:nvSpPr>
        <p:spPr bwMode="gray">
          <a:xfrm>
            <a:off x="396678" y="1511768"/>
            <a:ext cx="1837845"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6" name="Bildplatzhalter 8"/>
          <p:cNvSpPr>
            <a:spLocks noGrp="1"/>
          </p:cNvSpPr>
          <p:nvPr userDrawn="1">
            <p:ph type="pic" sz="quarter" idx="14" hasCustomPrompt="1"/>
          </p:nvPr>
        </p:nvSpPr>
        <p:spPr bwMode="gray">
          <a:xfrm>
            <a:off x="2307264" y="1511769"/>
            <a:ext cx="1841293"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7" name="Bildplatzhalter 8"/>
          <p:cNvSpPr>
            <a:spLocks noGrp="1"/>
          </p:cNvSpPr>
          <p:nvPr userDrawn="1">
            <p:ph type="pic" sz="quarter" idx="15" hasCustomPrompt="1"/>
          </p:nvPr>
        </p:nvSpPr>
        <p:spPr bwMode="gray">
          <a:xfrm>
            <a:off x="2307265" y="2502758"/>
            <a:ext cx="1841462" cy="92160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8" name="Bildplatzhalter 8"/>
          <p:cNvSpPr>
            <a:spLocks noGrp="1"/>
          </p:cNvSpPr>
          <p:nvPr userDrawn="1">
            <p:ph type="pic" sz="quarter" idx="16" hasCustomPrompt="1"/>
          </p:nvPr>
        </p:nvSpPr>
        <p:spPr bwMode="gray">
          <a:xfrm>
            <a:off x="2307265" y="3495677"/>
            <a:ext cx="1839421" cy="919068"/>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9" name="Bildplatzhalter 8"/>
          <p:cNvSpPr>
            <a:spLocks noGrp="1"/>
          </p:cNvSpPr>
          <p:nvPr userDrawn="1">
            <p:ph type="pic" sz="quarter" idx="17" hasCustomPrompt="1"/>
          </p:nvPr>
        </p:nvSpPr>
        <p:spPr bwMode="gray">
          <a:xfrm>
            <a:off x="396678" y="4486748"/>
            <a:ext cx="2795407" cy="920062"/>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0" name="Bildplatzhalter 8"/>
          <p:cNvSpPr>
            <a:spLocks noGrp="1"/>
          </p:cNvSpPr>
          <p:nvPr userDrawn="1">
            <p:ph type="pic" sz="quarter" idx="18" hasCustomPrompt="1"/>
          </p:nvPr>
        </p:nvSpPr>
        <p:spPr bwMode="gray">
          <a:xfrm>
            <a:off x="3263418" y="4486748"/>
            <a:ext cx="885307"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1" name="Bildplatzhalter 8"/>
          <p:cNvSpPr>
            <a:spLocks noGrp="1"/>
          </p:cNvSpPr>
          <p:nvPr userDrawn="1">
            <p:ph type="pic" sz="quarter" idx="19" hasCustomPrompt="1"/>
          </p:nvPr>
        </p:nvSpPr>
        <p:spPr bwMode="gray">
          <a:xfrm>
            <a:off x="396678" y="3495678"/>
            <a:ext cx="883715" cy="919069"/>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2" name="Bildplatzhalter 8"/>
          <p:cNvSpPr>
            <a:spLocks noGrp="1"/>
          </p:cNvSpPr>
          <p:nvPr userDrawn="1">
            <p:ph type="pic" sz="quarter" idx="20" hasCustomPrompt="1"/>
          </p:nvPr>
        </p:nvSpPr>
        <p:spPr bwMode="gray">
          <a:xfrm>
            <a:off x="1352354" y="3495678"/>
            <a:ext cx="882169" cy="919069"/>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5" name="Bildplatzhalter 8"/>
          <p:cNvSpPr>
            <a:spLocks noGrp="1"/>
          </p:cNvSpPr>
          <p:nvPr userDrawn="1">
            <p:ph type="pic" sz="quarter" idx="23" hasCustomPrompt="1"/>
          </p:nvPr>
        </p:nvSpPr>
        <p:spPr bwMode="gray">
          <a:xfrm>
            <a:off x="4220204" y="3495679"/>
            <a:ext cx="1838642" cy="919067"/>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6" name="Bildplatzhalter 8"/>
          <p:cNvSpPr>
            <a:spLocks noGrp="1"/>
          </p:cNvSpPr>
          <p:nvPr userDrawn="1">
            <p:ph type="pic" sz="quarter" idx="24" hasCustomPrompt="1"/>
          </p:nvPr>
        </p:nvSpPr>
        <p:spPr bwMode="gray">
          <a:xfrm>
            <a:off x="5175740" y="1511769"/>
            <a:ext cx="2795268"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7" name="Bildplatzhalter 8"/>
          <p:cNvSpPr>
            <a:spLocks noGrp="1"/>
          </p:cNvSpPr>
          <p:nvPr userDrawn="1">
            <p:ph type="pic" sz="quarter" idx="25" hasCustomPrompt="1"/>
          </p:nvPr>
        </p:nvSpPr>
        <p:spPr bwMode="gray">
          <a:xfrm>
            <a:off x="6130958" y="2503830"/>
            <a:ext cx="1840052" cy="920529"/>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8" name="Bildplatzhalter 8"/>
          <p:cNvSpPr>
            <a:spLocks noGrp="1"/>
          </p:cNvSpPr>
          <p:nvPr userDrawn="1">
            <p:ph type="pic" sz="quarter" idx="26" hasCustomPrompt="1"/>
          </p:nvPr>
        </p:nvSpPr>
        <p:spPr bwMode="gray">
          <a:xfrm>
            <a:off x="6130957" y="3495679"/>
            <a:ext cx="1840052" cy="919067"/>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9" name="Bildplatzhalter 8"/>
          <p:cNvSpPr>
            <a:spLocks noGrp="1"/>
          </p:cNvSpPr>
          <p:nvPr userDrawn="1">
            <p:ph type="pic" sz="quarter" idx="27" hasCustomPrompt="1"/>
          </p:nvPr>
        </p:nvSpPr>
        <p:spPr bwMode="gray">
          <a:xfrm>
            <a:off x="7087434" y="4486748"/>
            <a:ext cx="883575"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0" name="Bildplatzhalter 8"/>
          <p:cNvSpPr>
            <a:spLocks noGrp="1"/>
          </p:cNvSpPr>
          <p:nvPr userDrawn="1">
            <p:ph type="pic" sz="quarter" idx="28" hasCustomPrompt="1"/>
          </p:nvPr>
        </p:nvSpPr>
        <p:spPr bwMode="gray">
          <a:xfrm>
            <a:off x="5175741" y="4486748"/>
            <a:ext cx="1839731"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1" name="Bildplatzhalter 8"/>
          <p:cNvSpPr>
            <a:spLocks noGrp="1"/>
          </p:cNvSpPr>
          <p:nvPr userDrawn="1">
            <p:ph type="pic" sz="quarter" idx="29" hasCustomPrompt="1"/>
          </p:nvPr>
        </p:nvSpPr>
        <p:spPr bwMode="gray">
          <a:xfrm>
            <a:off x="4220205" y="4486748"/>
            <a:ext cx="883574"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2" name="Bildplatzhalter 8"/>
          <p:cNvSpPr>
            <a:spLocks noGrp="1"/>
          </p:cNvSpPr>
          <p:nvPr userDrawn="1">
            <p:ph type="pic" sz="quarter" idx="30" hasCustomPrompt="1"/>
          </p:nvPr>
        </p:nvSpPr>
        <p:spPr bwMode="gray">
          <a:xfrm>
            <a:off x="4220205" y="1511767"/>
            <a:ext cx="883574"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3" name="Bildplatzhalter 8"/>
          <p:cNvSpPr>
            <a:spLocks noGrp="1"/>
          </p:cNvSpPr>
          <p:nvPr userDrawn="1">
            <p:ph type="pic" sz="quarter" idx="31" hasCustomPrompt="1"/>
          </p:nvPr>
        </p:nvSpPr>
        <p:spPr bwMode="gray">
          <a:xfrm>
            <a:off x="8042487" y="3495678"/>
            <a:ext cx="3752845"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4" name="Bildplatzhalter 8"/>
          <p:cNvSpPr>
            <a:spLocks noGrp="1"/>
          </p:cNvSpPr>
          <p:nvPr userDrawn="1">
            <p:ph type="pic" sz="quarter" idx="32" hasCustomPrompt="1"/>
          </p:nvPr>
        </p:nvSpPr>
        <p:spPr bwMode="gray">
          <a:xfrm>
            <a:off x="5175740" y="2503829"/>
            <a:ext cx="883106" cy="920528"/>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5" name="Bildplatzhalter 8"/>
          <p:cNvSpPr>
            <a:spLocks noGrp="1"/>
          </p:cNvSpPr>
          <p:nvPr userDrawn="1">
            <p:ph type="pic" sz="quarter" idx="33" hasCustomPrompt="1"/>
          </p:nvPr>
        </p:nvSpPr>
        <p:spPr bwMode="gray">
          <a:xfrm>
            <a:off x="8042487" y="1511768"/>
            <a:ext cx="2796369"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6" name="Bildplatzhalter 8"/>
          <p:cNvSpPr>
            <a:spLocks noGrp="1"/>
          </p:cNvSpPr>
          <p:nvPr userDrawn="1">
            <p:ph type="pic" sz="quarter" idx="34" hasCustomPrompt="1"/>
          </p:nvPr>
        </p:nvSpPr>
        <p:spPr bwMode="gray">
          <a:xfrm>
            <a:off x="10910819" y="1511768"/>
            <a:ext cx="884513"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Textplatzhalter 3"/>
          <p:cNvSpPr>
            <a:spLocks noGrp="1"/>
          </p:cNvSpPr>
          <p:nvPr>
            <p:ph type="body" sz="quarter" idx="3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75" name="Textplatzhalter 3"/>
          <p:cNvSpPr>
            <a:spLocks noGrp="1"/>
          </p:cNvSpPr>
          <p:nvPr>
            <p:ph type="body" sz="quarter" idx="3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83"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 name="Fußzeilenplatzhalter 4"/>
          <p:cNvSpPr>
            <a:spLocks noGrp="1"/>
          </p:cNvSpPr>
          <p:nvPr>
            <p:ph type="ftr" sz="quarter" idx="38"/>
          </p:nvPr>
        </p:nvSpPr>
        <p:spPr/>
        <p:txBody>
          <a:bodyPr/>
          <a:lstStyle/>
          <a:p>
            <a:endParaRPr lang="en-GB" noProof="0" dirty="0"/>
          </a:p>
        </p:txBody>
      </p:sp>
      <p:sp>
        <p:nvSpPr>
          <p:cNvPr id="6" name="Foliennummernplatzhalter 5"/>
          <p:cNvSpPr>
            <a:spLocks noGrp="1"/>
          </p:cNvSpPr>
          <p:nvPr>
            <p:ph type="sldNum" sz="quarter" idx="39"/>
          </p:nvPr>
        </p:nvSpPr>
        <p:spPr/>
        <p:txBody>
          <a:bodyPr/>
          <a:lstStyle/>
          <a:p>
            <a:fld id="{AD1D1349-391B-44DC-865F-5996B3E40F26}" type="slidenum">
              <a:rPr lang="en-GB" noProof="0" smtClean="0"/>
              <a:pPr/>
              <a:t>‹#›</a:t>
            </a:fld>
            <a:endParaRPr lang="en-GB" noProof="0" dirty="0"/>
          </a:p>
        </p:txBody>
      </p:sp>
      <p:sp>
        <p:nvSpPr>
          <p:cNvPr id="84" name="Textplatzhalter 7"/>
          <p:cNvSpPr>
            <a:spLocks noGrp="1"/>
          </p:cNvSpPr>
          <p:nvPr>
            <p:ph type="body" sz="quarter" idx="40"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grpSp>
        <p:nvGrpSpPr>
          <p:cNvPr id="97" name="Bildhandling"/>
          <p:cNvGrpSpPr/>
          <p:nvPr userDrawn="1"/>
        </p:nvGrpSpPr>
        <p:grpSpPr>
          <a:xfrm>
            <a:off x="12298395" y="403200"/>
            <a:ext cx="1799063" cy="6584747"/>
            <a:chOff x="12304800" y="403200"/>
            <a:chExt cx="1800000" cy="6584747"/>
          </a:xfrm>
        </p:grpSpPr>
        <p:sp>
          <p:nvSpPr>
            <p:cNvPr id="100"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01"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3"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104"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5"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911021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ultiPictures mit Textanmerkung 2">
    <p:spTree>
      <p:nvGrpSpPr>
        <p:cNvPr id="1" name=""/>
        <p:cNvGrpSpPr/>
        <p:nvPr/>
      </p:nvGrpSpPr>
      <p:grpSpPr>
        <a:xfrm>
          <a:off x="0" y="0"/>
          <a:ext cx="0" cy="0"/>
          <a:chOff x="0" y="0"/>
          <a:chExt cx="0" cy="0"/>
        </a:xfrm>
      </p:grpSpPr>
      <p:sp>
        <p:nvSpPr>
          <p:cNvPr id="11" name="Komplett" hidden="1"/>
          <p:cNvSpPr/>
          <p:nvPr userDrawn="1"/>
        </p:nvSpPr>
        <p:spPr>
          <a:xfrm>
            <a:off x="395880" y="1511767"/>
            <a:ext cx="11399452" cy="3895508"/>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64" name="Horizontal // fein" hidden="1"/>
          <p:cNvGrpSpPr/>
          <p:nvPr userDrawn="1"/>
        </p:nvGrpSpPr>
        <p:grpSpPr>
          <a:xfrm>
            <a:off x="395880" y="1511767"/>
            <a:ext cx="11399452" cy="3895508"/>
            <a:chOff x="396086" y="1511767"/>
            <a:chExt cx="11405389" cy="3895508"/>
          </a:xfrm>
        </p:grpSpPr>
        <p:sp>
          <p:nvSpPr>
            <p:cNvPr id="44" name="Links // Links"/>
            <p:cNvSpPr/>
            <p:nvPr userDrawn="1"/>
          </p:nvSpPr>
          <p:spPr>
            <a:xfrm>
              <a:off x="39608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5" name="Links // Rechts"/>
            <p:cNvSpPr/>
            <p:nvPr userDrawn="1"/>
          </p:nvSpPr>
          <p:spPr>
            <a:xfrm>
              <a:off x="230877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6" name="Rechts // Links"/>
            <p:cNvSpPr/>
            <p:nvPr userDrawn="1"/>
          </p:nvSpPr>
          <p:spPr>
            <a:xfrm>
              <a:off x="804683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7" name="Rechts // Rechts"/>
            <p:cNvSpPr/>
            <p:nvPr userDrawn="1"/>
          </p:nvSpPr>
          <p:spPr>
            <a:xfrm>
              <a:off x="995952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8" name="Mitte // Links"/>
            <p:cNvSpPr/>
            <p:nvPr userDrawn="1"/>
          </p:nvSpPr>
          <p:spPr>
            <a:xfrm>
              <a:off x="422146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9" name="Mitte // Rechts"/>
            <p:cNvSpPr/>
            <p:nvPr userDrawn="1"/>
          </p:nvSpPr>
          <p:spPr>
            <a:xfrm>
              <a:off x="613415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0" name="Links // Links"/>
            <p:cNvSpPr/>
            <p:nvPr userDrawn="1"/>
          </p:nvSpPr>
          <p:spPr>
            <a:xfrm>
              <a:off x="135243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1" name="Links // Rechts"/>
            <p:cNvSpPr/>
            <p:nvPr userDrawn="1"/>
          </p:nvSpPr>
          <p:spPr>
            <a:xfrm>
              <a:off x="326511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2" name="Rechts // Links"/>
            <p:cNvSpPr/>
            <p:nvPr userDrawn="1"/>
          </p:nvSpPr>
          <p:spPr>
            <a:xfrm>
              <a:off x="900318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3" name="Rechts // Rechts"/>
            <p:cNvSpPr/>
            <p:nvPr userDrawn="1"/>
          </p:nvSpPr>
          <p:spPr>
            <a:xfrm>
              <a:off x="10915875"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4" name="Mitte // Links"/>
            <p:cNvSpPr/>
            <p:nvPr userDrawn="1"/>
          </p:nvSpPr>
          <p:spPr>
            <a:xfrm>
              <a:off x="517780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5" name="Mitte // Rechts"/>
            <p:cNvSpPr/>
            <p:nvPr userDrawn="1"/>
          </p:nvSpPr>
          <p:spPr>
            <a:xfrm>
              <a:off x="709049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5" name="Abstand Horizontal // fein" hidden="1"/>
          <p:cNvGrpSpPr/>
          <p:nvPr userDrawn="1"/>
        </p:nvGrpSpPr>
        <p:grpSpPr>
          <a:xfrm>
            <a:off x="1280393" y="1511767"/>
            <a:ext cx="9630427" cy="3895508"/>
            <a:chOff x="1281058" y="1511767"/>
            <a:chExt cx="9635443" cy="3895508"/>
          </a:xfrm>
        </p:grpSpPr>
        <p:sp>
          <p:nvSpPr>
            <p:cNvPr id="58" name="Abstand Rechts // Mitte"/>
            <p:cNvSpPr/>
            <p:nvPr userDrawn="1"/>
          </p:nvSpPr>
          <p:spPr>
            <a:xfrm>
              <a:off x="8931814"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9" name="Abstand Links // Mitte"/>
            <p:cNvSpPr/>
            <p:nvPr userDrawn="1"/>
          </p:nvSpPr>
          <p:spPr>
            <a:xfrm>
              <a:off x="1281058"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0" name="Abstand Mitte // Mitte"/>
            <p:cNvSpPr/>
            <p:nvPr userDrawn="1"/>
          </p:nvSpPr>
          <p:spPr>
            <a:xfrm>
              <a:off x="5106436"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1" name="Abstand Rechts // Mitte"/>
            <p:cNvSpPr/>
            <p:nvPr userDrawn="1"/>
          </p:nvSpPr>
          <p:spPr>
            <a:xfrm>
              <a:off x="10844501"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2" name="Abstand Links // Mitte"/>
            <p:cNvSpPr/>
            <p:nvPr userDrawn="1"/>
          </p:nvSpPr>
          <p:spPr>
            <a:xfrm>
              <a:off x="3193747"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3" name="Abstand Mitte // Mitte"/>
            <p:cNvSpPr/>
            <p:nvPr userDrawn="1"/>
          </p:nvSpPr>
          <p:spPr>
            <a:xfrm>
              <a:off x="7019125"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6" name="Horizontal // grob" hidden="1"/>
          <p:cNvGrpSpPr/>
          <p:nvPr userDrawn="1"/>
        </p:nvGrpSpPr>
        <p:grpSpPr>
          <a:xfrm>
            <a:off x="395880" y="1511300"/>
            <a:ext cx="11399452" cy="3895976"/>
            <a:chOff x="396086" y="1511300"/>
            <a:chExt cx="11405389" cy="3895976"/>
          </a:xfrm>
        </p:grpSpPr>
        <p:sp>
          <p:nvSpPr>
            <p:cNvPr id="25" name="Links // Links"/>
            <p:cNvSpPr/>
            <p:nvPr userDrawn="1"/>
          </p:nvSpPr>
          <p:spPr>
            <a:xfrm>
              <a:off x="396086"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6" name="Links // Rechts"/>
            <p:cNvSpPr/>
            <p:nvPr userDrawn="1"/>
          </p:nvSpPr>
          <p:spPr>
            <a:xfrm>
              <a:off x="2309244"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7" name="Rechts // Links"/>
            <p:cNvSpPr/>
            <p:nvPr userDrawn="1"/>
          </p:nvSpPr>
          <p:spPr>
            <a:xfrm>
              <a:off x="8048718"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8" name="Rechts // Rechts"/>
            <p:cNvSpPr/>
            <p:nvPr userDrawn="1"/>
          </p:nvSpPr>
          <p:spPr>
            <a:xfrm>
              <a:off x="9961875"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9" name="Mitte // Links"/>
            <p:cNvSpPr/>
            <p:nvPr userDrawn="1"/>
          </p:nvSpPr>
          <p:spPr>
            <a:xfrm>
              <a:off x="4222402"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0" name="Mitte // Rechts"/>
            <p:cNvSpPr/>
            <p:nvPr userDrawn="1"/>
          </p:nvSpPr>
          <p:spPr>
            <a:xfrm>
              <a:off x="6135560"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3" name="Links"/>
            <p:cNvSpPr/>
            <p:nvPr userDrawn="1"/>
          </p:nvSpPr>
          <p:spPr>
            <a:xfrm>
              <a:off x="396086"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6" name="Mitte"/>
            <p:cNvSpPr/>
            <p:nvPr userDrawn="1"/>
          </p:nvSpPr>
          <p:spPr>
            <a:xfrm>
              <a:off x="4221380"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4" name="Rechts"/>
            <p:cNvSpPr/>
            <p:nvPr userDrawn="1"/>
          </p:nvSpPr>
          <p:spPr>
            <a:xfrm>
              <a:off x="8046675"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7" name="Abstand Horizontal // grob" hidden="1"/>
          <p:cNvGrpSpPr/>
          <p:nvPr userDrawn="1"/>
        </p:nvGrpSpPr>
        <p:grpSpPr>
          <a:xfrm>
            <a:off x="2235301" y="1511300"/>
            <a:ext cx="7720610" cy="3895508"/>
            <a:chOff x="2236465" y="1511300"/>
            <a:chExt cx="7724631" cy="3895508"/>
          </a:xfrm>
        </p:grpSpPr>
        <p:sp>
          <p:nvSpPr>
            <p:cNvPr id="33" name="Abstand Links"/>
            <p:cNvSpPr/>
            <p:nvPr userDrawn="1"/>
          </p:nvSpPr>
          <p:spPr>
            <a:xfrm>
              <a:off x="4150133"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5" name="Abstand Rechts"/>
            <p:cNvSpPr/>
            <p:nvPr userDrawn="1"/>
          </p:nvSpPr>
          <p:spPr>
            <a:xfrm>
              <a:off x="7975427"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1" name="Abstand Rechts // Mitte"/>
            <p:cNvSpPr/>
            <p:nvPr userDrawn="1"/>
          </p:nvSpPr>
          <p:spPr>
            <a:xfrm>
              <a:off x="9889096"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2" name="Abstand Links // Mitte"/>
            <p:cNvSpPr/>
            <p:nvPr userDrawn="1"/>
          </p:nvSpPr>
          <p:spPr>
            <a:xfrm>
              <a:off x="2236465"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3" name="Abstand Mitte // Mitte"/>
            <p:cNvSpPr/>
            <p:nvPr userDrawn="1"/>
          </p:nvSpPr>
          <p:spPr>
            <a:xfrm>
              <a:off x="6062781"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9" name="Vertikal" hidden="1"/>
          <p:cNvGrpSpPr/>
          <p:nvPr userDrawn="1"/>
        </p:nvGrpSpPr>
        <p:grpSpPr>
          <a:xfrm>
            <a:off x="395082" y="1511299"/>
            <a:ext cx="11400250" cy="3895976"/>
            <a:chOff x="395287" y="1511299"/>
            <a:chExt cx="11406188" cy="3895976"/>
          </a:xfrm>
        </p:grpSpPr>
        <p:sp>
          <p:nvSpPr>
            <p:cNvPr id="19" name="Oben // Oben"/>
            <p:cNvSpPr/>
            <p:nvPr userDrawn="1"/>
          </p:nvSpPr>
          <p:spPr>
            <a:xfrm>
              <a:off x="396086" y="1511299"/>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0" name="Oben // Unten"/>
            <p:cNvSpPr/>
            <p:nvPr userDrawn="1"/>
          </p:nvSpPr>
          <p:spPr>
            <a:xfrm>
              <a:off x="396086" y="2502758"/>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1" name="Unten // Oben"/>
            <p:cNvSpPr/>
            <p:nvPr userDrawn="1"/>
          </p:nvSpPr>
          <p:spPr>
            <a:xfrm>
              <a:off x="395287" y="3494217"/>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2" name="Unten // Unten"/>
            <p:cNvSpPr/>
            <p:nvPr userDrawn="1"/>
          </p:nvSpPr>
          <p:spPr>
            <a:xfrm>
              <a:off x="396086" y="4485675"/>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6" name="Oben"/>
            <p:cNvSpPr/>
            <p:nvPr userDrawn="1"/>
          </p:nvSpPr>
          <p:spPr>
            <a:xfrm>
              <a:off x="396086" y="1511300"/>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8" name="Unten"/>
            <p:cNvSpPr/>
            <p:nvPr userDrawn="1"/>
          </p:nvSpPr>
          <p:spPr>
            <a:xfrm>
              <a:off x="396086" y="3495675"/>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8" name="Abstand Vertikal" hidden="1"/>
          <p:cNvGrpSpPr/>
          <p:nvPr userDrawn="1"/>
        </p:nvGrpSpPr>
        <p:grpSpPr>
          <a:xfrm>
            <a:off x="395880" y="2431828"/>
            <a:ext cx="11399452" cy="2054918"/>
            <a:chOff x="396086" y="2431828"/>
            <a:chExt cx="11405389" cy="2054918"/>
          </a:xfrm>
        </p:grpSpPr>
        <p:sp>
          <p:nvSpPr>
            <p:cNvPr id="29" name="Abstand Mitte"/>
            <p:cNvSpPr/>
            <p:nvPr userDrawn="1"/>
          </p:nvSpPr>
          <p:spPr>
            <a:xfrm>
              <a:off x="396885" y="3423287"/>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1" name="Abstand Oben // Mitte"/>
            <p:cNvSpPr/>
            <p:nvPr userDrawn="1"/>
          </p:nvSpPr>
          <p:spPr>
            <a:xfrm>
              <a:off x="396086" y="2431828"/>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2" name="Abstand Unten // Mitte"/>
            <p:cNvSpPr/>
            <p:nvPr userDrawn="1"/>
          </p:nvSpPr>
          <p:spPr>
            <a:xfrm>
              <a:off x="396086" y="4414746"/>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7" name="Textplatzhalter 6"/>
          <p:cNvSpPr>
            <a:spLocks noGrp="1"/>
          </p:cNvSpPr>
          <p:nvPr userDrawn="1">
            <p:ph type="body" sz="quarter" idx="12" hasCustomPrompt="1"/>
          </p:nvPr>
        </p:nvSpPr>
        <p:spPr>
          <a:xfrm>
            <a:off x="395083" y="5436002"/>
            <a:ext cx="11400249" cy="990200"/>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defRPr/>
            </a:lvl7pPr>
            <a:lvl8pPr>
              <a:spcAft>
                <a:spcPts val="0"/>
              </a:spcAft>
              <a:defRPr/>
            </a:lvl8pPr>
            <a:lvl9pPr>
              <a:spcAft>
                <a:spcPts val="0"/>
              </a:spcAft>
              <a:defRPr/>
            </a:lvl9pPr>
          </a:lstStyle>
          <a:p>
            <a:pPr lvl="0"/>
            <a:r>
              <a:rPr lang="en-GB" noProof="0" dirty="0"/>
              <a:t>Insert text in </a:t>
            </a:r>
            <a:r>
              <a:rPr lang="en-GB" noProof="0" dirty="0" err="1"/>
              <a:t>CorpoS</a:t>
            </a:r>
            <a:r>
              <a:rPr lang="en-GB" noProof="0" dirty="0"/>
              <a:t> (Body), 20 pt. // for bullets: Home // Paragraph// Increase List Level</a:t>
            </a:r>
          </a:p>
          <a:p>
            <a:pPr lvl="1"/>
            <a:r>
              <a:rPr lang="en-GB" noProof="0" dirty="0"/>
              <a:t>Second level</a:t>
            </a:r>
          </a:p>
          <a:p>
            <a:pPr lvl="2"/>
            <a:r>
              <a:rPr lang="en-GB" noProof="0" dirty="0"/>
              <a:t>Third level</a:t>
            </a:r>
          </a:p>
        </p:txBody>
      </p:sp>
      <p:sp>
        <p:nvSpPr>
          <p:cNvPr id="68" name="Bildplatzhalter 8"/>
          <p:cNvSpPr>
            <a:spLocks noGrp="1"/>
          </p:cNvSpPr>
          <p:nvPr userDrawn="1">
            <p:ph type="pic" sz="quarter" idx="13" hasCustomPrompt="1"/>
          </p:nvPr>
        </p:nvSpPr>
        <p:spPr bwMode="gray">
          <a:xfrm>
            <a:off x="396678" y="1511768"/>
            <a:ext cx="1837845"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6" name="Bildplatzhalter 8"/>
          <p:cNvSpPr>
            <a:spLocks noGrp="1"/>
          </p:cNvSpPr>
          <p:nvPr userDrawn="1">
            <p:ph type="pic" sz="quarter" idx="14" hasCustomPrompt="1"/>
          </p:nvPr>
        </p:nvSpPr>
        <p:spPr bwMode="gray">
          <a:xfrm>
            <a:off x="2307264" y="1511769"/>
            <a:ext cx="1841293"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7" name="Bildplatzhalter 8"/>
          <p:cNvSpPr>
            <a:spLocks noGrp="1"/>
          </p:cNvSpPr>
          <p:nvPr userDrawn="1">
            <p:ph type="pic" sz="quarter" idx="15" hasCustomPrompt="1"/>
          </p:nvPr>
        </p:nvSpPr>
        <p:spPr bwMode="gray">
          <a:xfrm>
            <a:off x="2307265" y="2502758"/>
            <a:ext cx="1841462" cy="92160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8" name="Bildplatzhalter 8"/>
          <p:cNvSpPr>
            <a:spLocks noGrp="1"/>
          </p:cNvSpPr>
          <p:nvPr userDrawn="1">
            <p:ph type="pic" sz="quarter" idx="16" hasCustomPrompt="1"/>
          </p:nvPr>
        </p:nvSpPr>
        <p:spPr bwMode="gray">
          <a:xfrm>
            <a:off x="395083" y="3495678"/>
            <a:ext cx="3751603"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5" name="Bildplatzhalter 8"/>
          <p:cNvSpPr>
            <a:spLocks noGrp="1"/>
          </p:cNvSpPr>
          <p:nvPr userDrawn="1">
            <p:ph type="pic" sz="quarter" idx="23" hasCustomPrompt="1"/>
          </p:nvPr>
        </p:nvSpPr>
        <p:spPr bwMode="gray">
          <a:xfrm>
            <a:off x="4220205" y="2503829"/>
            <a:ext cx="2795267" cy="1910916"/>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7" name="Bildplatzhalter 8"/>
          <p:cNvSpPr>
            <a:spLocks noGrp="1"/>
          </p:cNvSpPr>
          <p:nvPr userDrawn="1">
            <p:ph type="pic" sz="quarter" idx="25" hasCustomPrompt="1"/>
          </p:nvPr>
        </p:nvSpPr>
        <p:spPr bwMode="gray">
          <a:xfrm>
            <a:off x="7087435" y="2503830"/>
            <a:ext cx="883576" cy="920529"/>
          </a:xfrm>
          <a:solidFill>
            <a:schemeClr val="accent6"/>
          </a:solidFill>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8" name="Bildplatzhalter 8"/>
          <p:cNvSpPr>
            <a:spLocks noGrp="1"/>
          </p:cNvSpPr>
          <p:nvPr userDrawn="1">
            <p:ph type="pic" sz="quarter" idx="26" hasCustomPrompt="1"/>
          </p:nvPr>
        </p:nvSpPr>
        <p:spPr bwMode="gray">
          <a:xfrm>
            <a:off x="7087433" y="3495679"/>
            <a:ext cx="883576" cy="919067"/>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9" name="Bildplatzhalter 8"/>
          <p:cNvSpPr>
            <a:spLocks noGrp="1"/>
          </p:cNvSpPr>
          <p:nvPr userDrawn="1">
            <p:ph type="pic" sz="quarter" idx="27" hasCustomPrompt="1"/>
          </p:nvPr>
        </p:nvSpPr>
        <p:spPr bwMode="gray">
          <a:xfrm>
            <a:off x="6130958" y="4486748"/>
            <a:ext cx="184005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1" name="Bildplatzhalter 8"/>
          <p:cNvSpPr>
            <a:spLocks noGrp="1"/>
          </p:cNvSpPr>
          <p:nvPr>
            <p:ph type="pic" sz="quarter" idx="29" hasCustomPrompt="1"/>
          </p:nvPr>
        </p:nvSpPr>
        <p:spPr bwMode="gray">
          <a:xfrm>
            <a:off x="4220204" y="4486748"/>
            <a:ext cx="183864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3" name="Bildplatzhalter 8"/>
          <p:cNvSpPr>
            <a:spLocks noGrp="1"/>
          </p:cNvSpPr>
          <p:nvPr userDrawn="1">
            <p:ph type="pic" sz="quarter" idx="31" hasCustomPrompt="1"/>
          </p:nvPr>
        </p:nvSpPr>
        <p:spPr bwMode="gray">
          <a:xfrm>
            <a:off x="8042487" y="3495678"/>
            <a:ext cx="3752845"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5" name="Bildplatzhalter 8"/>
          <p:cNvSpPr>
            <a:spLocks noGrp="1"/>
          </p:cNvSpPr>
          <p:nvPr userDrawn="1">
            <p:ph type="pic" sz="quarter" idx="33" hasCustomPrompt="1"/>
          </p:nvPr>
        </p:nvSpPr>
        <p:spPr bwMode="gray">
          <a:xfrm>
            <a:off x="8042488" y="1511768"/>
            <a:ext cx="1841461"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6" name="Bildplatzhalter 8"/>
          <p:cNvSpPr>
            <a:spLocks noGrp="1"/>
          </p:cNvSpPr>
          <p:nvPr userDrawn="1">
            <p:ph type="pic" sz="quarter" idx="34" hasCustomPrompt="1"/>
          </p:nvPr>
        </p:nvSpPr>
        <p:spPr bwMode="gray">
          <a:xfrm>
            <a:off x="9956690" y="1511768"/>
            <a:ext cx="1838642"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Bildplatzhalter 8"/>
          <p:cNvSpPr>
            <a:spLocks noGrp="1"/>
          </p:cNvSpPr>
          <p:nvPr>
            <p:ph type="pic" sz="quarter" idx="35" hasCustomPrompt="1"/>
          </p:nvPr>
        </p:nvSpPr>
        <p:spPr bwMode="gray">
          <a:xfrm>
            <a:off x="6130691" y="1511769"/>
            <a:ext cx="184005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5" name="Bildplatzhalter 8"/>
          <p:cNvSpPr>
            <a:spLocks noGrp="1"/>
          </p:cNvSpPr>
          <p:nvPr>
            <p:ph type="pic" sz="quarter" idx="36" hasCustomPrompt="1"/>
          </p:nvPr>
        </p:nvSpPr>
        <p:spPr bwMode="gray">
          <a:xfrm>
            <a:off x="4220304" y="1511769"/>
            <a:ext cx="183864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69"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70"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71"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 name="Fußzeilenplatzhalter 4"/>
          <p:cNvSpPr>
            <a:spLocks noGrp="1"/>
          </p:cNvSpPr>
          <p:nvPr>
            <p:ph type="ftr" sz="quarter" idx="38"/>
          </p:nvPr>
        </p:nvSpPr>
        <p:spPr/>
        <p:txBody>
          <a:bodyPr/>
          <a:lstStyle/>
          <a:p>
            <a:endParaRPr lang="en-GB" noProof="0" dirty="0"/>
          </a:p>
        </p:txBody>
      </p:sp>
      <p:sp>
        <p:nvSpPr>
          <p:cNvPr id="6" name="Foliennummernplatzhalter 5"/>
          <p:cNvSpPr>
            <a:spLocks noGrp="1"/>
          </p:cNvSpPr>
          <p:nvPr>
            <p:ph type="sldNum" sz="quarter" idx="39"/>
          </p:nvPr>
        </p:nvSpPr>
        <p:spPr/>
        <p:txBody>
          <a:bodyPr/>
          <a:lstStyle/>
          <a:p>
            <a:fld id="{AD1D1349-391B-44DC-865F-5996B3E40F26}" type="slidenum">
              <a:rPr lang="en-GB" noProof="0" smtClean="0"/>
              <a:pPr/>
              <a:t>‹#›</a:t>
            </a:fld>
            <a:endParaRPr lang="en-GB" noProof="0" dirty="0"/>
          </a:p>
        </p:txBody>
      </p:sp>
      <p:sp>
        <p:nvSpPr>
          <p:cNvPr id="72" name="Textplatzhalter 7"/>
          <p:cNvSpPr>
            <a:spLocks noGrp="1"/>
          </p:cNvSpPr>
          <p:nvPr>
            <p:ph type="body" sz="quarter" idx="40"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grpSp>
        <p:nvGrpSpPr>
          <p:cNvPr id="73" name="Bildhandling"/>
          <p:cNvGrpSpPr/>
          <p:nvPr userDrawn="1"/>
        </p:nvGrpSpPr>
        <p:grpSpPr>
          <a:xfrm>
            <a:off x="12298395" y="403200"/>
            <a:ext cx="1799063" cy="6584747"/>
            <a:chOff x="12304800" y="403200"/>
            <a:chExt cx="1800000" cy="6584747"/>
          </a:xfrm>
        </p:grpSpPr>
        <p:sp>
          <p:nvSpPr>
            <p:cNvPr id="79"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80"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1"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2"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83"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4"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517084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ultiPictures mit Textanmerkung 3">
    <p:spTree>
      <p:nvGrpSpPr>
        <p:cNvPr id="1" name=""/>
        <p:cNvGrpSpPr/>
        <p:nvPr/>
      </p:nvGrpSpPr>
      <p:grpSpPr>
        <a:xfrm>
          <a:off x="0" y="0"/>
          <a:ext cx="0" cy="0"/>
          <a:chOff x="0" y="0"/>
          <a:chExt cx="0" cy="0"/>
        </a:xfrm>
      </p:grpSpPr>
      <p:sp>
        <p:nvSpPr>
          <p:cNvPr id="11" name="Komplett" hidden="1"/>
          <p:cNvSpPr/>
          <p:nvPr userDrawn="1"/>
        </p:nvSpPr>
        <p:spPr>
          <a:xfrm>
            <a:off x="395880" y="1511767"/>
            <a:ext cx="11399452" cy="3895508"/>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64" name="Horizontal // fein" hidden="1"/>
          <p:cNvGrpSpPr/>
          <p:nvPr userDrawn="1"/>
        </p:nvGrpSpPr>
        <p:grpSpPr>
          <a:xfrm>
            <a:off x="395880" y="1511767"/>
            <a:ext cx="11399452" cy="3895508"/>
            <a:chOff x="396086" y="1511767"/>
            <a:chExt cx="11405389" cy="3895508"/>
          </a:xfrm>
        </p:grpSpPr>
        <p:sp>
          <p:nvSpPr>
            <p:cNvPr id="44" name="Links // Links"/>
            <p:cNvSpPr/>
            <p:nvPr userDrawn="1"/>
          </p:nvSpPr>
          <p:spPr>
            <a:xfrm>
              <a:off x="39608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5" name="Links // Rechts"/>
            <p:cNvSpPr/>
            <p:nvPr userDrawn="1"/>
          </p:nvSpPr>
          <p:spPr>
            <a:xfrm>
              <a:off x="230877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6" name="Rechts // Links"/>
            <p:cNvSpPr/>
            <p:nvPr userDrawn="1"/>
          </p:nvSpPr>
          <p:spPr>
            <a:xfrm>
              <a:off x="804683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7" name="Rechts // Rechts"/>
            <p:cNvSpPr/>
            <p:nvPr userDrawn="1"/>
          </p:nvSpPr>
          <p:spPr>
            <a:xfrm>
              <a:off x="995952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8" name="Mitte // Links"/>
            <p:cNvSpPr/>
            <p:nvPr userDrawn="1"/>
          </p:nvSpPr>
          <p:spPr>
            <a:xfrm>
              <a:off x="422146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9" name="Mitte // Rechts"/>
            <p:cNvSpPr/>
            <p:nvPr userDrawn="1"/>
          </p:nvSpPr>
          <p:spPr>
            <a:xfrm>
              <a:off x="613415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0" name="Links // Links"/>
            <p:cNvSpPr/>
            <p:nvPr userDrawn="1"/>
          </p:nvSpPr>
          <p:spPr>
            <a:xfrm>
              <a:off x="135243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1" name="Links // Rechts"/>
            <p:cNvSpPr/>
            <p:nvPr userDrawn="1"/>
          </p:nvSpPr>
          <p:spPr>
            <a:xfrm>
              <a:off x="326511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2" name="Rechts // Links"/>
            <p:cNvSpPr/>
            <p:nvPr userDrawn="1"/>
          </p:nvSpPr>
          <p:spPr>
            <a:xfrm>
              <a:off x="900318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3" name="Rechts // Rechts"/>
            <p:cNvSpPr/>
            <p:nvPr userDrawn="1"/>
          </p:nvSpPr>
          <p:spPr>
            <a:xfrm>
              <a:off x="10915875"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4" name="Mitte // Links"/>
            <p:cNvSpPr/>
            <p:nvPr userDrawn="1"/>
          </p:nvSpPr>
          <p:spPr>
            <a:xfrm>
              <a:off x="517780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5" name="Mitte // Rechts"/>
            <p:cNvSpPr/>
            <p:nvPr userDrawn="1"/>
          </p:nvSpPr>
          <p:spPr>
            <a:xfrm>
              <a:off x="709049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5" name="Abstand Horizontal // fein" hidden="1"/>
          <p:cNvGrpSpPr/>
          <p:nvPr userDrawn="1"/>
        </p:nvGrpSpPr>
        <p:grpSpPr>
          <a:xfrm>
            <a:off x="1280393" y="1511767"/>
            <a:ext cx="9630427" cy="3895508"/>
            <a:chOff x="1281058" y="1511767"/>
            <a:chExt cx="9635443" cy="3895508"/>
          </a:xfrm>
        </p:grpSpPr>
        <p:sp>
          <p:nvSpPr>
            <p:cNvPr id="58" name="Abstand Rechts // Mitte"/>
            <p:cNvSpPr/>
            <p:nvPr userDrawn="1"/>
          </p:nvSpPr>
          <p:spPr>
            <a:xfrm>
              <a:off x="8931814"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9" name="Abstand Links // Mitte"/>
            <p:cNvSpPr/>
            <p:nvPr userDrawn="1"/>
          </p:nvSpPr>
          <p:spPr>
            <a:xfrm>
              <a:off x="1281058"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0" name="Abstand Mitte // Mitte"/>
            <p:cNvSpPr/>
            <p:nvPr userDrawn="1"/>
          </p:nvSpPr>
          <p:spPr>
            <a:xfrm>
              <a:off x="5106436"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1" name="Abstand Rechts // Mitte"/>
            <p:cNvSpPr/>
            <p:nvPr userDrawn="1"/>
          </p:nvSpPr>
          <p:spPr>
            <a:xfrm>
              <a:off x="10844501"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2" name="Abstand Links // Mitte"/>
            <p:cNvSpPr/>
            <p:nvPr userDrawn="1"/>
          </p:nvSpPr>
          <p:spPr>
            <a:xfrm>
              <a:off x="3193747"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3" name="Abstand Mitte // Mitte"/>
            <p:cNvSpPr/>
            <p:nvPr userDrawn="1"/>
          </p:nvSpPr>
          <p:spPr>
            <a:xfrm>
              <a:off x="7019125"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6" name="Horizontal // grob" hidden="1"/>
          <p:cNvGrpSpPr/>
          <p:nvPr userDrawn="1"/>
        </p:nvGrpSpPr>
        <p:grpSpPr>
          <a:xfrm>
            <a:off x="395880" y="1511300"/>
            <a:ext cx="11399452" cy="3895976"/>
            <a:chOff x="396086" y="1511300"/>
            <a:chExt cx="11405389" cy="3895976"/>
          </a:xfrm>
        </p:grpSpPr>
        <p:sp>
          <p:nvSpPr>
            <p:cNvPr id="25" name="Links // Links"/>
            <p:cNvSpPr/>
            <p:nvPr userDrawn="1"/>
          </p:nvSpPr>
          <p:spPr>
            <a:xfrm>
              <a:off x="396086"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6" name="Links // Rechts"/>
            <p:cNvSpPr/>
            <p:nvPr userDrawn="1"/>
          </p:nvSpPr>
          <p:spPr>
            <a:xfrm>
              <a:off x="2309244"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7" name="Rechts // Links"/>
            <p:cNvSpPr/>
            <p:nvPr userDrawn="1"/>
          </p:nvSpPr>
          <p:spPr>
            <a:xfrm>
              <a:off x="8048718"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8" name="Rechts // Rechts"/>
            <p:cNvSpPr/>
            <p:nvPr userDrawn="1"/>
          </p:nvSpPr>
          <p:spPr>
            <a:xfrm>
              <a:off x="9961875"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9" name="Mitte // Links"/>
            <p:cNvSpPr/>
            <p:nvPr userDrawn="1"/>
          </p:nvSpPr>
          <p:spPr>
            <a:xfrm>
              <a:off x="4222402"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0" name="Mitte // Rechts"/>
            <p:cNvSpPr/>
            <p:nvPr userDrawn="1"/>
          </p:nvSpPr>
          <p:spPr>
            <a:xfrm>
              <a:off x="6135560"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3" name="Links"/>
            <p:cNvSpPr/>
            <p:nvPr userDrawn="1"/>
          </p:nvSpPr>
          <p:spPr>
            <a:xfrm>
              <a:off x="396086"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6" name="Mitte"/>
            <p:cNvSpPr/>
            <p:nvPr userDrawn="1"/>
          </p:nvSpPr>
          <p:spPr>
            <a:xfrm>
              <a:off x="4221380"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4" name="Rechts"/>
            <p:cNvSpPr/>
            <p:nvPr userDrawn="1"/>
          </p:nvSpPr>
          <p:spPr>
            <a:xfrm>
              <a:off x="8046675"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7" name="Abstand Horizontal // grob" hidden="1"/>
          <p:cNvGrpSpPr/>
          <p:nvPr userDrawn="1"/>
        </p:nvGrpSpPr>
        <p:grpSpPr>
          <a:xfrm>
            <a:off x="2235301" y="1511300"/>
            <a:ext cx="7720610" cy="3895508"/>
            <a:chOff x="2236465" y="1511300"/>
            <a:chExt cx="7724631" cy="3895508"/>
          </a:xfrm>
        </p:grpSpPr>
        <p:sp>
          <p:nvSpPr>
            <p:cNvPr id="33" name="Abstand Links"/>
            <p:cNvSpPr/>
            <p:nvPr userDrawn="1"/>
          </p:nvSpPr>
          <p:spPr>
            <a:xfrm>
              <a:off x="4150133"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5" name="Abstand Rechts"/>
            <p:cNvSpPr/>
            <p:nvPr userDrawn="1"/>
          </p:nvSpPr>
          <p:spPr>
            <a:xfrm>
              <a:off x="7975427"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1" name="Abstand Rechts // Mitte"/>
            <p:cNvSpPr/>
            <p:nvPr userDrawn="1"/>
          </p:nvSpPr>
          <p:spPr>
            <a:xfrm>
              <a:off x="9889096"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2" name="Abstand Links // Mitte"/>
            <p:cNvSpPr/>
            <p:nvPr userDrawn="1"/>
          </p:nvSpPr>
          <p:spPr>
            <a:xfrm>
              <a:off x="2236465"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3" name="Abstand Mitte // Mitte"/>
            <p:cNvSpPr/>
            <p:nvPr userDrawn="1"/>
          </p:nvSpPr>
          <p:spPr>
            <a:xfrm>
              <a:off x="6062781"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9" name="Vertikal" hidden="1"/>
          <p:cNvGrpSpPr/>
          <p:nvPr userDrawn="1"/>
        </p:nvGrpSpPr>
        <p:grpSpPr>
          <a:xfrm>
            <a:off x="395082" y="1511299"/>
            <a:ext cx="11400250" cy="3895976"/>
            <a:chOff x="395287" y="1511299"/>
            <a:chExt cx="11406188" cy="3895976"/>
          </a:xfrm>
        </p:grpSpPr>
        <p:sp>
          <p:nvSpPr>
            <p:cNvPr id="19" name="Oben // Oben"/>
            <p:cNvSpPr/>
            <p:nvPr userDrawn="1"/>
          </p:nvSpPr>
          <p:spPr>
            <a:xfrm>
              <a:off x="396086" y="1511299"/>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0" name="Oben // Unten"/>
            <p:cNvSpPr/>
            <p:nvPr userDrawn="1"/>
          </p:nvSpPr>
          <p:spPr>
            <a:xfrm>
              <a:off x="396086" y="2502758"/>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1" name="Unten // Oben"/>
            <p:cNvSpPr/>
            <p:nvPr userDrawn="1"/>
          </p:nvSpPr>
          <p:spPr>
            <a:xfrm>
              <a:off x="395287" y="3494217"/>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2" name="Unten // Unten"/>
            <p:cNvSpPr/>
            <p:nvPr userDrawn="1"/>
          </p:nvSpPr>
          <p:spPr>
            <a:xfrm>
              <a:off x="396086" y="4485675"/>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6" name="Oben"/>
            <p:cNvSpPr/>
            <p:nvPr userDrawn="1"/>
          </p:nvSpPr>
          <p:spPr>
            <a:xfrm>
              <a:off x="396086" y="1511300"/>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8" name="Unten"/>
            <p:cNvSpPr/>
            <p:nvPr userDrawn="1"/>
          </p:nvSpPr>
          <p:spPr>
            <a:xfrm>
              <a:off x="396086" y="3495675"/>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8" name="Abstand Vertikal" hidden="1"/>
          <p:cNvGrpSpPr/>
          <p:nvPr userDrawn="1"/>
        </p:nvGrpSpPr>
        <p:grpSpPr>
          <a:xfrm>
            <a:off x="395880" y="2431828"/>
            <a:ext cx="11399452" cy="2054918"/>
            <a:chOff x="396086" y="2431828"/>
            <a:chExt cx="11405389" cy="2054918"/>
          </a:xfrm>
        </p:grpSpPr>
        <p:sp>
          <p:nvSpPr>
            <p:cNvPr id="29" name="Abstand Mitte"/>
            <p:cNvSpPr/>
            <p:nvPr userDrawn="1"/>
          </p:nvSpPr>
          <p:spPr>
            <a:xfrm>
              <a:off x="396885" y="3423287"/>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1" name="Abstand Oben // Mitte"/>
            <p:cNvSpPr/>
            <p:nvPr userDrawn="1"/>
          </p:nvSpPr>
          <p:spPr>
            <a:xfrm>
              <a:off x="396086" y="2431828"/>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2" name="Abstand Unten // Mitte"/>
            <p:cNvSpPr/>
            <p:nvPr userDrawn="1"/>
          </p:nvSpPr>
          <p:spPr>
            <a:xfrm>
              <a:off x="396086" y="4414746"/>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7" name="Textplatzhalter 6"/>
          <p:cNvSpPr>
            <a:spLocks noGrp="1"/>
          </p:cNvSpPr>
          <p:nvPr userDrawn="1">
            <p:ph type="body" sz="quarter" idx="12" hasCustomPrompt="1"/>
          </p:nvPr>
        </p:nvSpPr>
        <p:spPr>
          <a:xfrm>
            <a:off x="395083" y="5436002"/>
            <a:ext cx="11400249" cy="990200"/>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defRPr/>
            </a:lvl7pPr>
            <a:lvl8pPr>
              <a:spcAft>
                <a:spcPts val="0"/>
              </a:spcAft>
              <a:defRPr/>
            </a:lvl8pPr>
            <a:lvl9pPr>
              <a:spcAft>
                <a:spcPts val="0"/>
              </a:spcAft>
              <a:defRPr/>
            </a:lvl9pPr>
          </a:lstStyle>
          <a:p>
            <a:pPr lvl="0"/>
            <a:r>
              <a:rPr lang="en-GB" noProof="0" dirty="0"/>
              <a:t>Insert text in </a:t>
            </a:r>
            <a:r>
              <a:rPr lang="en-GB" noProof="0" dirty="0" err="1"/>
              <a:t>CorpoS</a:t>
            </a:r>
            <a:r>
              <a:rPr lang="en-GB" noProof="0" dirty="0"/>
              <a:t> (Body), 20 pt. // for bullets: Home // Paragraph// Increase List Level</a:t>
            </a:r>
          </a:p>
          <a:p>
            <a:pPr lvl="1"/>
            <a:r>
              <a:rPr lang="en-GB" noProof="0" dirty="0"/>
              <a:t>Second level</a:t>
            </a:r>
          </a:p>
          <a:p>
            <a:pPr lvl="2"/>
            <a:r>
              <a:rPr lang="en-GB" noProof="0" dirty="0"/>
              <a:t>Third level</a:t>
            </a:r>
          </a:p>
        </p:txBody>
      </p:sp>
      <p:sp>
        <p:nvSpPr>
          <p:cNvPr id="68" name="Bildplatzhalter 8"/>
          <p:cNvSpPr>
            <a:spLocks noGrp="1"/>
          </p:cNvSpPr>
          <p:nvPr userDrawn="1">
            <p:ph type="pic" sz="quarter" idx="13" hasCustomPrompt="1"/>
          </p:nvPr>
        </p:nvSpPr>
        <p:spPr bwMode="gray">
          <a:xfrm>
            <a:off x="396678" y="1511768"/>
            <a:ext cx="1837845" cy="1912590"/>
          </a:xfrm>
          <a:solidFill>
            <a:schemeClr val="accent6"/>
          </a:solidFill>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6" name="Bildplatzhalter 8"/>
          <p:cNvSpPr>
            <a:spLocks noGrp="1"/>
          </p:cNvSpPr>
          <p:nvPr userDrawn="1">
            <p:ph type="pic" sz="quarter" idx="14" hasCustomPrompt="1"/>
          </p:nvPr>
        </p:nvSpPr>
        <p:spPr bwMode="gray">
          <a:xfrm>
            <a:off x="2307264" y="1511768"/>
            <a:ext cx="1841293"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8" name="Bildplatzhalter 8"/>
          <p:cNvSpPr>
            <a:spLocks noGrp="1"/>
          </p:cNvSpPr>
          <p:nvPr userDrawn="1">
            <p:ph type="pic" sz="quarter" idx="16" hasCustomPrompt="1"/>
          </p:nvPr>
        </p:nvSpPr>
        <p:spPr bwMode="gray">
          <a:xfrm>
            <a:off x="395083" y="3495678"/>
            <a:ext cx="3751603"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5" name="Bildplatzhalter 8"/>
          <p:cNvSpPr>
            <a:spLocks noGrp="1"/>
          </p:cNvSpPr>
          <p:nvPr userDrawn="1">
            <p:ph type="pic" sz="quarter" idx="23" hasCustomPrompt="1"/>
          </p:nvPr>
        </p:nvSpPr>
        <p:spPr bwMode="gray">
          <a:xfrm>
            <a:off x="4220204" y="2503829"/>
            <a:ext cx="3750539" cy="1910916"/>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9" name="Bildplatzhalter 8"/>
          <p:cNvSpPr>
            <a:spLocks noGrp="1"/>
          </p:cNvSpPr>
          <p:nvPr userDrawn="1">
            <p:ph type="pic" sz="quarter" idx="27" hasCustomPrompt="1"/>
          </p:nvPr>
        </p:nvSpPr>
        <p:spPr bwMode="gray">
          <a:xfrm>
            <a:off x="6130958" y="4486748"/>
            <a:ext cx="184005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1" name="Bildplatzhalter 8"/>
          <p:cNvSpPr>
            <a:spLocks noGrp="1"/>
          </p:cNvSpPr>
          <p:nvPr>
            <p:ph type="pic" sz="quarter" idx="29" hasCustomPrompt="1"/>
          </p:nvPr>
        </p:nvSpPr>
        <p:spPr bwMode="gray">
          <a:xfrm>
            <a:off x="4220204" y="4486748"/>
            <a:ext cx="183864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3" name="Bildplatzhalter 8"/>
          <p:cNvSpPr>
            <a:spLocks noGrp="1"/>
          </p:cNvSpPr>
          <p:nvPr userDrawn="1">
            <p:ph type="pic" sz="quarter" idx="31" hasCustomPrompt="1"/>
          </p:nvPr>
        </p:nvSpPr>
        <p:spPr bwMode="gray">
          <a:xfrm>
            <a:off x="8042487" y="3495678"/>
            <a:ext cx="3752845"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5" name="Bildplatzhalter 8"/>
          <p:cNvSpPr>
            <a:spLocks noGrp="1"/>
          </p:cNvSpPr>
          <p:nvPr userDrawn="1">
            <p:ph type="pic" sz="quarter" idx="33" hasCustomPrompt="1"/>
          </p:nvPr>
        </p:nvSpPr>
        <p:spPr bwMode="gray">
          <a:xfrm>
            <a:off x="8042488" y="1511768"/>
            <a:ext cx="1841461"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6" name="Bildplatzhalter 8"/>
          <p:cNvSpPr>
            <a:spLocks noGrp="1"/>
          </p:cNvSpPr>
          <p:nvPr userDrawn="1">
            <p:ph type="pic" sz="quarter" idx="34" hasCustomPrompt="1"/>
          </p:nvPr>
        </p:nvSpPr>
        <p:spPr bwMode="gray">
          <a:xfrm>
            <a:off x="9956690" y="1511768"/>
            <a:ext cx="1838642"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Bildplatzhalter 8"/>
          <p:cNvSpPr>
            <a:spLocks noGrp="1"/>
          </p:cNvSpPr>
          <p:nvPr>
            <p:ph type="pic" sz="quarter" idx="35" hasCustomPrompt="1"/>
          </p:nvPr>
        </p:nvSpPr>
        <p:spPr bwMode="gray">
          <a:xfrm>
            <a:off x="6130691" y="1511769"/>
            <a:ext cx="184005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5" name="Bildplatzhalter 8"/>
          <p:cNvSpPr>
            <a:spLocks noGrp="1"/>
          </p:cNvSpPr>
          <p:nvPr>
            <p:ph type="pic" sz="quarter" idx="36" hasCustomPrompt="1"/>
          </p:nvPr>
        </p:nvSpPr>
        <p:spPr bwMode="gray">
          <a:xfrm>
            <a:off x="4220304" y="1511769"/>
            <a:ext cx="183864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66"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70"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 name="Fußzeilenplatzhalter 4"/>
          <p:cNvSpPr>
            <a:spLocks noGrp="1"/>
          </p:cNvSpPr>
          <p:nvPr>
            <p:ph type="ftr" sz="quarter" idx="38"/>
          </p:nvPr>
        </p:nvSpPr>
        <p:spPr/>
        <p:txBody>
          <a:bodyPr/>
          <a:lstStyle/>
          <a:p>
            <a:endParaRPr lang="en-GB" noProof="0" dirty="0"/>
          </a:p>
        </p:txBody>
      </p:sp>
      <p:sp>
        <p:nvSpPr>
          <p:cNvPr id="6" name="Foliennummernplatzhalter 5"/>
          <p:cNvSpPr>
            <a:spLocks noGrp="1"/>
          </p:cNvSpPr>
          <p:nvPr>
            <p:ph type="sldNum" sz="quarter" idx="39"/>
          </p:nvPr>
        </p:nvSpPr>
        <p:spPr/>
        <p:txBody>
          <a:bodyPr/>
          <a:lstStyle/>
          <a:p>
            <a:fld id="{AD1D1349-391B-44DC-865F-5996B3E40F26}" type="slidenum">
              <a:rPr lang="en-GB" noProof="0" smtClean="0"/>
              <a:pPr/>
              <a:t>‹#›</a:t>
            </a:fld>
            <a:endParaRPr lang="en-GB" noProof="0" dirty="0"/>
          </a:p>
        </p:txBody>
      </p:sp>
      <p:sp>
        <p:nvSpPr>
          <p:cNvPr id="71" name="Textplatzhalter 7"/>
          <p:cNvSpPr>
            <a:spLocks noGrp="1"/>
          </p:cNvSpPr>
          <p:nvPr>
            <p:ph type="body" sz="quarter" idx="40"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grpSp>
        <p:nvGrpSpPr>
          <p:cNvPr id="72" name="Bildhandling"/>
          <p:cNvGrpSpPr/>
          <p:nvPr userDrawn="1"/>
        </p:nvGrpSpPr>
        <p:grpSpPr>
          <a:xfrm>
            <a:off x="12298395" y="403200"/>
            <a:ext cx="1799063" cy="6584747"/>
            <a:chOff x="12304800" y="403200"/>
            <a:chExt cx="1800000" cy="6584747"/>
          </a:xfrm>
        </p:grpSpPr>
        <p:sp>
          <p:nvSpPr>
            <p:cNvPr id="73"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77"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9"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0"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81"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2"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519229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ultiPictures mit Textanmerkung 4">
    <p:spTree>
      <p:nvGrpSpPr>
        <p:cNvPr id="1" name=""/>
        <p:cNvGrpSpPr/>
        <p:nvPr/>
      </p:nvGrpSpPr>
      <p:grpSpPr>
        <a:xfrm>
          <a:off x="0" y="0"/>
          <a:ext cx="0" cy="0"/>
          <a:chOff x="0" y="0"/>
          <a:chExt cx="0" cy="0"/>
        </a:xfrm>
      </p:grpSpPr>
      <p:sp>
        <p:nvSpPr>
          <p:cNvPr id="11" name="Komplett" hidden="1"/>
          <p:cNvSpPr/>
          <p:nvPr userDrawn="1"/>
        </p:nvSpPr>
        <p:spPr>
          <a:xfrm>
            <a:off x="395880" y="1511767"/>
            <a:ext cx="11399452" cy="3895508"/>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64" name="Horizontal // fein" hidden="1"/>
          <p:cNvGrpSpPr/>
          <p:nvPr userDrawn="1"/>
        </p:nvGrpSpPr>
        <p:grpSpPr>
          <a:xfrm>
            <a:off x="395880" y="1511767"/>
            <a:ext cx="11399452" cy="3895508"/>
            <a:chOff x="396086" y="1511767"/>
            <a:chExt cx="11405389" cy="3895508"/>
          </a:xfrm>
        </p:grpSpPr>
        <p:sp>
          <p:nvSpPr>
            <p:cNvPr id="44" name="Links // Links"/>
            <p:cNvSpPr/>
            <p:nvPr userDrawn="1"/>
          </p:nvSpPr>
          <p:spPr>
            <a:xfrm>
              <a:off x="39608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5" name="Links // Rechts"/>
            <p:cNvSpPr/>
            <p:nvPr userDrawn="1"/>
          </p:nvSpPr>
          <p:spPr>
            <a:xfrm>
              <a:off x="230877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6" name="Rechts // Links"/>
            <p:cNvSpPr/>
            <p:nvPr userDrawn="1"/>
          </p:nvSpPr>
          <p:spPr>
            <a:xfrm>
              <a:off x="804683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7" name="Rechts // Rechts"/>
            <p:cNvSpPr/>
            <p:nvPr userDrawn="1"/>
          </p:nvSpPr>
          <p:spPr>
            <a:xfrm>
              <a:off x="995952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8" name="Mitte // Links"/>
            <p:cNvSpPr/>
            <p:nvPr userDrawn="1"/>
          </p:nvSpPr>
          <p:spPr>
            <a:xfrm>
              <a:off x="422146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9" name="Mitte // Rechts"/>
            <p:cNvSpPr/>
            <p:nvPr userDrawn="1"/>
          </p:nvSpPr>
          <p:spPr>
            <a:xfrm>
              <a:off x="613415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0" name="Links // Links"/>
            <p:cNvSpPr/>
            <p:nvPr userDrawn="1"/>
          </p:nvSpPr>
          <p:spPr>
            <a:xfrm>
              <a:off x="135243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1" name="Links // Rechts"/>
            <p:cNvSpPr/>
            <p:nvPr userDrawn="1"/>
          </p:nvSpPr>
          <p:spPr>
            <a:xfrm>
              <a:off x="326511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2" name="Rechts // Links"/>
            <p:cNvSpPr/>
            <p:nvPr userDrawn="1"/>
          </p:nvSpPr>
          <p:spPr>
            <a:xfrm>
              <a:off x="900318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3" name="Rechts // Rechts"/>
            <p:cNvSpPr/>
            <p:nvPr userDrawn="1"/>
          </p:nvSpPr>
          <p:spPr>
            <a:xfrm>
              <a:off x="10915875"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4" name="Mitte // Links"/>
            <p:cNvSpPr/>
            <p:nvPr userDrawn="1"/>
          </p:nvSpPr>
          <p:spPr>
            <a:xfrm>
              <a:off x="517780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5" name="Mitte // Rechts"/>
            <p:cNvSpPr/>
            <p:nvPr userDrawn="1"/>
          </p:nvSpPr>
          <p:spPr>
            <a:xfrm>
              <a:off x="709049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5" name="Abstand Horizontal // fein" hidden="1"/>
          <p:cNvGrpSpPr/>
          <p:nvPr userDrawn="1"/>
        </p:nvGrpSpPr>
        <p:grpSpPr>
          <a:xfrm>
            <a:off x="1280393" y="1511767"/>
            <a:ext cx="9630427" cy="3895508"/>
            <a:chOff x="1281058" y="1511767"/>
            <a:chExt cx="9635443" cy="3895508"/>
          </a:xfrm>
        </p:grpSpPr>
        <p:sp>
          <p:nvSpPr>
            <p:cNvPr id="58" name="Abstand Rechts // Mitte"/>
            <p:cNvSpPr/>
            <p:nvPr userDrawn="1"/>
          </p:nvSpPr>
          <p:spPr>
            <a:xfrm>
              <a:off x="8931814"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9" name="Abstand Links // Mitte"/>
            <p:cNvSpPr/>
            <p:nvPr userDrawn="1"/>
          </p:nvSpPr>
          <p:spPr>
            <a:xfrm>
              <a:off x="1281058"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0" name="Abstand Mitte // Mitte"/>
            <p:cNvSpPr/>
            <p:nvPr userDrawn="1"/>
          </p:nvSpPr>
          <p:spPr>
            <a:xfrm>
              <a:off x="5106436"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1" name="Abstand Rechts // Mitte"/>
            <p:cNvSpPr/>
            <p:nvPr userDrawn="1"/>
          </p:nvSpPr>
          <p:spPr>
            <a:xfrm>
              <a:off x="10844501"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2" name="Abstand Links // Mitte"/>
            <p:cNvSpPr/>
            <p:nvPr userDrawn="1"/>
          </p:nvSpPr>
          <p:spPr>
            <a:xfrm>
              <a:off x="3193747"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3" name="Abstand Mitte // Mitte"/>
            <p:cNvSpPr/>
            <p:nvPr userDrawn="1"/>
          </p:nvSpPr>
          <p:spPr>
            <a:xfrm>
              <a:off x="7019125"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6" name="Horizontal // grob" hidden="1"/>
          <p:cNvGrpSpPr/>
          <p:nvPr userDrawn="1"/>
        </p:nvGrpSpPr>
        <p:grpSpPr>
          <a:xfrm>
            <a:off x="395880" y="1511300"/>
            <a:ext cx="11399452" cy="3895976"/>
            <a:chOff x="396086" y="1511300"/>
            <a:chExt cx="11405389" cy="3895976"/>
          </a:xfrm>
        </p:grpSpPr>
        <p:sp>
          <p:nvSpPr>
            <p:cNvPr id="25" name="Links // Links"/>
            <p:cNvSpPr/>
            <p:nvPr userDrawn="1"/>
          </p:nvSpPr>
          <p:spPr>
            <a:xfrm>
              <a:off x="396086"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6" name="Links // Rechts"/>
            <p:cNvSpPr/>
            <p:nvPr userDrawn="1"/>
          </p:nvSpPr>
          <p:spPr>
            <a:xfrm>
              <a:off x="2309244"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7" name="Rechts // Links"/>
            <p:cNvSpPr/>
            <p:nvPr userDrawn="1"/>
          </p:nvSpPr>
          <p:spPr>
            <a:xfrm>
              <a:off x="8048718"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8" name="Rechts // Rechts"/>
            <p:cNvSpPr/>
            <p:nvPr userDrawn="1"/>
          </p:nvSpPr>
          <p:spPr>
            <a:xfrm>
              <a:off x="9961875"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9" name="Mitte // Links"/>
            <p:cNvSpPr/>
            <p:nvPr userDrawn="1"/>
          </p:nvSpPr>
          <p:spPr>
            <a:xfrm>
              <a:off x="4222402"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0" name="Mitte // Rechts"/>
            <p:cNvSpPr/>
            <p:nvPr userDrawn="1"/>
          </p:nvSpPr>
          <p:spPr>
            <a:xfrm>
              <a:off x="6135560"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3" name="Links"/>
            <p:cNvSpPr/>
            <p:nvPr userDrawn="1"/>
          </p:nvSpPr>
          <p:spPr>
            <a:xfrm>
              <a:off x="396086"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6" name="Mitte"/>
            <p:cNvSpPr/>
            <p:nvPr userDrawn="1"/>
          </p:nvSpPr>
          <p:spPr>
            <a:xfrm>
              <a:off x="4221380"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4" name="Rechts"/>
            <p:cNvSpPr/>
            <p:nvPr userDrawn="1"/>
          </p:nvSpPr>
          <p:spPr>
            <a:xfrm>
              <a:off x="8046675"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7" name="Abstand Horizontal // grob" hidden="1"/>
          <p:cNvGrpSpPr/>
          <p:nvPr userDrawn="1"/>
        </p:nvGrpSpPr>
        <p:grpSpPr>
          <a:xfrm>
            <a:off x="2235301" y="1511300"/>
            <a:ext cx="7720610" cy="3895508"/>
            <a:chOff x="2236465" y="1511300"/>
            <a:chExt cx="7724631" cy="3895508"/>
          </a:xfrm>
        </p:grpSpPr>
        <p:sp>
          <p:nvSpPr>
            <p:cNvPr id="33" name="Abstand Links"/>
            <p:cNvSpPr/>
            <p:nvPr userDrawn="1"/>
          </p:nvSpPr>
          <p:spPr>
            <a:xfrm>
              <a:off x="4150133"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5" name="Abstand Rechts"/>
            <p:cNvSpPr/>
            <p:nvPr userDrawn="1"/>
          </p:nvSpPr>
          <p:spPr>
            <a:xfrm>
              <a:off x="7975427"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1" name="Abstand Rechts // Mitte"/>
            <p:cNvSpPr/>
            <p:nvPr userDrawn="1"/>
          </p:nvSpPr>
          <p:spPr>
            <a:xfrm>
              <a:off x="9889096"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2" name="Abstand Links // Mitte"/>
            <p:cNvSpPr/>
            <p:nvPr userDrawn="1"/>
          </p:nvSpPr>
          <p:spPr>
            <a:xfrm>
              <a:off x="2236465"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3" name="Abstand Mitte // Mitte"/>
            <p:cNvSpPr/>
            <p:nvPr userDrawn="1"/>
          </p:nvSpPr>
          <p:spPr>
            <a:xfrm>
              <a:off x="6062781"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9" name="Vertikal" hidden="1"/>
          <p:cNvGrpSpPr/>
          <p:nvPr userDrawn="1"/>
        </p:nvGrpSpPr>
        <p:grpSpPr>
          <a:xfrm>
            <a:off x="395082" y="1511299"/>
            <a:ext cx="11400250" cy="3895976"/>
            <a:chOff x="395287" y="1511299"/>
            <a:chExt cx="11406188" cy="3895976"/>
          </a:xfrm>
        </p:grpSpPr>
        <p:sp>
          <p:nvSpPr>
            <p:cNvPr id="19" name="Oben // Oben"/>
            <p:cNvSpPr/>
            <p:nvPr userDrawn="1"/>
          </p:nvSpPr>
          <p:spPr>
            <a:xfrm>
              <a:off x="396086" y="1511299"/>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0" name="Oben // Unten"/>
            <p:cNvSpPr/>
            <p:nvPr userDrawn="1"/>
          </p:nvSpPr>
          <p:spPr>
            <a:xfrm>
              <a:off x="396086" y="2502758"/>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1" name="Unten // Oben"/>
            <p:cNvSpPr/>
            <p:nvPr userDrawn="1"/>
          </p:nvSpPr>
          <p:spPr>
            <a:xfrm>
              <a:off x="395287" y="3494217"/>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2" name="Unten // Unten"/>
            <p:cNvSpPr/>
            <p:nvPr userDrawn="1"/>
          </p:nvSpPr>
          <p:spPr>
            <a:xfrm>
              <a:off x="396086" y="4485675"/>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6" name="Oben"/>
            <p:cNvSpPr/>
            <p:nvPr userDrawn="1"/>
          </p:nvSpPr>
          <p:spPr>
            <a:xfrm>
              <a:off x="396086" y="1511300"/>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8" name="Unten"/>
            <p:cNvSpPr/>
            <p:nvPr userDrawn="1"/>
          </p:nvSpPr>
          <p:spPr>
            <a:xfrm>
              <a:off x="396086" y="3495675"/>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8" name="Abstand Vertikal" hidden="1"/>
          <p:cNvGrpSpPr/>
          <p:nvPr userDrawn="1"/>
        </p:nvGrpSpPr>
        <p:grpSpPr>
          <a:xfrm>
            <a:off x="395880" y="2431828"/>
            <a:ext cx="11399452" cy="2054918"/>
            <a:chOff x="396086" y="2431828"/>
            <a:chExt cx="11405389" cy="2054918"/>
          </a:xfrm>
        </p:grpSpPr>
        <p:sp>
          <p:nvSpPr>
            <p:cNvPr id="29" name="Abstand Mitte"/>
            <p:cNvSpPr/>
            <p:nvPr userDrawn="1"/>
          </p:nvSpPr>
          <p:spPr>
            <a:xfrm>
              <a:off x="396885" y="3423287"/>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1" name="Abstand Oben // Mitte"/>
            <p:cNvSpPr/>
            <p:nvPr userDrawn="1"/>
          </p:nvSpPr>
          <p:spPr>
            <a:xfrm>
              <a:off x="396086" y="2431828"/>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2" name="Abstand Unten // Mitte"/>
            <p:cNvSpPr/>
            <p:nvPr userDrawn="1"/>
          </p:nvSpPr>
          <p:spPr>
            <a:xfrm>
              <a:off x="396086" y="4414746"/>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7" name="Textplatzhalter 6"/>
          <p:cNvSpPr>
            <a:spLocks noGrp="1"/>
          </p:cNvSpPr>
          <p:nvPr userDrawn="1">
            <p:ph type="body" sz="quarter" idx="12" hasCustomPrompt="1"/>
          </p:nvPr>
        </p:nvSpPr>
        <p:spPr>
          <a:xfrm>
            <a:off x="395083" y="5436002"/>
            <a:ext cx="11400249" cy="990200"/>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defRPr/>
            </a:lvl7pPr>
            <a:lvl8pPr>
              <a:spcAft>
                <a:spcPts val="0"/>
              </a:spcAft>
              <a:defRPr/>
            </a:lvl8pPr>
            <a:lvl9pPr>
              <a:spcAft>
                <a:spcPts val="0"/>
              </a:spcAft>
              <a:defRPr/>
            </a:lvl9pPr>
          </a:lstStyle>
          <a:p>
            <a:pPr lvl="0"/>
            <a:r>
              <a:rPr lang="en-GB" noProof="0" dirty="0"/>
              <a:t>Insert text in </a:t>
            </a:r>
            <a:r>
              <a:rPr lang="en-GB" noProof="0" dirty="0" err="1"/>
              <a:t>CorpoS</a:t>
            </a:r>
            <a:r>
              <a:rPr lang="en-GB" noProof="0" dirty="0"/>
              <a:t> (Body), 20 pt. // for bullets: Home // Paragraph// Increase List Level</a:t>
            </a:r>
          </a:p>
          <a:p>
            <a:pPr lvl="1"/>
            <a:r>
              <a:rPr lang="en-GB" noProof="0" dirty="0"/>
              <a:t>Second level</a:t>
            </a:r>
          </a:p>
          <a:p>
            <a:pPr lvl="2"/>
            <a:r>
              <a:rPr lang="en-GB" noProof="0" dirty="0"/>
              <a:t>Third level</a:t>
            </a:r>
          </a:p>
        </p:txBody>
      </p:sp>
      <p:sp>
        <p:nvSpPr>
          <p:cNvPr id="68" name="Bildplatzhalter 8"/>
          <p:cNvSpPr>
            <a:spLocks noGrp="1"/>
          </p:cNvSpPr>
          <p:nvPr userDrawn="1">
            <p:ph type="pic" sz="quarter" idx="13" hasCustomPrompt="1"/>
          </p:nvPr>
        </p:nvSpPr>
        <p:spPr bwMode="gray">
          <a:xfrm>
            <a:off x="396678" y="1511768"/>
            <a:ext cx="1837845"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6" name="Bildplatzhalter 8"/>
          <p:cNvSpPr>
            <a:spLocks noGrp="1"/>
          </p:cNvSpPr>
          <p:nvPr userDrawn="1">
            <p:ph type="pic" sz="quarter" idx="14" hasCustomPrompt="1"/>
          </p:nvPr>
        </p:nvSpPr>
        <p:spPr bwMode="gray">
          <a:xfrm>
            <a:off x="2307264" y="1511768"/>
            <a:ext cx="1841293"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8" name="Bildplatzhalter 8"/>
          <p:cNvSpPr>
            <a:spLocks noGrp="1"/>
          </p:cNvSpPr>
          <p:nvPr userDrawn="1">
            <p:ph type="pic" sz="quarter" idx="16" hasCustomPrompt="1"/>
          </p:nvPr>
        </p:nvSpPr>
        <p:spPr bwMode="gray">
          <a:xfrm>
            <a:off x="395083" y="3495678"/>
            <a:ext cx="3751603"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9" name="Bildplatzhalter 8"/>
          <p:cNvSpPr>
            <a:spLocks noGrp="1"/>
          </p:cNvSpPr>
          <p:nvPr userDrawn="1">
            <p:ph type="pic" sz="quarter" idx="27" hasCustomPrompt="1"/>
          </p:nvPr>
        </p:nvSpPr>
        <p:spPr bwMode="gray">
          <a:xfrm>
            <a:off x="6130958" y="3495678"/>
            <a:ext cx="1840052"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1" name="Bildplatzhalter 8"/>
          <p:cNvSpPr>
            <a:spLocks noGrp="1"/>
          </p:cNvSpPr>
          <p:nvPr>
            <p:ph type="pic" sz="quarter" idx="29" hasCustomPrompt="1"/>
          </p:nvPr>
        </p:nvSpPr>
        <p:spPr bwMode="gray">
          <a:xfrm>
            <a:off x="4220204" y="3495678"/>
            <a:ext cx="1838642"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3" name="Bildplatzhalter 8"/>
          <p:cNvSpPr>
            <a:spLocks noGrp="1"/>
          </p:cNvSpPr>
          <p:nvPr userDrawn="1">
            <p:ph type="pic" sz="quarter" idx="31" hasCustomPrompt="1"/>
          </p:nvPr>
        </p:nvSpPr>
        <p:spPr bwMode="gray">
          <a:xfrm>
            <a:off x="8042487" y="3495678"/>
            <a:ext cx="3752845"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5" name="Bildplatzhalter 8"/>
          <p:cNvSpPr>
            <a:spLocks noGrp="1"/>
          </p:cNvSpPr>
          <p:nvPr userDrawn="1">
            <p:ph type="pic" sz="quarter" idx="33" hasCustomPrompt="1"/>
          </p:nvPr>
        </p:nvSpPr>
        <p:spPr bwMode="gray">
          <a:xfrm>
            <a:off x="8042488" y="1511768"/>
            <a:ext cx="1841461"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6" name="Bildplatzhalter 8"/>
          <p:cNvSpPr>
            <a:spLocks noGrp="1"/>
          </p:cNvSpPr>
          <p:nvPr userDrawn="1">
            <p:ph type="pic" sz="quarter" idx="34" hasCustomPrompt="1"/>
          </p:nvPr>
        </p:nvSpPr>
        <p:spPr bwMode="gray">
          <a:xfrm>
            <a:off x="9956690" y="1511768"/>
            <a:ext cx="1838642"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5" name="Bildplatzhalter 8"/>
          <p:cNvSpPr>
            <a:spLocks noGrp="1"/>
          </p:cNvSpPr>
          <p:nvPr>
            <p:ph type="pic" sz="quarter" idx="36" hasCustomPrompt="1"/>
          </p:nvPr>
        </p:nvSpPr>
        <p:spPr bwMode="gray">
          <a:xfrm>
            <a:off x="4220303" y="1511768"/>
            <a:ext cx="3750706"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66"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70"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 name="Fußzeilenplatzhalter 4"/>
          <p:cNvSpPr>
            <a:spLocks noGrp="1"/>
          </p:cNvSpPr>
          <p:nvPr>
            <p:ph type="ftr" sz="quarter" idx="38"/>
          </p:nvPr>
        </p:nvSpPr>
        <p:spPr/>
        <p:txBody>
          <a:bodyPr/>
          <a:lstStyle/>
          <a:p>
            <a:endParaRPr lang="en-GB" noProof="0" dirty="0"/>
          </a:p>
        </p:txBody>
      </p:sp>
      <p:sp>
        <p:nvSpPr>
          <p:cNvPr id="6" name="Foliennummernplatzhalter 5"/>
          <p:cNvSpPr>
            <a:spLocks noGrp="1"/>
          </p:cNvSpPr>
          <p:nvPr>
            <p:ph type="sldNum" sz="quarter" idx="39"/>
          </p:nvPr>
        </p:nvSpPr>
        <p:spPr/>
        <p:txBody>
          <a:bodyPr/>
          <a:lstStyle/>
          <a:p>
            <a:fld id="{AD1D1349-391B-44DC-865F-5996B3E40F26}" type="slidenum">
              <a:rPr lang="en-GB" noProof="0" smtClean="0"/>
              <a:pPr/>
              <a:t>‹#›</a:t>
            </a:fld>
            <a:endParaRPr lang="en-GB" noProof="0" dirty="0"/>
          </a:p>
        </p:txBody>
      </p:sp>
      <p:sp>
        <p:nvSpPr>
          <p:cNvPr id="71" name="Textplatzhalter 7"/>
          <p:cNvSpPr>
            <a:spLocks noGrp="1"/>
          </p:cNvSpPr>
          <p:nvPr>
            <p:ph type="body" sz="quarter" idx="40"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grpSp>
        <p:nvGrpSpPr>
          <p:cNvPr id="72" name="Bildhandling"/>
          <p:cNvGrpSpPr/>
          <p:nvPr userDrawn="1"/>
        </p:nvGrpSpPr>
        <p:grpSpPr>
          <a:xfrm>
            <a:off x="12298395" y="403200"/>
            <a:ext cx="1799063" cy="6584747"/>
            <a:chOff x="12304800" y="403200"/>
            <a:chExt cx="1800000" cy="6584747"/>
          </a:xfrm>
        </p:grpSpPr>
        <p:sp>
          <p:nvSpPr>
            <p:cNvPr id="73"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74"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7"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9"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80"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1"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7630940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ollbild mit Highlights">
    <p:spTree>
      <p:nvGrpSpPr>
        <p:cNvPr id="1" name=""/>
        <p:cNvGrpSpPr/>
        <p:nvPr/>
      </p:nvGrpSpPr>
      <p:grpSpPr>
        <a:xfrm>
          <a:off x="0" y="0"/>
          <a:ext cx="0" cy="0"/>
          <a:chOff x="0" y="0"/>
          <a:chExt cx="0" cy="0"/>
        </a:xfrm>
      </p:grpSpPr>
      <p:grpSp>
        <p:nvGrpSpPr>
          <p:cNvPr id="69" name="Regieanweisungen"/>
          <p:cNvGrpSpPr/>
          <p:nvPr userDrawn="1"/>
        </p:nvGrpSpPr>
        <p:grpSpPr>
          <a:xfrm>
            <a:off x="-2086913" y="-468001"/>
            <a:ext cx="14745120" cy="7794000"/>
            <a:chOff x="-2088000" y="-468001"/>
            <a:chExt cx="14752800" cy="7794000"/>
          </a:xfrm>
        </p:grpSpPr>
        <p:grpSp>
          <p:nvGrpSpPr>
            <p:cNvPr id="70" name="Hinweis oben"/>
            <p:cNvGrpSpPr/>
            <p:nvPr userDrawn="1"/>
          </p:nvGrpSpPr>
          <p:grpSpPr>
            <a:xfrm>
              <a:off x="395287" y="-468001"/>
              <a:ext cx="11406188" cy="360000"/>
              <a:chOff x="395287" y="-468000"/>
              <a:chExt cx="11406188" cy="360000"/>
            </a:xfrm>
          </p:grpSpPr>
          <p:cxnSp>
            <p:nvCxnSpPr>
              <p:cNvPr id="115"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6"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1" name="Hinweis unten"/>
            <p:cNvGrpSpPr/>
            <p:nvPr userDrawn="1"/>
          </p:nvGrpSpPr>
          <p:grpSpPr>
            <a:xfrm>
              <a:off x="395288" y="6965999"/>
              <a:ext cx="11406187" cy="360000"/>
              <a:chOff x="395288" y="6966000"/>
              <a:chExt cx="11406187" cy="360000"/>
            </a:xfrm>
          </p:grpSpPr>
          <p:sp>
            <p:nvSpPr>
              <p:cNvPr id="111"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112"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3"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2" name="Hinweis rechts"/>
            <p:cNvGrpSpPr/>
            <p:nvPr userDrawn="1"/>
          </p:nvGrpSpPr>
          <p:grpSpPr>
            <a:xfrm>
              <a:off x="12304800" y="368299"/>
              <a:ext cx="360000" cy="6057900"/>
              <a:chOff x="12304800" y="368300"/>
              <a:chExt cx="360000" cy="6057900"/>
            </a:xfrm>
          </p:grpSpPr>
          <p:cxnSp>
            <p:nvCxnSpPr>
              <p:cNvPr id="84"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9"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0"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3" name="Hinweis links"/>
            <p:cNvGrpSpPr/>
            <p:nvPr userDrawn="1"/>
          </p:nvGrpSpPr>
          <p:grpSpPr>
            <a:xfrm>
              <a:off x="-2088000" y="-430988"/>
              <a:ext cx="1980000" cy="6857187"/>
              <a:chOff x="-2088000" y="-430988"/>
              <a:chExt cx="1980000" cy="6857187"/>
            </a:xfrm>
          </p:grpSpPr>
          <p:pic>
            <p:nvPicPr>
              <p:cNvPr id="74" name="Entwurfsvorlagen"/>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5"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76"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7"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79"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80" name="Listenebene erhöhen"/>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1" name="Listenebene verringern"/>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2"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83"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sp>
        <p:nvSpPr>
          <p:cNvPr id="25" name="Bildplatzhalter 8"/>
          <p:cNvSpPr>
            <a:spLocks noGrp="1"/>
          </p:cNvSpPr>
          <p:nvPr>
            <p:ph type="pic" sz="quarter" idx="10" hasCustomPrompt="1"/>
          </p:nvPr>
        </p:nvSpPr>
        <p:spPr bwMode="gray">
          <a:xfrm>
            <a:off x="1" y="1"/>
            <a:ext cx="12192000" cy="6858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43" name="Textplatzhalter 3"/>
          <p:cNvSpPr>
            <a:spLocks noGrp="1" noChangeAspect="1"/>
          </p:cNvSpPr>
          <p:nvPr>
            <p:ph type="body" sz="quarter" idx="67" hasCustomPrompt="1"/>
          </p:nvPr>
        </p:nvSpPr>
        <p:spPr>
          <a:xfrm rot="9427937">
            <a:off x="2799887" y="4585642"/>
            <a:ext cx="1908943" cy="91569"/>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596021"/>
              <a:gd name="connsiteY0" fmla="*/ 35294 h 124463"/>
              <a:gd name="connsiteX1" fmla="*/ 36219 w 2596021"/>
              <a:gd name="connsiteY1" fmla="*/ 73396 h 124463"/>
              <a:gd name="connsiteX2" fmla="*/ 0 w 2596021"/>
              <a:gd name="connsiteY2" fmla="*/ 37306 h 124463"/>
              <a:gd name="connsiteX3" fmla="*/ 35816 w 2596021"/>
              <a:gd name="connsiteY3" fmla="*/ 8 h 124463"/>
              <a:gd name="connsiteX4" fmla="*/ 73065 w 2596021"/>
              <a:gd name="connsiteY4" fmla="*/ 35540 h 124463"/>
              <a:gd name="connsiteX5" fmla="*/ 2596020 w 2596021"/>
              <a:gd name="connsiteY5" fmla="*/ 124462 h 12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6021" h="124463">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2596020" y="124462"/>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4" name="Textplatzhalter 3"/>
          <p:cNvSpPr>
            <a:spLocks noGrp="1" noChangeAspect="1"/>
          </p:cNvSpPr>
          <p:nvPr>
            <p:ph type="body" sz="quarter" idx="56" hasCustomPrompt="1"/>
          </p:nvPr>
        </p:nvSpPr>
        <p:spPr>
          <a:xfrm rot="19732274">
            <a:off x="7732373" y="2229088"/>
            <a:ext cx="1283852" cy="54000"/>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5" name="Textplatzhalter 3"/>
          <p:cNvSpPr>
            <a:spLocks noGrp="1" noChangeAspect="1"/>
          </p:cNvSpPr>
          <p:nvPr>
            <p:ph type="body" sz="quarter" idx="57" hasCustomPrompt="1"/>
          </p:nvPr>
        </p:nvSpPr>
        <p:spPr>
          <a:xfrm rot="18468895">
            <a:off x="6286672" y="1023608"/>
            <a:ext cx="1284521" cy="5397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6" name="Textplatzhalter 3"/>
          <p:cNvSpPr>
            <a:spLocks noGrp="1" noChangeAspect="1"/>
          </p:cNvSpPr>
          <p:nvPr>
            <p:ph type="body" sz="quarter" idx="58" hasCustomPrompt="1"/>
          </p:nvPr>
        </p:nvSpPr>
        <p:spPr>
          <a:xfrm rot="11041244">
            <a:off x="2432286" y="2044006"/>
            <a:ext cx="2202979" cy="8024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888" h="109067">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2995888" y="109067"/>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7" name="Textplatzhalter 3"/>
          <p:cNvSpPr>
            <a:spLocks noGrp="1" noChangeAspect="1"/>
          </p:cNvSpPr>
          <p:nvPr>
            <p:ph type="body" sz="quarter" idx="59" hasCustomPrompt="1"/>
          </p:nvPr>
        </p:nvSpPr>
        <p:spPr>
          <a:xfrm rot="10320000">
            <a:off x="984753" y="5929819"/>
            <a:ext cx="3265521" cy="79333"/>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 name="connsiteX0" fmla="*/ 72839 w 4440867"/>
              <a:gd name="connsiteY0" fmla="*/ 35294 h 107831"/>
              <a:gd name="connsiteX1" fmla="*/ 36219 w 4440867"/>
              <a:gd name="connsiteY1" fmla="*/ 73396 h 107831"/>
              <a:gd name="connsiteX2" fmla="*/ 0 w 4440867"/>
              <a:gd name="connsiteY2" fmla="*/ 37306 h 107831"/>
              <a:gd name="connsiteX3" fmla="*/ 35816 w 4440867"/>
              <a:gd name="connsiteY3" fmla="*/ 8 h 107831"/>
              <a:gd name="connsiteX4" fmla="*/ 73065 w 4440867"/>
              <a:gd name="connsiteY4" fmla="*/ 35540 h 107831"/>
              <a:gd name="connsiteX5" fmla="*/ 4440867 w 4440867"/>
              <a:gd name="connsiteY5" fmla="*/ 107831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867" h="107831">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4440867" y="107831"/>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9" name="Textplatzhalter 3"/>
          <p:cNvSpPr>
            <a:spLocks noGrp="1" noChangeAspect="1"/>
          </p:cNvSpPr>
          <p:nvPr>
            <p:ph type="body" sz="quarter" idx="61" hasCustomPrompt="1"/>
          </p:nvPr>
        </p:nvSpPr>
        <p:spPr>
          <a:xfrm rot="12197832">
            <a:off x="2020175" y="1163907"/>
            <a:ext cx="3265521" cy="79333"/>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 name="connsiteX0" fmla="*/ 72839 w 4440867"/>
              <a:gd name="connsiteY0" fmla="*/ 35294 h 107831"/>
              <a:gd name="connsiteX1" fmla="*/ 36219 w 4440867"/>
              <a:gd name="connsiteY1" fmla="*/ 73396 h 107831"/>
              <a:gd name="connsiteX2" fmla="*/ 0 w 4440867"/>
              <a:gd name="connsiteY2" fmla="*/ 37306 h 107831"/>
              <a:gd name="connsiteX3" fmla="*/ 35816 w 4440867"/>
              <a:gd name="connsiteY3" fmla="*/ 8 h 107831"/>
              <a:gd name="connsiteX4" fmla="*/ 73065 w 4440867"/>
              <a:gd name="connsiteY4" fmla="*/ 35540 h 107831"/>
              <a:gd name="connsiteX5" fmla="*/ 4440867 w 4440867"/>
              <a:gd name="connsiteY5" fmla="*/ 107831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867" h="107831">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4440867" y="107831"/>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0" name="Textplatzhalter 3"/>
          <p:cNvSpPr>
            <a:spLocks noGrp="1" noChangeAspect="1"/>
          </p:cNvSpPr>
          <p:nvPr>
            <p:ph type="body" sz="quarter" idx="62" hasCustomPrompt="1"/>
          </p:nvPr>
        </p:nvSpPr>
        <p:spPr>
          <a:xfrm rot="11425296">
            <a:off x="3305709" y="3447990"/>
            <a:ext cx="1283852" cy="54000"/>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1" name="Textplatzhalter 3"/>
          <p:cNvSpPr>
            <a:spLocks noGrp="1" noChangeAspect="1"/>
          </p:cNvSpPr>
          <p:nvPr>
            <p:ph type="body" sz="quarter" idx="63" hasCustomPrompt="1"/>
          </p:nvPr>
        </p:nvSpPr>
        <p:spPr>
          <a:xfrm rot="17090839" flipH="1" flipV="1">
            <a:off x="4824886" y="5510582"/>
            <a:ext cx="1284521" cy="5397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2" name="Textplatzhalter 3"/>
          <p:cNvSpPr>
            <a:spLocks noGrp="1" noChangeAspect="1"/>
          </p:cNvSpPr>
          <p:nvPr>
            <p:ph type="body" sz="quarter" idx="64" hasCustomPrompt="1"/>
          </p:nvPr>
        </p:nvSpPr>
        <p:spPr>
          <a:xfrm rot="12243241" flipH="1" flipV="1">
            <a:off x="8570811" y="4464855"/>
            <a:ext cx="1283852" cy="54000"/>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3" name="Textplatzhalter 3"/>
          <p:cNvSpPr>
            <a:spLocks noGrp="1" noChangeAspect="1"/>
          </p:cNvSpPr>
          <p:nvPr>
            <p:ph type="body" sz="quarter" idx="65" hasCustomPrompt="1"/>
          </p:nvPr>
        </p:nvSpPr>
        <p:spPr>
          <a:xfrm rot="10046435" flipH="1" flipV="1">
            <a:off x="7809525" y="3424709"/>
            <a:ext cx="1283852" cy="54000"/>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4" name="Textplatzhalter 3"/>
          <p:cNvSpPr>
            <a:spLocks noGrp="1" noChangeAspect="1"/>
          </p:cNvSpPr>
          <p:nvPr>
            <p:ph type="body" sz="quarter" idx="66" hasCustomPrompt="1"/>
          </p:nvPr>
        </p:nvSpPr>
        <p:spPr>
          <a:xfrm rot="2851924">
            <a:off x="6565640" y="4964651"/>
            <a:ext cx="3267222" cy="7929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 name="connsiteX0" fmla="*/ 72839 w 4440867"/>
              <a:gd name="connsiteY0" fmla="*/ 35294 h 107831"/>
              <a:gd name="connsiteX1" fmla="*/ 36219 w 4440867"/>
              <a:gd name="connsiteY1" fmla="*/ 73396 h 107831"/>
              <a:gd name="connsiteX2" fmla="*/ 0 w 4440867"/>
              <a:gd name="connsiteY2" fmla="*/ 37306 h 107831"/>
              <a:gd name="connsiteX3" fmla="*/ 35816 w 4440867"/>
              <a:gd name="connsiteY3" fmla="*/ 8 h 107831"/>
              <a:gd name="connsiteX4" fmla="*/ 73065 w 4440867"/>
              <a:gd name="connsiteY4" fmla="*/ 35540 h 107831"/>
              <a:gd name="connsiteX5" fmla="*/ 4440867 w 4440867"/>
              <a:gd name="connsiteY5" fmla="*/ 107831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867" h="107831">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4440867" y="107831"/>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8" name="Textplatzhalter 3"/>
          <p:cNvSpPr>
            <a:spLocks noGrp="1" noChangeAspect="1"/>
          </p:cNvSpPr>
          <p:nvPr>
            <p:ph type="body" sz="quarter" idx="60" hasCustomPrompt="1"/>
          </p:nvPr>
        </p:nvSpPr>
        <p:spPr>
          <a:xfrm rot="20824625">
            <a:off x="8643411" y="765257"/>
            <a:ext cx="1908943" cy="91569"/>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596021"/>
              <a:gd name="connsiteY0" fmla="*/ 35294 h 124463"/>
              <a:gd name="connsiteX1" fmla="*/ 36219 w 2596021"/>
              <a:gd name="connsiteY1" fmla="*/ 73396 h 124463"/>
              <a:gd name="connsiteX2" fmla="*/ 0 w 2596021"/>
              <a:gd name="connsiteY2" fmla="*/ 37306 h 124463"/>
              <a:gd name="connsiteX3" fmla="*/ 35816 w 2596021"/>
              <a:gd name="connsiteY3" fmla="*/ 8 h 124463"/>
              <a:gd name="connsiteX4" fmla="*/ 73065 w 2596021"/>
              <a:gd name="connsiteY4" fmla="*/ 35540 h 124463"/>
              <a:gd name="connsiteX5" fmla="*/ 2596020 w 2596021"/>
              <a:gd name="connsiteY5" fmla="*/ 124462 h 12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6021" h="124463">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2596020" y="124462"/>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4" name="Textplatzhalter 3"/>
          <p:cNvSpPr>
            <a:spLocks noGrp="1"/>
          </p:cNvSpPr>
          <p:nvPr>
            <p:ph type="body" sz="quarter" idx="77" hasCustomPrompt="1"/>
          </p:nvPr>
        </p:nvSpPr>
        <p:spPr bwMode="gray">
          <a:xfrm>
            <a:off x="4526573" y="366999"/>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58" name="Textplatzhalter 3"/>
          <p:cNvSpPr>
            <a:spLocks noGrp="1"/>
          </p:cNvSpPr>
          <p:nvPr>
            <p:ph type="body" sz="quarter" idx="71" hasCustomPrompt="1"/>
          </p:nvPr>
        </p:nvSpPr>
        <p:spPr bwMode="gray">
          <a:xfrm>
            <a:off x="395795" y="1786681"/>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59" name="Textplatzhalter 3"/>
          <p:cNvSpPr>
            <a:spLocks noGrp="1"/>
          </p:cNvSpPr>
          <p:nvPr>
            <p:ph type="body" sz="quarter" idx="72" hasCustomPrompt="1"/>
          </p:nvPr>
        </p:nvSpPr>
        <p:spPr bwMode="gray">
          <a:xfrm>
            <a:off x="395795" y="4626044"/>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62" name="Textplatzhalter 3"/>
          <p:cNvSpPr>
            <a:spLocks noGrp="1"/>
          </p:cNvSpPr>
          <p:nvPr>
            <p:ph type="body" sz="quarter" idx="75" hasCustomPrompt="1"/>
          </p:nvPr>
        </p:nvSpPr>
        <p:spPr bwMode="gray">
          <a:xfrm>
            <a:off x="395795" y="3206363"/>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42" name="Textplatzhalter 3"/>
          <p:cNvSpPr>
            <a:spLocks noGrp="1"/>
          </p:cNvSpPr>
          <p:nvPr>
            <p:ph type="body" sz="quarter" idx="19" hasCustomPrompt="1"/>
          </p:nvPr>
        </p:nvSpPr>
        <p:spPr bwMode="gray">
          <a:xfrm>
            <a:off x="395795" y="366999"/>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65" name="Textplatzhalter 3"/>
          <p:cNvSpPr>
            <a:spLocks noGrp="1"/>
          </p:cNvSpPr>
          <p:nvPr>
            <p:ph type="body" sz="quarter" idx="78" hasCustomPrompt="1"/>
          </p:nvPr>
        </p:nvSpPr>
        <p:spPr bwMode="gray">
          <a:xfrm>
            <a:off x="4526573" y="6043658"/>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55" name="Textplatzhalter 3"/>
          <p:cNvSpPr>
            <a:spLocks noGrp="1"/>
          </p:cNvSpPr>
          <p:nvPr>
            <p:ph type="body" sz="quarter" idx="68" hasCustomPrompt="1"/>
          </p:nvPr>
        </p:nvSpPr>
        <p:spPr bwMode="gray">
          <a:xfrm>
            <a:off x="395795" y="6045725"/>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60" name="Textplatzhalter 3"/>
          <p:cNvSpPr>
            <a:spLocks noGrp="1"/>
          </p:cNvSpPr>
          <p:nvPr>
            <p:ph type="body" sz="quarter" idx="73" hasCustomPrompt="1"/>
          </p:nvPr>
        </p:nvSpPr>
        <p:spPr bwMode="gray">
          <a:xfrm>
            <a:off x="8846408" y="1786164"/>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61" name="Textplatzhalter 3"/>
          <p:cNvSpPr>
            <a:spLocks noGrp="1"/>
          </p:cNvSpPr>
          <p:nvPr>
            <p:ph type="body" sz="quarter" idx="74" hasCustomPrompt="1"/>
          </p:nvPr>
        </p:nvSpPr>
        <p:spPr bwMode="gray">
          <a:xfrm>
            <a:off x="8846408" y="4624494"/>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63" name="Textplatzhalter 3"/>
          <p:cNvSpPr>
            <a:spLocks noGrp="1"/>
          </p:cNvSpPr>
          <p:nvPr>
            <p:ph type="body" sz="quarter" idx="76" hasCustomPrompt="1"/>
          </p:nvPr>
        </p:nvSpPr>
        <p:spPr bwMode="gray">
          <a:xfrm>
            <a:off x="8846408" y="3205329"/>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56" name="Textplatzhalter 3"/>
          <p:cNvSpPr>
            <a:spLocks noGrp="1"/>
          </p:cNvSpPr>
          <p:nvPr>
            <p:ph type="body" sz="quarter" idx="69" hasCustomPrompt="1"/>
          </p:nvPr>
        </p:nvSpPr>
        <p:spPr bwMode="gray">
          <a:xfrm>
            <a:off x="8846408" y="366999"/>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57" name="Textplatzhalter 3"/>
          <p:cNvSpPr>
            <a:spLocks noGrp="1"/>
          </p:cNvSpPr>
          <p:nvPr>
            <p:ph type="body" sz="quarter" idx="70" hasCustomPrompt="1"/>
          </p:nvPr>
        </p:nvSpPr>
        <p:spPr bwMode="gray">
          <a:xfrm>
            <a:off x="8846408" y="6043658"/>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66"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7"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8" name="Textplatzhalter 3"/>
          <p:cNvSpPr>
            <a:spLocks noGrp="1"/>
          </p:cNvSpPr>
          <p:nvPr>
            <p:ph type="body" sz="quarter" idx="7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grpSp>
        <p:nvGrpSpPr>
          <p:cNvPr id="85" name="Gruppieren 84"/>
          <p:cNvGrpSpPr/>
          <p:nvPr userDrawn="1"/>
        </p:nvGrpSpPr>
        <p:grpSpPr>
          <a:xfrm>
            <a:off x="432550" y="-468001"/>
            <a:ext cx="11349121" cy="360001"/>
            <a:chOff x="432775" y="-468001"/>
            <a:chExt cx="11355032" cy="360001"/>
          </a:xfrm>
        </p:grpSpPr>
        <p:sp>
          <p:nvSpPr>
            <p:cNvPr id="86" name="Hilfslinien"/>
            <p:cNvSpPr txBox="1"/>
            <p:nvPr userDrawn="1"/>
          </p:nvSpPr>
          <p:spPr>
            <a:xfrm rot="10800000" flipH="1" flipV="1">
              <a:off x="432775" y="-468001"/>
              <a:ext cx="3290136"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Show guides via menu bar: View // Show // tick Guides</a:t>
              </a:r>
            </a:p>
          </p:txBody>
        </p:sp>
        <p:sp>
          <p:nvSpPr>
            <p:cNvPr id="87" name="Hilfslinien"/>
            <p:cNvSpPr txBox="1"/>
            <p:nvPr userDrawn="1"/>
          </p:nvSpPr>
          <p:spPr>
            <a:xfrm rot="10800000" flipH="1" flipV="1">
              <a:off x="7107287" y="-468000"/>
              <a:ext cx="468052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Reserved areas for stamps and icons</a:t>
              </a:r>
              <a:endParaRPr kumimoji="0" lang="de-DE" sz="999" b="0" i="0" u="none" strike="noStrike" kern="1200" cap="none" spc="0" normalizeH="0" baseline="0" noProof="0" dirty="0">
                <a:ln>
                  <a:noFill/>
                </a:ln>
                <a:solidFill>
                  <a:schemeClr val="accent5"/>
                </a:solidFill>
                <a:effectLst/>
                <a:uLnTx/>
                <a:uFillTx/>
                <a:latin typeface="+mn-lt"/>
                <a:ea typeface="+mn-ea"/>
                <a:cs typeface="+mn-cs"/>
              </a:endParaRPr>
            </a:p>
          </p:txBody>
        </p:sp>
      </p:grpSp>
    </p:spTree>
    <p:extLst>
      <p:ext uri="{BB962C8B-B14F-4D97-AF65-F5344CB8AC3E}">
        <p14:creationId xmlns:p14="http://schemas.microsoft.com/office/powerpoint/2010/main" val="1473567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Headline // Text/MultiPictures">
    <p:spTree>
      <p:nvGrpSpPr>
        <p:cNvPr id="1" name=""/>
        <p:cNvGrpSpPr/>
        <p:nvPr/>
      </p:nvGrpSpPr>
      <p:grpSpPr>
        <a:xfrm>
          <a:off x="0" y="0"/>
          <a:ext cx="0" cy="0"/>
          <a:chOff x="0" y="0"/>
          <a:chExt cx="0" cy="0"/>
        </a:xfrm>
      </p:grpSpPr>
      <p:grpSp>
        <p:nvGrpSpPr>
          <p:cNvPr id="67" name="Regieanweisungen"/>
          <p:cNvGrpSpPr/>
          <p:nvPr userDrawn="1"/>
        </p:nvGrpSpPr>
        <p:grpSpPr>
          <a:xfrm>
            <a:off x="-2086913" y="-468001"/>
            <a:ext cx="14745120" cy="7794000"/>
            <a:chOff x="-2088000" y="-468001"/>
            <a:chExt cx="14752800" cy="7794000"/>
          </a:xfrm>
        </p:grpSpPr>
        <p:grpSp>
          <p:nvGrpSpPr>
            <p:cNvPr id="68" name="Hinweis oben"/>
            <p:cNvGrpSpPr/>
            <p:nvPr userDrawn="1"/>
          </p:nvGrpSpPr>
          <p:grpSpPr>
            <a:xfrm>
              <a:off x="395287" y="-468001"/>
              <a:ext cx="11406188" cy="360000"/>
              <a:chOff x="395287" y="-468000"/>
              <a:chExt cx="11406188" cy="360000"/>
            </a:xfrm>
          </p:grpSpPr>
          <p:cxnSp>
            <p:nvCxnSpPr>
              <p:cNvPr id="94"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5"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9" name="Hinweis unten"/>
            <p:cNvGrpSpPr/>
            <p:nvPr userDrawn="1"/>
          </p:nvGrpSpPr>
          <p:grpSpPr>
            <a:xfrm>
              <a:off x="395288" y="6965999"/>
              <a:ext cx="11406187" cy="360000"/>
              <a:chOff x="395288" y="6966000"/>
              <a:chExt cx="11406187" cy="360000"/>
            </a:xfrm>
          </p:grpSpPr>
          <p:sp>
            <p:nvSpPr>
              <p:cNvPr id="90"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91"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5" name="Hinweis rechts"/>
            <p:cNvGrpSpPr/>
            <p:nvPr userDrawn="1"/>
          </p:nvGrpSpPr>
          <p:grpSpPr>
            <a:xfrm>
              <a:off x="12304800" y="368299"/>
              <a:ext cx="360000" cy="6057900"/>
              <a:chOff x="12304800" y="368300"/>
              <a:chExt cx="360000" cy="6057900"/>
            </a:xfrm>
          </p:grpSpPr>
          <p:cxnSp>
            <p:nvCxnSpPr>
              <p:cNvPr id="87"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8"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6" name="Hinweis links"/>
            <p:cNvGrpSpPr/>
            <p:nvPr userDrawn="1"/>
          </p:nvGrpSpPr>
          <p:grpSpPr>
            <a:xfrm>
              <a:off x="-2088000" y="-430988"/>
              <a:ext cx="1980000" cy="6857187"/>
              <a:chOff x="-2088000" y="-430988"/>
              <a:chExt cx="1980000" cy="6857187"/>
            </a:xfrm>
          </p:grpSpPr>
          <p:pic>
            <p:nvPicPr>
              <p:cNvPr id="77" name="Entwurfsvorlagen"/>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8"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79"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0"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1"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82"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83" name="Listenebene erhöhen"/>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4" name="Listenebene verringern"/>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5"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86"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grpSp>
        <p:nvGrpSpPr>
          <p:cNvPr id="6" name="Raster" hidden="1"/>
          <p:cNvGrpSpPr/>
          <p:nvPr userDrawn="1"/>
        </p:nvGrpSpPr>
        <p:grpSpPr>
          <a:xfrm>
            <a:off x="-853" y="1"/>
            <a:ext cx="12192855" cy="6858000"/>
            <a:chOff x="-855" y="0"/>
            <a:chExt cx="12199205" cy="6858000"/>
          </a:xfrm>
        </p:grpSpPr>
        <p:sp>
          <p:nvSpPr>
            <p:cNvPr id="24"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2" name="Abstand Horizontal"/>
            <p:cNvGrpSpPr/>
            <p:nvPr userDrawn="1"/>
          </p:nvGrpSpPr>
          <p:grpSpPr>
            <a:xfrm>
              <a:off x="2995458" y="0"/>
              <a:ext cx="6207434" cy="6858000"/>
              <a:chOff x="2995458" y="0"/>
              <a:chExt cx="6207434" cy="6858000"/>
            </a:xfrm>
          </p:grpSpPr>
          <p:sp>
            <p:nvSpPr>
              <p:cNvPr id="28"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9"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4" name="Abstand Rechts"/>
              <p:cNvSpPr/>
              <p:nvPr userDrawn="1"/>
            </p:nvSpPr>
            <p:spPr>
              <a:xfrm>
                <a:off x="9130892"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3" name="Abstand Vertikal"/>
            <p:cNvGrpSpPr/>
            <p:nvPr userDrawn="1"/>
          </p:nvGrpSpPr>
          <p:grpSpPr>
            <a:xfrm>
              <a:off x="0" y="1083600"/>
              <a:ext cx="12198350" cy="4690800"/>
              <a:chOff x="0" y="1083600"/>
              <a:chExt cx="12198350" cy="4690800"/>
            </a:xfrm>
          </p:grpSpPr>
          <p:sp>
            <p:nvSpPr>
              <p:cNvPr id="45"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6"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7"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1"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 name="Horizontal" hidden="1"/>
            <p:cNvGrpSpPr/>
            <p:nvPr userDrawn="1"/>
          </p:nvGrpSpPr>
          <p:grpSpPr>
            <a:xfrm>
              <a:off x="0" y="0"/>
              <a:ext cx="12198350" cy="6858000"/>
              <a:chOff x="0" y="0"/>
              <a:chExt cx="12198350" cy="6858000"/>
            </a:xfrm>
          </p:grpSpPr>
          <p:sp>
            <p:nvSpPr>
              <p:cNvPr id="2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7"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0"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1"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2"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3"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4" name="Vertikal" hidden="1"/>
            <p:cNvGrpSpPr/>
            <p:nvPr userDrawn="1"/>
          </p:nvGrpSpPr>
          <p:grpSpPr>
            <a:xfrm>
              <a:off x="-855" y="0"/>
              <a:ext cx="12199205" cy="6858000"/>
              <a:chOff x="-855" y="0"/>
              <a:chExt cx="12199205" cy="6858000"/>
            </a:xfrm>
          </p:grpSpPr>
          <p:sp>
            <p:nvSpPr>
              <p:cNvPr id="42"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3"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4"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7"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8"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9"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0"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sp>
        <p:nvSpPr>
          <p:cNvPr id="70" name="Bildplatzhalter 8"/>
          <p:cNvSpPr>
            <a:spLocks noGrp="1"/>
          </p:cNvSpPr>
          <p:nvPr userDrawn="1">
            <p:ph type="pic" sz="quarter" idx="11" hasCustomPrompt="1"/>
          </p:nvPr>
        </p:nvSpPr>
        <p:spPr bwMode="gray">
          <a:xfrm>
            <a:off x="0" y="4619701"/>
            <a:ext cx="6059761" cy="2239123"/>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71" name="Bildplatzhalter 8"/>
          <p:cNvSpPr>
            <a:spLocks noGrp="1"/>
          </p:cNvSpPr>
          <p:nvPr userDrawn="1">
            <p:ph type="pic" sz="quarter" idx="12" hasCustomPrompt="1"/>
          </p:nvPr>
        </p:nvSpPr>
        <p:spPr bwMode="gray">
          <a:xfrm>
            <a:off x="9198361" y="-824"/>
            <a:ext cx="2993642" cy="6858824"/>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2" name="Bildplatzhalter 8"/>
          <p:cNvSpPr>
            <a:spLocks noGrp="1"/>
          </p:cNvSpPr>
          <p:nvPr userDrawn="1">
            <p:ph type="pic" sz="quarter" idx="13" hasCustomPrompt="1"/>
          </p:nvPr>
        </p:nvSpPr>
        <p:spPr bwMode="gray">
          <a:xfrm>
            <a:off x="6131982" y="0"/>
            <a:ext cx="2994158" cy="1083600"/>
          </a:xfrm>
          <a:solidFill>
            <a:schemeClr val="accent6"/>
          </a:solidFill>
        </p:spPr>
        <p:txBody>
          <a:bodyPr/>
          <a:lstStyle>
            <a:lvl1pPr algn="ctr">
              <a:lnSpc>
                <a:spcPct val="100000"/>
              </a:lnSpc>
              <a:spcAft>
                <a:spcPts val="0"/>
              </a:spcAft>
              <a:defRPr/>
            </a:lvl1pPr>
          </a:lstStyle>
          <a:p>
            <a:br>
              <a:rPr lang="en-GB" noProof="0" dirty="0"/>
            </a:br>
            <a:br>
              <a:rPr lang="en-GB" noProof="0" dirty="0"/>
            </a:br>
            <a:r>
              <a:rPr lang="en-GB" noProof="0" dirty="0"/>
              <a:t>Insert image</a:t>
            </a:r>
          </a:p>
        </p:txBody>
      </p:sp>
      <p:sp>
        <p:nvSpPr>
          <p:cNvPr id="73" name="Bildplatzhalter 8"/>
          <p:cNvSpPr>
            <a:spLocks noGrp="1"/>
          </p:cNvSpPr>
          <p:nvPr userDrawn="1">
            <p:ph type="pic" sz="quarter" idx="14" hasCustomPrompt="1"/>
          </p:nvPr>
        </p:nvSpPr>
        <p:spPr bwMode="gray">
          <a:xfrm>
            <a:off x="6131982" y="1155600"/>
            <a:ext cx="2994158" cy="33921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Bildplatzhalter 8"/>
          <p:cNvSpPr>
            <a:spLocks noGrp="1"/>
          </p:cNvSpPr>
          <p:nvPr userDrawn="1">
            <p:ph type="pic" sz="quarter" idx="15" hasCustomPrompt="1"/>
          </p:nvPr>
        </p:nvSpPr>
        <p:spPr bwMode="gray">
          <a:xfrm>
            <a:off x="6131982" y="4619700"/>
            <a:ext cx="2993900"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7" name="Titel 6"/>
          <p:cNvSpPr>
            <a:spLocks noGrp="1"/>
          </p:cNvSpPr>
          <p:nvPr>
            <p:ph type="title" hasCustomPrompt="1"/>
          </p:nvPr>
        </p:nvSpPr>
        <p:spPr>
          <a:xfrm>
            <a:off x="395084" y="368300"/>
            <a:ext cx="5505133" cy="1008360"/>
          </a:xfrm>
        </p:spPr>
        <p:txBody>
          <a:bodyPr/>
          <a:lstStyle/>
          <a:p>
            <a:r>
              <a:rPr lang="en-GB" noProof="0" dirty="0"/>
              <a:t>Headline on two lines in CorpoA (Headings) 30 pt. </a:t>
            </a:r>
            <a:endParaRPr lang="en-GB" dirty="0"/>
          </a:p>
        </p:txBody>
      </p:sp>
      <p:sp>
        <p:nvSpPr>
          <p:cNvPr id="62" name="Textplatzhalter 13"/>
          <p:cNvSpPr>
            <a:spLocks noGrp="1"/>
          </p:cNvSpPr>
          <p:nvPr>
            <p:ph type="body" sz="quarter" idx="20" hasCustomPrompt="1"/>
          </p:nvPr>
        </p:nvSpPr>
        <p:spPr>
          <a:xfrm>
            <a:off x="395083" y="1512001"/>
            <a:ext cx="5505133" cy="2949301"/>
          </a:xfrm>
        </p:spPr>
        <p:txBody>
          <a:bodyPr/>
          <a:lstStyle/>
          <a:p>
            <a:pPr lvl="0"/>
            <a:r>
              <a:rPr lang="en-GB" dirty="0"/>
              <a:t>Insert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p:txBody>
      </p:sp>
      <p:sp>
        <p:nvSpPr>
          <p:cNvPr id="63" name="Textplatzhalter 7"/>
          <p:cNvSpPr>
            <a:spLocks noGrp="1"/>
          </p:cNvSpPr>
          <p:nvPr>
            <p:ph type="body" sz="quarter" idx="21"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64"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5"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6"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grpSp>
        <p:nvGrpSpPr>
          <p:cNvPr id="103" name="Bildhandling"/>
          <p:cNvGrpSpPr/>
          <p:nvPr userDrawn="1"/>
        </p:nvGrpSpPr>
        <p:grpSpPr>
          <a:xfrm>
            <a:off x="12298395" y="403200"/>
            <a:ext cx="1799063" cy="6584747"/>
            <a:chOff x="12304800" y="403200"/>
            <a:chExt cx="1800000" cy="6584747"/>
          </a:xfrm>
        </p:grpSpPr>
        <p:sp>
          <p:nvSpPr>
            <p:cNvPr id="104"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05" name="Einpassen"/>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6" name="Bildtools // Format"/>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7"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108" name="Beispielbild"/>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9" name="Zuschneiden"/>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96" name="Gruppieren 95"/>
          <p:cNvGrpSpPr/>
          <p:nvPr userDrawn="1"/>
        </p:nvGrpSpPr>
        <p:grpSpPr>
          <a:xfrm>
            <a:off x="432550" y="-468001"/>
            <a:ext cx="11349121" cy="360001"/>
            <a:chOff x="432775" y="-468001"/>
            <a:chExt cx="11355032" cy="360001"/>
          </a:xfrm>
        </p:grpSpPr>
        <p:sp>
          <p:nvSpPr>
            <p:cNvPr id="97" name="Hilfslinien"/>
            <p:cNvSpPr txBox="1"/>
            <p:nvPr userDrawn="1"/>
          </p:nvSpPr>
          <p:spPr>
            <a:xfrm rot="10800000" flipH="1" flipV="1">
              <a:off x="432775" y="-468001"/>
              <a:ext cx="3290136"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Show guides via menu bar: View // Show // tick Guides</a:t>
              </a:r>
            </a:p>
          </p:txBody>
        </p:sp>
        <p:sp>
          <p:nvSpPr>
            <p:cNvPr id="98" name="Hilfslinien"/>
            <p:cNvSpPr txBox="1"/>
            <p:nvPr userDrawn="1"/>
          </p:nvSpPr>
          <p:spPr>
            <a:xfrm rot="10800000" flipH="1" flipV="1">
              <a:off x="7107287" y="-468000"/>
              <a:ext cx="468052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Reserved areas for stamps and icons</a:t>
              </a:r>
              <a:endParaRPr kumimoji="0" lang="de-DE" sz="999" b="0" i="0" u="none" strike="noStrike" kern="1200" cap="none" spc="0" normalizeH="0" baseline="0" noProof="0" dirty="0">
                <a:ln>
                  <a:noFill/>
                </a:ln>
                <a:solidFill>
                  <a:schemeClr val="accent5"/>
                </a:solidFill>
                <a:effectLst/>
                <a:uLnTx/>
                <a:uFillTx/>
                <a:latin typeface="+mn-lt"/>
                <a:ea typeface="+mn-ea"/>
                <a:cs typeface="+mn-cs"/>
              </a:endParaRPr>
            </a:p>
          </p:txBody>
        </p:sp>
      </p:grpSp>
    </p:spTree>
    <p:extLst>
      <p:ext uri="{BB962C8B-B14F-4D97-AF65-F5344CB8AC3E}">
        <p14:creationId xmlns:p14="http://schemas.microsoft.com/office/powerpoint/2010/main" val="9708851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MultiPictures // 1">
    <p:spTree>
      <p:nvGrpSpPr>
        <p:cNvPr id="1" name=""/>
        <p:cNvGrpSpPr/>
        <p:nvPr/>
      </p:nvGrpSpPr>
      <p:grpSpPr>
        <a:xfrm>
          <a:off x="0" y="0"/>
          <a:ext cx="0" cy="0"/>
          <a:chOff x="0" y="0"/>
          <a:chExt cx="0" cy="0"/>
        </a:xfrm>
      </p:grpSpPr>
      <p:grpSp>
        <p:nvGrpSpPr>
          <p:cNvPr id="65" name="Regieanweisungen"/>
          <p:cNvGrpSpPr/>
          <p:nvPr userDrawn="1"/>
        </p:nvGrpSpPr>
        <p:grpSpPr>
          <a:xfrm>
            <a:off x="-2086913" y="-468001"/>
            <a:ext cx="14745120" cy="7794000"/>
            <a:chOff x="-2088000" y="-468001"/>
            <a:chExt cx="14752800" cy="7794000"/>
          </a:xfrm>
        </p:grpSpPr>
        <p:grpSp>
          <p:nvGrpSpPr>
            <p:cNvPr id="66" name="Hinweis oben"/>
            <p:cNvGrpSpPr/>
            <p:nvPr userDrawn="1"/>
          </p:nvGrpSpPr>
          <p:grpSpPr>
            <a:xfrm>
              <a:off x="395287" y="-468001"/>
              <a:ext cx="11406188" cy="360000"/>
              <a:chOff x="395287" y="-468000"/>
              <a:chExt cx="11406188" cy="360000"/>
            </a:xfrm>
          </p:grpSpPr>
          <p:cxnSp>
            <p:nvCxnSpPr>
              <p:cNvPr id="93"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4"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7" name="Hinweis unten"/>
            <p:cNvGrpSpPr/>
            <p:nvPr userDrawn="1"/>
          </p:nvGrpSpPr>
          <p:grpSpPr>
            <a:xfrm>
              <a:off x="395288" y="6965999"/>
              <a:ext cx="11406187" cy="360000"/>
              <a:chOff x="395288" y="6966000"/>
              <a:chExt cx="11406187" cy="360000"/>
            </a:xfrm>
          </p:grpSpPr>
          <p:sp>
            <p:nvSpPr>
              <p:cNvPr id="89"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90"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1"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8" name="Hinweis rechts"/>
            <p:cNvGrpSpPr/>
            <p:nvPr userDrawn="1"/>
          </p:nvGrpSpPr>
          <p:grpSpPr>
            <a:xfrm>
              <a:off x="12304800" y="368299"/>
              <a:ext cx="360000" cy="6057900"/>
              <a:chOff x="12304800" y="368300"/>
              <a:chExt cx="360000" cy="6057900"/>
            </a:xfrm>
          </p:grpSpPr>
          <p:cxnSp>
            <p:nvCxnSpPr>
              <p:cNvPr id="86"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7"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8"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5" name="Hinweis links"/>
            <p:cNvGrpSpPr/>
            <p:nvPr userDrawn="1"/>
          </p:nvGrpSpPr>
          <p:grpSpPr>
            <a:xfrm>
              <a:off x="-2088000" y="-430988"/>
              <a:ext cx="1980000" cy="6857187"/>
              <a:chOff x="-2088000" y="-430988"/>
              <a:chExt cx="1980000" cy="6857187"/>
            </a:xfrm>
          </p:grpSpPr>
          <p:pic>
            <p:nvPicPr>
              <p:cNvPr id="76" name="Entwurfsvorlagen"/>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7"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78"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0"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81"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82" name="Listenebene erhöhen"/>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3" name="Listenebene verringern"/>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4"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85"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grpSp>
        <p:nvGrpSpPr>
          <p:cNvPr id="6" name="Raster" hidden="1"/>
          <p:cNvGrpSpPr/>
          <p:nvPr userDrawn="1"/>
        </p:nvGrpSpPr>
        <p:grpSpPr>
          <a:xfrm>
            <a:off x="-853" y="1"/>
            <a:ext cx="12192855" cy="6858000"/>
            <a:chOff x="-855" y="0"/>
            <a:chExt cx="12199205" cy="6858000"/>
          </a:xfrm>
        </p:grpSpPr>
        <p:sp>
          <p:nvSpPr>
            <p:cNvPr id="24"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2" name="Abstand Horizontal"/>
            <p:cNvGrpSpPr/>
            <p:nvPr userDrawn="1"/>
          </p:nvGrpSpPr>
          <p:grpSpPr>
            <a:xfrm>
              <a:off x="2995458" y="0"/>
              <a:ext cx="6207434" cy="6858000"/>
              <a:chOff x="2995458" y="0"/>
              <a:chExt cx="6207434" cy="6858000"/>
            </a:xfrm>
          </p:grpSpPr>
          <p:sp>
            <p:nvSpPr>
              <p:cNvPr id="28"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9"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4" name="Abstand Rechts"/>
              <p:cNvSpPr/>
              <p:nvPr userDrawn="1"/>
            </p:nvSpPr>
            <p:spPr>
              <a:xfrm>
                <a:off x="9130892"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3" name="Abstand Vertikal"/>
            <p:cNvGrpSpPr/>
            <p:nvPr userDrawn="1"/>
          </p:nvGrpSpPr>
          <p:grpSpPr>
            <a:xfrm>
              <a:off x="0" y="1083600"/>
              <a:ext cx="12198350" cy="4690800"/>
              <a:chOff x="0" y="1083600"/>
              <a:chExt cx="12198350" cy="4690800"/>
            </a:xfrm>
          </p:grpSpPr>
          <p:sp>
            <p:nvSpPr>
              <p:cNvPr id="45"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6"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7"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1"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 name="Horizontal" hidden="1"/>
            <p:cNvGrpSpPr/>
            <p:nvPr userDrawn="1"/>
          </p:nvGrpSpPr>
          <p:grpSpPr>
            <a:xfrm>
              <a:off x="0" y="0"/>
              <a:ext cx="12198350" cy="6858000"/>
              <a:chOff x="0" y="0"/>
              <a:chExt cx="12198350" cy="6858000"/>
            </a:xfrm>
          </p:grpSpPr>
          <p:sp>
            <p:nvSpPr>
              <p:cNvPr id="2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7"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0"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1"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2"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3"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4" name="Vertikal" hidden="1"/>
            <p:cNvGrpSpPr/>
            <p:nvPr userDrawn="1"/>
          </p:nvGrpSpPr>
          <p:grpSpPr>
            <a:xfrm>
              <a:off x="-855" y="0"/>
              <a:ext cx="12199205" cy="6858000"/>
              <a:chOff x="-855" y="0"/>
              <a:chExt cx="12199205" cy="6858000"/>
            </a:xfrm>
          </p:grpSpPr>
          <p:sp>
            <p:nvSpPr>
              <p:cNvPr id="42"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3"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4"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7"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8"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9"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0"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sp>
        <p:nvSpPr>
          <p:cNvPr id="69" name="Bildplatzhalter 8"/>
          <p:cNvSpPr>
            <a:spLocks noGrp="1"/>
          </p:cNvSpPr>
          <p:nvPr userDrawn="1">
            <p:ph type="pic" sz="quarter" idx="10" hasCustomPrompt="1"/>
          </p:nvPr>
        </p:nvSpPr>
        <p:spPr bwMode="gray">
          <a:xfrm>
            <a:off x="0" y="0"/>
            <a:ext cx="6059762" cy="45486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0" name="Bildplatzhalter 8"/>
          <p:cNvSpPr>
            <a:spLocks noGrp="1"/>
          </p:cNvSpPr>
          <p:nvPr userDrawn="1">
            <p:ph type="pic" sz="quarter" idx="11" hasCustomPrompt="1"/>
          </p:nvPr>
        </p:nvSpPr>
        <p:spPr bwMode="gray">
          <a:xfrm>
            <a:off x="0" y="4619701"/>
            <a:ext cx="6059761" cy="2239123"/>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71" name="Bildplatzhalter 8"/>
          <p:cNvSpPr>
            <a:spLocks noGrp="1"/>
          </p:cNvSpPr>
          <p:nvPr userDrawn="1">
            <p:ph type="pic" sz="quarter" idx="12" hasCustomPrompt="1"/>
          </p:nvPr>
        </p:nvSpPr>
        <p:spPr bwMode="gray">
          <a:xfrm>
            <a:off x="9198361" y="-824"/>
            <a:ext cx="2993642" cy="6858824"/>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2" name="Bildplatzhalter 8"/>
          <p:cNvSpPr>
            <a:spLocks noGrp="1"/>
          </p:cNvSpPr>
          <p:nvPr userDrawn="1">
            <p:ph type="pic" sz="quarter" idx="13" hasCustomPrompt="1"/>
          </p:nvPr>
        </p:nvSpPr>
        <p:spPr bwMode="gray">
          <a:xfrm>
            <a:off x="6131982" y="0"/>
            <a:ext cx="2994158" cy="1083600"/>
          </a:xfrm>
          <a:solidFill>
            <a:schemeClr val="accent6"/>
          </a:solidFill>
        </p:spPr>
        <p:txBody>
          <a:bodyPr/>
          <a:lstStyle>
            <a:lvl1pPr algn="ctr">
              <a:lnSpc>
                <a:spcPct val="100000"/>
              </a:lnSpc>
              <a:spcAft>
                <a:spcPts val="0"/>
              </a:spcAft>
              <a:defRPr/>
            </a:lvl1pPr>
          </a:lstStyle>
          <a:p>
            <a:br>
              <a:rPr lang="en-GB" noProof="0" dirty="0"/>
            </a:br>
            <a:br>
              <a:rPr lang="en-GB" noProof="0" dirty="0"/>
            </a:br>
            <a:r>
              <a:rPr lang="en-GB" noProof="0" dirty="0"/>
              <a:t>Insert image</a:t>
            </a:r>
          </a:p>
        </p:txBody>
      </p:sp>
      <p:sp>
        <p:nvSpPr>
          <p:cNvPr id="73" name="Bildplatzhalter 8"/>
          <p:cNvSpPr>
            <a:spLocks noGrp="1"/>
          </p:cNvSpPr>
          <p:nvPr userDrawn="1">
            <p:ph type="pic" sz="quarter" idx="14" hasCustomPrompt="1"/>
          </p:nvPr>
        </p:nvSpPr>
        <p:spPr bwMode="gray">
          <a:xfrm>
            <a:off x="6131982" y="1155600"/>
            <a:ext cx="2994158" cy="33921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Bildplatzhalter 8"/>
          <p:cNvSpPr>
            <a:spLocks noGrp="1"/>
          </p:cNvSpPr>
          <p:nvPr userDrawn="1">
            <p:ph type="pic" sz="quarter" idx="15" hasCustomPrompt="1"/>
          </p:nvPr>
        </p:nvSpPr>
        <p:spPr bwMode="gray">
          <a:xfrm>
            <a:off x="6131982" y="4619700"/>
            <a:ext cx="2993900"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62"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3"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4"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grpSp>
        <p:nvGrpSpPr>
          <p:cNvPr id="95" name="Bildhandling"/>
          <p:cNvGrpSpPr/>
          <p:nvPr userDrawn="1"/>
        </p:nvGrpSpPr>
        <p:grpSpPr>
          <a:xfrm>
            <a:off x="12298395" y="403200"/>
            <a:ext cx="1799063" cy="6584747"/>
            <a:chOff x="12304800" y="403200"/>
            <a:chExt cx="1800000" cy="6584747"/>
          </a:xfrm>
        </p:grpSpPr>
        <p:sp>
          <p:nvSpPr>
            <p:cNvPr id="96"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97" name="Einpassen"/>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8" name="Bildtools // Format"/>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9"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100" name="Beispielbild"/>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1" name="Zuschneiden"/>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1278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153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72C16-D8C6-4026-BFFB-317B80BE4324}" type="datetimeFigureOut">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04/04/2019</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4" name="Footer Placeholder 3"/>
          <p:cNvSpPr>
            <a:spLocks noGrp="1"/>
          </p:cNvSpPr>
          <p:nvPr>
            <p:ph type="ftr" sz="quarter" idx="11"/>
          </p:nvPr>
        </p:nvSpPr>
        <p:spPr>
          <a:xfrm>
            <a:off x="4038600" y="6356351"/>
            <a:ext cx="4114800" cy="15388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5" name="Slide Number Placeholder 4"/>
          <p:cNvSpPr>
            <a:spLocks noGrp="1"/>
          </p:cNvSpPr>
          <p:nvPr>
            <p:ph type="sldNum" sz="quarter" idx="12"/>
          </p:nvPr>
        </p:nvSpPr>
        <p:spPr>
          <a:xfrm>
            <a:off x="8610600" y="6356351"/>
            <a:ext cx="2743200" cy="153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4C854-5079-429E-AE87-79460652D3C8}"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284381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MultiPictures // 2">
    <p:spTree>
      <p:nvGrpSpPr>
        <p:cNvPr id="1" name=""/>
        <p:cNvGrpSpPr/>
        <p:nvPr/>
      </p:nvGrpSpPr>
      <p:grpSpPr>
        <a:xfrm>
          <a:off x="0" y="0"/>
          <a:ext cx="0" cy="0"/>
          <a:chOff x="0" y="0"/>
          <a:chExt cx="0" cy="0"/>
        </a:xfrm>
      </p:grpSpPr>
      <p:grpSp>
        <p:nvGrpSpPr>
          <p:cNvPr id="61" name="Regieanweisungen"/>
          <p:cNvGrpSpPr/>
          <p:nvPr userDrawn="1"/>
        </p:nvGrpSpPr>
        <p:grpSpPr>
          <a:xfrm>
            <a:off x="-2086913" y="-468001"/>
            <a:ext cx="14745120" cy="7794000"/>
            <a:chOff x="-2088000" y="-468001"/>
            <a:chExt cx="14752800" cy="7794000"/>
          </a:xfrm>
        </p:grpSpPr>
        <p:grpSp>
          <p:nvGrpSpPr>
            <p:cNvPr id="63" name="Hinweis oben"/>
            <p:cNvGrpSpPr/>
            <p:nvPr userDrawn="1"/>
          </p:nvGrpSpPr>
          <p:grpSpPr>
            <a:xfrm>
              <a:off x="395287" y="-468001"/>
              <a:ext cx="11406188" cy="360000"/>
              <a:chOff x="395287" y="-468000"/>
              <a:chExt cx="11406188" cy="360000"/>
            </a:xfrm>
          </p:grpSpPr>
          <p:cxnSp>
            <p:nvCxnSpPr>
              <p:cNvPr id="108"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9"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5" name="Hinweis unten"/>
            <p:cNvGrpSpPr/>
            <p:nvPr userDrawn="1"/>
          </p:nvGrpSpPr>
          <p:grpSpPr>
            <a:xfrm>
              <a:off x="395288" y="6965999"/>
              <a:ext cx="11406187" cy="360000"/>
              <a:chOff x="395288" y="6966000"/>
              <a:chExt cx="11406187" cy="360000"/>
            </a:xfrm>
          </p:grpSpPr>
          <p:sp>
            <p:nvSpPr>
              <p:cNvPr id="88"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89"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0"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7" name="Hinweis rechts"/>
            <p:cNvGrpSpPr/>
            <p:nvPr userDrawn="1"/>
          </p:nvGrpSpPr>
          <p:grpSpPr>
            <a:xfrm>
              <a:off x="12304800" y="368299"/>
              <a:ext cx="360000" cy="6057900"/>
              <a:chOff x="12304800" y="368300"/>
              <a:chExt cx="360000" cy="6057900"/>
            </a:xfrm>
          </p:grpSpPr>
          <p:cxnSp>
            <p:nvCxnSpPr>
              <p:cNvPr id="85"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6"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7"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8" name="Hinweis links"/>
            <p:cNvGrpSpPr/>
            <p:nvPr userDrawn="1"/>
          </p:nvGrpSpPr>
          <p:grpSpPr>
            <a:xfrm>
              <a:off x="-2088000" y="-430988"/>
              <a:ext cx="1980000" cy="6857187"/>
              <a:chOff x="-2088000" y="-430988"/>
              <a:chExt cx="1980000" cy="6857187"/>
            </a:xfrm>
          </p:grpSpPr>
          <p:pic>
            <p:nvPicPr>
              <p:cNvPr id="75" name="Entwurfsvorlagen"/>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6"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77"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80"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81" name="Listenebene erhöhen"/>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2" name="Listenebene verringern"/>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3"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84"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grpSp>
        <p:nvGrpSpPr>
          <p:cNvPr id="50" name="Raster" hidden="1"/>
          <p:cNvGrpSpPr/>
          <p:nvPr userDrawn="1"/>
        </p:nvGrpSpPr>
        <p:grpSpPr>
          <a:xfrm>
            <a:off x="-853" y="1"/>
            <a:ext cx="12192855" cy="6858000"/>
            <a:chOff x="-855" y="0"/>
            <a:chExt cx="12199205" cy="6858000"/>
          </a:xfrm>
        </p:grpSpPr>
        <p:sp>
          <p:nvSpPr>
            <p:cNvPr id="51"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52" name="Abstand Horizontal" hidden="1"/>
            <p:cNvGrpSpPr/>
            <p:nvPr userDrawn="1"/>
          </p:nvGrpSpPr>
          <p:grpSpPr>
            <a:xfrm>
              <a:off x="2995458" y="0"/>
              <a:ext cx="6207434" cy="6858000"/>
              <a:chOff x="2995458" y="0"/>
              <a:chExt cx="6207434" cy="6858000"/>
            </a:xfrm>
          </p:grpSpPr>
          <p:sp>
            <p:nvSpPr>
              <p:cNvPr id="105"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6"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7" name="Abstand Rechts"/>
              <p:cNvSpPr/>
              <p:nvPr userDrawn="1"/>
            </p:nvSpPr>
            <p:spPr>
              <a:xfrm>
                <a:off x="9130892"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3" name="Abstand Vertikal" hidden="1"/>
            <p:cNvGrpSpPr/>
            <p:nvPr userDrawn="1"/>
          </p:nvGrpSpPr>
          <p:grpSpPr>
            <a:xfrm>
              <a:off x="0" y="1083600"/>
              <a:ext cx="12198350" cy="4690800"/>
              <a:chOff x="0" y="1083600"/>
              <a:chExt cx="12198350" cy="4690800"/>
            </a:xfrm>
          </p:grpSpPr>
          <p:sp>
            <p:nvSpPr>
              <p:cNvPr id="101"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2"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3"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4"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4" name="Horizontal" hidden="1"/>
            <p:cNvGrpSpPr/>
            <p:nvPr userDrawn="1"/>
          </p:nvGrpSpPr>
          <p:grpSpPr>
            <a:xfrm>
              <a:off x="0" y="0"/>
              <a:ext cx="12198350" cy="6858000"/>
              <a:chOff x="0" y="0"/>
              <a:chExt cx="12198350" cy="6858000"/>
            </a:xfrm>
          </p:grpSpPr>
          <p:sp>
            <p:nvSpPr>
              <p:cNvPr id="9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6"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7"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8"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9"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0"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5" name="Vertikal" hidden="1"/>
            <p:cNvGrpSpPr/>
            <p:nvPr userDrawn="1"/>
          </p:nvGrpSpPr>
          <p:grpSpPr>
            <a:xfrm>
              <a:off x="-855" y="0"/>
              <a:ext cx="12199205" cy="6858000"/>
              <a:chOff x="-855" y="0"/>
              <a:chExt cx="12199205" cy="6858000"/>
            </a:xfrm>
          </p:grpSpPr>
          <p:sp>
            <p:nvSpPr>
              <p:cNvPr id="56"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2"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4"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6"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2"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3"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4"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sp>
        <p:nvSpPr>
          <p:cNvPr id="69" name="Bildplatzhalter 8"/>
          <p:cNvSpPr>
            <a:spLocks noGrp="1"/>
          </p:cNvSpPr>
          <p:nvPr userDrawn="1">
            <p:ph type="pic" sz="quarter" idx="10" hasCustomPrompt="1"/>
          </p:nvPr>
        </p:nvSpPr>
        <p:spPr bwMode="gray">
          <a:xfrm>
            <a:off x="6131983" y="0"/>
            <a:ext cx="6060019" cy="45477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0" name="Bildplatzhalter 8"/>
          <p:cNvSpPr>
            <a:spLocks noGrp="1"/>
          </p:cNvSpPr>
          <p:nvPr userDrawn="1">
            <p:ph type="pic" sz="quarter" idx="11" hasCustomPrompt="1"/>
          </p:nvPr>
        </p:nvSpPr>
        <p:spPr bwMode="gray">
          <a:xfrm>
            <a:off x="6132758" y="4619700"/>
            <a:ext cx="6059244"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71" name="Bildplatzhalter 8"/>
          <p:cNvSpPr>
            <a:spLocks noGrp="1"/>
          </p:cNvSpPr>
          <p:nvPr userDrawn="1">
            <p:ph type="pic" sz="quarter" idx="12" hasCustomPrompt="1"/>
          </p:nvPr>
        </p:nvSpPr>
        <p:spPr bwMode="gray">
          <a:xfrm>
            <a:off x="0" y="-1"/>
            <a:ext cx="2993899" cy="6858001"/>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2" name="Bildplatzhalter 8"/>
          <p:cNvSpPr>
            <a:spLocks noGrp="1"/>
          </p:cNvSpPr>
          <p:nvPr userDrawn="1">
            <p:ph type="pic" sz="quarter" idx="13" hasCustomPrompt="1"/>
          </p:nvPr>
        </p:nvSpPr>
        <p:spPr bwMode="gray">
          <a:xfrm>
            <a:off x="3066120" y="0"/>
            <a:ext cx="2993899" cy="1083600"/>
          </a:xfrm>
          <a:solidFill>
            <a:schemeClr val="accent6"/>
          </a:solidFill>
        </p:spPr>
        <p:txBody>
          <a:bodyPr/>
          <a:lstStyle>
            <a:lvl1pPr algn="ctr">
              <a:lnSpc>
                <a:spcPct val="100000"/>
              </a:lnSpc>
              <a:spcAft>
                <a:spcPts val="0"/>
              </a:spcAft>
              <a:defRPr/>
            </a:lvl1pPr>
          </a:lstStyle>
          <a:p>
            <a:br>
              <a:rPr lang="en-GB" noProof="0" dirty="0"/>
            </a:br>
            <a:br>
              <a:rPr lang="en-GB" noProof="0" dirty="0"/>
            </a:br>
            <a:r>
              <a:rPr lang="en-GB" noProof="0" dirty="0"/>
              <a:t>Insert image</a:t>
            </a:r>
          </a:p>
        </p:txBody>
      </p:sp>
      <p:sp>
        <p:nvSpPr>
          <p:cNvPr id="73" name="Bildplatzhalter 8"/>
          <p:cNvSpPr>
            <a:spLocks noGrp="1"/>
          </p:cNvSpPr>
          <p:nvPr>
            <p:ph type="pic" sz="quarter" idx="14" hasCustomPrompt="1"/>
          </p:nvPr>
        </p:nvSpPr>
        <p:spPr bwMode="gray">
          <a:xfrm>
            <a:off x="3065861" y="1155601"/>
            <a:ext cx="2993383" cy="33930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Bildplatzhalter 8"/>
          <p:cNvSpPr>
            <a:spLocks noGrp="1"/>
          </p:cNvSpPr>
          <p:nvPr>
            <p:ph type="pic" sz="quarter" idx="15" hasCustomPrompt="1"/>
          </p:nvPr>
        </p:nvSpPr>
        <p:spPr bwMode="gray">
          <a:xfrm>
            <a:off x="3065861" y="4619700"/>
            <a:ext cx="2993383"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58"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grpSp>
        <p:nvGrpSpPr>
          <p:cNvPr id="110" name="Bildhandling"/>
          <p:cNvGrpSpPr/>
          <p:nvPr userDrawn="1"/>
        </p:nvGrpSpPr>
        <p:grpSpPr>
          <a:xfrm>
            <a:off x="12298395" y="403200"/>
            <a:ext cx="1799063" cy="6584747"/>
            <a:chOff x="12304800" y="403200"/>
            <a:chExt cx="1800000" cy="6584747"/>
          </a:xfrm>
        </p:grpSpPr>
        <p:sp>
          <p:nvSpPr>
            <p:cNvPr id="111"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12" name="Einpassen"/>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3" name="Bildtools // Format"/>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4"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115" name="Beispielbild"/>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6" name="Zuschneiden"/>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117" name="Gruppieren 116"/>
          <p:cNvGrpSpPr/>
          <p:nvPr userDrawn="1"/>
        </p:nvGrpSpPr>
        <p:grpSpPr>
          <a:xfrm>
            <a:off x="432550" y="-468001"/>
            <a:ext cx="11349121" cy="360001"/>
            <a:chOff x="432775" y="-468001"/>
            <a:chExt cx="11355032" cy="360001"/>
          </a:xfrm>
        </p:grpSpPr>
        <p:sp>
          <p:nvSpPr>
            <p:cNvPr id="118" name="Hilfslinien"/>
            <p:cNvSpPr txBox="1"/>
            <p:nvPr userDrawn="1"/>
          </p:nvSpPr>
          <p:spPr>
            <a:xfrm rot="10800000" flipH="1" flipV="1">
              <a:off x="432775" y="-468001"/>
              <a:ext cx="3290136"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Show guides via menu bar: View // Show // tick Guides</a:t>
              </a:r>
            </a:p>
          </p:txBody>
        </p:sp>
        <p:sp>
          <p:nvSpPr>
            <p:cNvPr id="119" name="Hilfslinien"/>
            <p:cNvSpPr txBox="1"/>
            <p:nvPr userDrawn="1"/>
          </p:nvSpPr>
          <p:spPr>
            <a:xfrm rot="10800000" flipH="1" flipV="1">
              <a:off x="7107287" y="-468000"/>
              <a:ext cx="468052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Reserved areas for stamps and icons</a:t>
              </a:r>
              <a:endParaRPr kumimoji="0" lang="de-DE" sz="999" b="0" i="0" u="none" strike="noStrike" kern="1200" cap="none" spc="0" normalizeH="0" baseline="0" noProof="0" dirty="0">
                <a:ln>
                  <a:noFill/>
                </a:ln>
                <a:solidFill>
                  <a:schemeClr val="accent5"/>
                </a:solidFill>
                <a:effectLst/>
                <a:uLnTx/>
                <a:uFillTx/>
                <a:latin typeface="+mn-lt"/>
                <a:ea typeface="+mn-ea"/>
                <a:cs typeface="+mn-cs"/>
              </a:endParaRPr>
            </a:p>
          </p:txBody>
        </p:sp>
      </p:grpSp>
    </p:spTree>
    <p:extLst>
      <p:ext uri="{BB962C8B-B14F-4D97-AF65-F5344CB8AC3E}">
        <p14:creationId xmlns:p14="http://schemas.microsoft.com/office/powerpoint/2010/main" val="23341169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MultiPictures // 3">
    <p:spTree>
      <p:nvGrpSpPr>
        <p:cNvPr id="1" name=""/>
        <p:cNvGrpSpPr/>
        <p:nvPr/>
      </p:nvGrpSpPr>
      <p:grpSpPr>
        <a:xfrm>
          <a:off x="0" y="0"/>
          <a:ext cx="0" cy="0"/>
          <a:chOff x="0" y="0"/>
          <a:chExt cx="0" cy="0"/>
        </a:xfrm>
      </p:grpSpPr>
      <p:grpSp>
        <p:nvGrpSpPr>
          <p:cNvPr id="61" name="Regieanweisungen"/>
          <p:cNvGrpSpPr/>
          <p:nvPr userDrawn="1"/>
        </p:nvGrpSpPr>
        <p:grpSpPr>
          <a:xfrm>
            <a:off x="-2086913" y="-468001"/>
            <a:ext cx="14745120" cy="7794000"/>
            <a:chOff x="-2088000" y="-468001"/>
            <a:chExt cx="14752800" cy="7794000"/>
          </a:xfrm>
        </p:grpSpPr>
        <p:grpSp>
          <p:nvGrpSpPr>
            <p:cNvPr id="63" name="Hinweis oben"/>
            <p:cNvGrpSpPr/>
            <p:nvPr userDrawn="1"/>
          </p:nvGrpSpPr>
          <p:grpSpPr>
            <a:xfrm>
              <a:off x="395287" y="-468001"/>
              <a:ext cx="11406188" cy="360000"/>
              <a:chOff x="395287" y="-468000"/>
              <a:chExt cx="11406188" cy="360000"/>
            </a:xfrm>
          </p:grpSpPr>
          <p:cxnSp>
            <p:nvCxnSpPr>
              <p:cNvPr id="108"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9"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5" name="Hinweis unten"/>
            <p:cNvGrpSpPr/>
            <p:nvPr userDrawn="1"/>
          </p:nvGrpSpPr>
          <p:grpSpPr>
            <a:xfrm>
              <a:off x="395288" y="6965999"/>
              <a:ext cx="11406187" cy="360000"/>
              <a:chOff x="395288" y="6966000"/>
              <a:chExt cx="11406187" cy="360000"/>
            </a:xfrm>
          </p:grpSpPr>
          <p:sp>
            <p:nvSpPr>
              <p:cNvPr id="88"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89"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0"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7" name="Hinweis rechts"/>
            <p:cNvGrpSpPr/>
            <p:nvPr userDrawn="1"/>
          </p:nvGrpSpPr>
          <p:grpSpPr>
            <a:xfrm>
              <a:off x="12304800" y="368299"/>
              <a:ext cx="360000" cy="6057900"/>
              <a:chOff x="12304800" y="368300"/>
              <a:chExt cx="360000" cy="6057900"/>
            </a:xfrm>
          </p:grpSpPr>
          <p:cxnSp>
            <p:nvCxnSpPr>
              <p:cNvPr id="85"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6"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7"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8" name="Hinweis links"/>
            <p:cNvGrpSpPr/>
            <p:nvPr userDrawn="1"/>
          </p:nvGrpSpPr>
          <p:grpSpPr>
            <a:xfrm>
              <a:off x="-2088000" y="-430988"/>
              <a:ext cx="1980000" cy="6857187"/>
              <a:chOff x="-2088000" y="-430988"/>
              <a:chExt cx="1980000" cy="6857187"/>
            </a:xfrm>
          </p:grpSpPr>
          <p:pic>
            <p:nvPicPr>
              <p:cNvPr id="75" name="Entwurfsvorlagen"/>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6"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77"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80"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81" name="Listenebene erhöhen"/>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2" name="Listenebene verringern"/>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3"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84"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grpSp>
        <p:nvGrpSpPr>
          <p:cNvPr id="50" name="Raster" hidden="1"/>
          <p:cNvGrpSpPr/>
          <p:nvPr userDrawn="1"/>
        </p:nvGrpSpPr>
        <p:grpSpPr>
          <a:xfrm>
            <a:off x="-853" y="1"/>
            <a:ext cx="12192855" cy="6858000"/>
            <a:chOff x="-855" y="0"/>
            <a:chExt cx="12199205" cy="6858000"/>
          </a:xfrm>
        </p:grpSpPr>
        <p:sp>
          <p:nvSpPr>
            <p:cNvPr id="51"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52" name="Abstand Horizontal" hidden="1"/>
            <p:cNvGrpSpPr/>
            <p:nvPr userDrawn="1"/>
          </p:nvGrpSpPr>
          <p:grpSpPr>
            <a:xfrm>
              <a:off x="2995458" y="0"/>
              <a:ext cx="6207434" cy="6858000"/>
              <a:chOff x="2995458" y="0"/>
              <a:chExt cx="6207434" cy="6858000"/>
            </a:xfrm>
          </p:grpSpPr>
          <p:sp>
            <p:nvSpPr>
              <p:cNvPr id="105"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6"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7" name="Abstand Rechts"/>
              <p:cNvSpPr/>
              <p:nvPr userDrawn="1"/>
            </p:nvSpPr>
            <p:spPr>
              <a:xfrm>
                <a:off x="9130892"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3" name="Abstand Vertikal" hidden="1"/>
            <p:cNvGrpSpPr/>
            <p:nvPr userDrawn="1"/>
          </p:nvGrpSpPr>
          <p:grpSpPr>
            <a:xfrm>
              <a:off x="0" y="1083600"/>
              <a:ext cx="12198350" cy="4690800"/>
              <a:chOff x="0" y="1083600"/>
              <a:chExt cx="12198350" cy="4690800"/>
            </a:xfrm>
          </p:grpSpPr>
          <p:sp>
            <p:nvSpPr>
              <p:cNvPr id="101"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2"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3"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4"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4" name="Horizontal" hidden="1"/>
            <p:cNvGrpSpPr/>
            <p:nvPr userDrawn="1"/>
          </p:nvGrpSpPr>
          <p:grpSpPr>
            <a:xfrm>
              <a:off x="0" y="0"/>
              <a:ext cx="12198350" cy="6858000"/>
              <a:chOff x="0" y="0"/>
              <a:chExt cx="12198350" cy="6858000"/>
            </a:xfrm>
          </p:grpSpPr>
          <p:sp>
            <p:nvSpPr>
              <p:cNvPr id="9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6"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7"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8"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9"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0"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5" name="Vertikal" hidden="1"/>
            <p:cNvGrpSpPr/>
            <p:nvPr userDrawn="1"/>
          </p:nvGrpSpPr>
          <p:grpSpPr>
            <a:xfrm>
              <a:off x="-855" y="0"/>
              <a:ext cx="12199205" cy="6858000"/>
              <a:chOff x="-855" y="0"/>
              <a:chExt cx="12199205" cy="6858000"/>
            </a:xfrm>
          </p:grpSpPr>
          <p:sp>
            <p:nvSpPr>
              <p:cNvPr id="56"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2"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4"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6"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2"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3"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4"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sp>
        <p:nvSpPr>
          <p:cNvPr id="69" name="Bildplatzhalter 8"/>
          <p:cNvSpPr>
            <a:spLocks noGrp="1"/>
          </p:cNvSpPr>
          <p:nvPr userDrawn="1">
            <p:ph type="pic" sz="quarter" idx="10" hasCustomPrompt="1"/>
          </p:nvPr>
        </p:nvSpPr>
        <p:spPr bwMode="gray">
          <a:xfrm>
            <a:off x="0" y="2310301"/>
            <a:ext cx="6059244" cy="45477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0" name="Bildplatzhalter 8"/>
          <p:cNvSpPr>
            <a:spLocks noGrp="1"/>
          </p:cNvSpPr>
          <p:nvPr userDrawn="1">
            <p:ph type="pic" sz="quarter" idx="11" hasCustomPrompt="1"/>
          </p:nvPr>
        </p:nvSpPr>
        <p:spPr bwMode="gray">
          <a:xfrm>
            <a:off x="0" y="0"/>
            <a:ext cx="6059244"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71" name="Bildplatzhalter 8"/>
          <p:cNvSpPr>
            <a:spLocks noGrp="1"/>
          </p:cNvSpPr>
          <p:nvPr userDrawn="1">
            <p:ph type="pic" sz="quarter" idx="12" hasCustomPrompt="1"/>
          </p:nvPr>
        </p:nvSpPr>
        <p:spPr bwMode="gray">
          <a:xfrm>
            <a:off x="9198361" y="1"/>
            <a:ext cx="2993642" cy="6858001"/>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2" name="Bildplatzhalter 8"/>
          <p:cNvSpPr>
            <a:spLocks noGrp="1"/>
          </p:cNvSpPr>
          <p:nvPr userDrawn="1">
            <p:ph type="pic" sz="quarter" idx="13" hasCustomPrompt="1"/>
          </p:nvPr>
        </p:nvSpPr>
        <p:spPr bwMode="gray">
          <a:xfrm>
            <a:off x="6131982" y="5774400"/>
            <a:ext cx="2994158" cy="1083600"/>
          </a:xfrm>
          <a:solidFill>
            <a:schemeClr val="accent6"/>
          </a:solidFill>
        </p:spPr>
        <p:txBody>
          <a:bodyPr/>
          <a:lstStyle>
            <a:lvl1pPr algn="ctr">
              <a:lnSpc>
                <a:spcPct val="100000"/>
              </a:lnSpc>
              <a:spcAft>
                <a:spcPts val="0"/>
              </a:spcAft>
              <a:defRPr/>
            </a:lvl1pPr>
          </a:lstStyle>
          <a:p>
            <a:br>
              <a:rPr lang="en-GB" noProof="0" dirty="0"/>
            </a:br>
            <a:br>
              <a:rPr lang="en-GB" noProof="0" dirty="0"/>
            </a:br>
            <a:r>
              <a:rPr lang="en-GB" noProof="0" dirty="0"/>
              <a:t>Insert image</a:t>
            </a:r>
          </a:p>
        </p:txBody>
      </p:sp>
      <p:sp>
        <p:nvSpPr>
          <p:cNvPr id="73" name="Bildplatzhalter 8"/>
          <p:cNvSpPr>
            <a:spLocks noGrp="1"/>
          </p:cNvSpPr>
          <p:nvPr>
            <p:ph type="pic" sz="quarter" idx="14" hasCustomPrompt="1"/>
          </p:nvPr>
        </p:nvSpPr>
        <p:spPr bwMode="gray">
          <a:xfrm>
            <a:off x="6131982" y="2309400"/>
            <a:ext cx="2994158" cy="33930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Bildplatzhalter 8"/>
          <p:cNvSpPr>
            <a:spLocks noGrp="1"/>
          </p:cNvSpPr>
          <p:nvPr>
            <p:ph type="pic" sz="quarter" idx="15" hasCustomPrompt="1"/>
          </p:nvPr>
        </p:nvSpPr>
        <p:spPr bwMode="gray">
          <a:xfrm>
            <a:off x="6131982" y="0"/>
            <a:ext cx="2994158"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58"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grpSp>
        <p:nvGrpSpPr>
          <p:cNvPr id="110" name="Bildhandling"/>
          <p:cNvGrpSpPr/>
          <p:nvPr userDrawn="1"/>
        </p:nvGrpSpPr>
        <p:grpSpPr>
          <a:xfrm>
            <a:off x="12298395" y="403200"/>
            <a:ext cx="1799063" cy="6584747"/>
            <a:chOff x="12304800" y="403200"/>
            <a:chExt cx="1800000" cy="6584747"/>
          </a:xfrm>
        </p:grpSpPr>
        <p:sp>
          <p:nvSpPr>
            <p:cNvPr id="111"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12" name="Einpassen"/>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3" name="Bildtools // Format"/>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4"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115" name="Beispielbild"/>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6" name="Zuschneiden"/>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117" name="Gruppieren 116"/>
          <p:cNvGrpSpPr/>
          <p:nvPr userDrawn="1"/>
        </p:nvGrpSpPr>
        <p:grpSpPr>
          <a:xfrm>
            <a:off x="432550" y="-468001"/>
            <a:ext cx="11349121" cy="360001"/>
            <a:chOff x="432775" y="-468001"/>
            <a:chExt cx="11355032" cy="360001"/>
          </a:xfrm>
        </p:grpSpPr>
        <p:sp>
          <p:nvSpPr>
            <p:cNvPr id="118" name="Hilfslinien"/>
            <p:cNvSpPr txBox="1"/>
            <p:nvPr userDrawn="1"/>
          </p:nvSpPr>
          <p:spPr>
            <a:xfrm rot="10800000" flipH="1" flipV="1">
              <a:off x="432775" y="-468001"/>
              <a:ext cx="3290136"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Show guides via menu bar: View // Show // tick Guides</a:t>
              </a:r>
            </a:p>
          </p:txBody>
        </p:sp>
        <p:sp>
          <p:nvSpPr>
            <p:cNvPr id="119" name="Hilfslinien"/>
            <p:cNvSpPr txBox="1"/>
            <p:nvPr userDrawn="1"/>
          </p:nvSpPr>
          <p:spPr>
            <a:xfrm rot="10800000" flipH="1" flipV="1">
              <a:off x="7107287" y="-468000"/>
              <a:ext cx="468052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Reserved areas for stamps and icons</a:t>
              </a:r>
              <a:endParaRPr kumimoji="0" lang="de-DE" sz="999" b="0" i="0" u="none" strike="noStrike" kern="1200" cap="none" spc="0" normalizeH="0" baseline="0" noProof="0" dirty="0">
                <a:ln>
                  <a:noFill/>
                </a:ln>
                <a:solidFill>
                  <a:schemeClr val="accent5"/>
                </a:solidFill>
                <a:effectLst/>
                <a:uLnTx/>
                <a:uFillTx/>
                <a:latin typeface="+mn-lt"/>
                <a:ea typeface="+mn-ea"/>
                <a:cs typeface="+mn-cs"/>
              </a:endParaRPr>
            </a:p>
          </p:txBody>
        </p:sp>
      </p:grpSp>
    </p:spTree>
    <p:extLst>
      <p:ext uri="{BB962C8B-B14F-4D97-AF65-F5344CB8AC3E}">
        <p14:creationId xmlns:p14="http://schemas.microsoft.com/office/powerpoint/2010/main" val="10027871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MultiPictures // 4">
    <p:spTree>
      <p:nvGrpSpPr>
        <p:cNvPr id="1" name=""/>
        <p:cNvGrpSpPr/>
        <p:nvPr/>
      </p:nvGrpSpPr>
      <p:grpSpPr>
        <a:xfrm>
          <a:off x="0" y="0"/>
          <a:ext cx="0" cy="0"/>
          <a:chOff x="0" y="0"/>
          <a:chExt cx="0" cy="0"/>
        </a:xfrm>
      </p:grpSpPr>
      <p:grpSp>
        <p:nvGrpSpPr>
          <p:cNvPr id="63" name="Regieanweisungen"/>
          <p:cNvGrpSpPr/>
          <p:nvPr userDrawn="1"/>
        </p:nvGrpSpPr>
        <p:grpSpPr>
          <a:xfrm>
            <a:off x="-2086913" y="-468001"/>
            <a:ext cx="14745120" cy="7794000"/>
            <a:chOff x="-2088000" y="-468001"/>
            <a:chExt cx="14752800" cy="7794000"/>
          </a:xfrm>
        </p:grpSpPr>
        <p:grpSp>
          <p:nvGrpSpPr>
            <p:cNvPr id="65" name="Hinweis oben"/>
            <p:cNvGrpSpPr/>
            <p:nvPr userDrawn="1"/>
          </p:nvGrpSpPr>
          <p:grpSpPr>
            <a:xfrm>
              <a:off x="395287" y="-468001"/>
              <a:ext cx="11406188" cy="360000"/>
              <a:chOff x="395287" y="-468000"/>
              <a:chExt cx="11406188" cy="360000"/>
            </a:xfrm>
          </p:grpSpPr>
          <p:cxnSp>
            <p:nvCxnSpPr>
              <p:cNvPr id="109"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0"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0" name="Hinweis unten"/>
            <p:cNvGrpSpPr/>
            <p:nvPr userDrawn="1"/>
          </p:nvGrpSpPr>
          <p:grpSpPr>
            <a:xfrm>
              <a:off x="395288" y="6965999"/>
              <a:ext cx="11406187" cy="360000"/>
              <a:chOff x="395288" y="6966000"/>
              <a:chExt cx="11406187" cy="360000"/>
            </a:xfrm>
          </p:grpSpPr>
          <p:sp>
            <p:nvSpPr>
              <p:cNvPr id="90"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91"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5" name="Hinweis rechts"/>
            <p:cNvGrpSpPr/>
            <p:nvPr userDrawn="1"/>
          </p:nvGrpSpPr>
          <p:grpSpPr>
            <a:xfrm>
              <a:off x="12304800" y="368299"/>
              <a:ext cx="360000" cy="6057900"/>
              <a:chOff x="12304800" y="368300"/>
              <a:chExt cx="360000" cy="6057900"/>
            </a:xfrm>
          </p:grpSpPr>
          <p:cxnSp>
            <p:nvCxnSpPr>
              <p:cNvPr id="87"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8"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6" name="Hinweis links"/>
            <p:cNvGrpSpPr/>
            <p:nvPr userDrawn="1"/>
          </p:nvGrpSpPr>
          <p:grpSpPr>
            <a:xfrm>
              <a:off x="-2088000" y="-430988"/>
              <a:ext cx="1980000" cy="6857187"/>
              <a:chOff x="-2088000" y="-430988"/>
              <a:chExt cx="1980000" cy="6857187"/>
            </a:xfrm>
          </p:grpSpPr>
          <p:pic>
            <p:nvPicPr>
              <p:cNvPr id="77" name="Entwurfsvorlagen"/>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8"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79"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0"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1"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82"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83" name="Listenebene erhöhen"/>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4" name="Listenebene verringern"/>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5"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86"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grpSp>
        <p:nvGrpSpPr>
          <p:cNvPr id="51" name="Raster" hidden="1"/>
          <p:cNvGrpSpPr/>
          <p:nvPr userDrawn="1"/>
        </p:nvGrpSpPr>
        <p:grpSpPr>
          <a:xfrm>
            <a:off x="-853" y="1"/>
            <a:ext cx="12192855" cy="6858000"/>
            <a:chOff x="-855" y="0"/>
            <a:chExt cx="12199205" cy="6858000"/>
          </a:xfrm>
        </p:grpSpPr>
        <p:sp>
          <p:nvSpPr>
            <p:cNvPr id="52"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53" name="Abstand Horizontal" hidden="1"/>
            <p:cNvGrpSpPr/>
            <p:nvPr userDrawn="1"/>
          </p:nvGrpSpPr>
          <p:grpSpPr>
            <a:xfrm>
              <a:off x="2995458" y="0"/>
              <a:ext cx="6207434" cy="6858000"/>
              <a:chOff x="2995458" y="0"/>
              <a:chExt cx="6207434" cy="6858000"/>
            </a:xfrm>
          </p:grpSpPr>
          <p:sp>
            <p:nvSpPr>
              <p:cNvPr id="105"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6"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7" name="Abstand Rechts"/>
              <p:cNvSpPr/>
              <p:nvPr userDrawn="1"/>
            </p:nvSpPr>
            <p:spPr>
              <a:xfrm>
                <a:off x="9130892"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4" name="Abstand Vertikal" hidden="1"/>
            <p:cNvGrpSpPr/>
            <p:nvPr userDrawn="1"/>
          </p:nvGrpSpPr>
          <p:grpSpPr>
            <a:xfrm>
              <a:off x="0" y="1083600"/>
              <a:ext cx="12198350" cy="4690800"/>
              <a:chOff x="0" y="1083600"/>
              <a:chExt cx="12198350" cy="4690800"/>
            </a:xfrm>
          </p:grpSpPr>
          <p:sp>
            <p:nvSpPr>
              <p:cNvPr id="101"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2"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3"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4"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5" name="Horizontal" hidden="1"/>
            <p:cNvGrpSpPr/>
            <p:nvPr userDrawn="1"/>
          </p:nvGrpSpPr>
          <p:grpSpPr>
            <a:xfrm>
              <a:off x="0" y="0"/>
              <a:ext cx="12198350" cy="6858000"/>
              <a:chOff x="0" y="0"/>
              <a:chExt cx="12198350" cy="6858000"/>
            </a:xfrm>
          </p:grpSpPr>
          <p:sp>
            <p:nvSpPr>
              <p:cNvPr id="9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6"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7"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8"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9"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0"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6" name="Vertikal" hidden="1"/>
            <p:cNvGrpSpPr/>
            <p:nvPr userDrawn="1"/>
          </p:nvGrpSpPr>
          <p:grpSpPr>
            <a:xfrm>
              <a:off x="-855" y="0"/>
              <a:ext cx="12199205" cy="6858000"/>
              <a:chOff x="-855" y="0"/>
              <a:chExt cx="12199205" cy="6858000"/>
            </a:xfrm>
          </p:grpSpPr>
          <p:sp>
            <p:nvSpPr>
              <p:cNvPr id="62"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4"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6"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7"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8"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3"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4"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sp>
        <p:nvSpPr>
          <p:cNvPr id="69" name="Bildplatzhalter 8"/>
          <p:cNvSpPr>
            <a:spLocks noGrp="1"/>
          </p:cNvSpPr>
          <p:nvPr userDrawn="1">
            <p:ph type="pic" sz="quarter" idx="10" hasCustomPrompt="1"/>
          </p:nvPr>
        </p:nvSpPr>
        <p:spPr bwMode="gray">
          <a:xfrm>
            <a:off x="0" y="-1"/>
            <a:ext cx="6059244" cy="6858001"/>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1" name="Bildplatzhalter 8"/>
          <p:cNvSpPr>
            <a:spLocks noGrp="1"/>
          </p:cNvSpPr>
          <p:nvPr userDrawn="1">
            <p:ph type="pic" sz="quarter" idx="12" hasCustomPrompt="1"/>
          </p:nvPr>
        </p:nvSpPr>
        <p:spPr bwMode="gray">
          <a:xfrm>
            <a:off x="9198361" y="0"/>
            <a:ext cx="2993642" cy="1083600"/>
          </a:xfrm>
          <a:solidFill>
            <a:schemeClr val="accent6"/>
          </a:solidFill>
        </p:spPr>
        <p:txBody>
          <a:bodyPr/>
          <a:lstStyle>
            <a:lvl1pPr algn="ctr">
              <a:lnSpc>
                <a:spcPct val="100000"/>
              </a:lnSpc>
              <a:spcAft>
                <a:spcPts val="0"/>
              </a:spcAft>
              <a:defRPr/>
            </a:lvl1pPr>
          </a:lstStyle>
          <a:p>
            <a:br>
              <a:rPr lang="en-GB" noProof="0" dirty="0"/>
            </a:br>
            <a:br>
              <a:rPr lang="en-GB" noProof="0" dirty="0"/>
            </a:br>
            <a:r>
              <a:rPr lang="en-GB" noProof="0" dirty="0"/>
              <a:t>Insert image</a:t>
            </a:r>
          </a:p>
        </p:txBody>
      </p:sp>
      <p:sp>
        <p:nvSpPr>
          <p:cNvPr id="72" name="Bildplatzhalter 8"/>
          <p:cNvSpPr>
            <a:spLocks noGrp="1"/>
          </p:cNvSpPr>
          <p:nvPr userDrawn="1">
            <p:ph type="pic" sz="quarter" idx="13" hasCustomPrompt="1"/>
          </p:nvPr>
        </p:nvSpPr>
        <p:spPr bwMode="gray">
          <a:xfrm>
            <a:off x="6132757" y="5774400"/>
            <a:ext cx="2993383" cy="1083600"/>
          </a:xfrm>
          <a:solidFill>
            <a:schemeClr val="accent6"/>
          </a:solidFill>
        </p:spPr>
        <p:txBody>
          <a:bodyPr/>
          <a:lstStyle>
            <a:lvl1pPr algn="ctr">
              <a:lnSpc>
                <a:spcPct val="100000"/>
              </a:lnSpc>
              <a:spcAft>
                <a:spcPts val="0"/>
              </a:spcAft>
              <a:defRPr/>
            </a:lvl1pPr>
          </a:lstStyle>
          <a:p>
            <a:br>
              <a:rPr lang="en-GB" noProof="0" dirty="0"/>
            </a:br>
            <a:br>
              <a:rPr lang="en-GB" noProof="0" dirty="0"/>
            </a:br>
            <a:r>
              <a:rPr lang="en-GB" noProof="0" dirty="0"/>
              <a:t>Insert image</a:t>
            </a:r>
          </a:p>
        </p:txBody>
      </p:sp>
      <p:sp>
        <p:nvSpPr>
          <p:cNvPr id="73" name="Bildplatzhalter 8"/>
          <p:cNvSpPr>
            <a:spLocks noGrp="1"/>
          </p:cNvSpPr>
          <p:nvPr>
            <p:ph type="pic" sz="quarter" idx="14" hasCustomPrompt="1"/>
          </p:nvPr>
        </p:nvSpPr>
        <p:spPr bwMode="gray">
          <a:xfrm>
            <a:off x="6132757" y="2309400"/>
            <a:ext cx="2993383" cy="33930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Bildplatzhalter 8"/>
          <p:cNvSpPr>
            <a:spLocks noGrp="1"/>
          </p:cNvSpPr>
          <p:nvPr>
            <p:ph type="pic" sz="quarter" idx="15" hasCustomPrompt="1"/>
          </p:nvPr>
        </p:nvSpPr>
        <p:spPr bwMode="gray">
          <a:xfrm>
            <a:off x="6132757" y="0"/>
            <a:ext cx="2993125"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35" name="Bildplatzhalter 8"/>
          <p:cNvSpPr>
            <a:spLocks noGrp="1"/>
          </p:cNvSpPr>
          <p:nvPr>
            <p:ph type="pic" sz="quarter" idx="16" hasCustomPrompt="1"/>
          </p:nvPr>
        </p:nvSpPr>
        <p:spPr bwMode="gray">
          <a:xfrm>
            <a:off x="9198361" y="1155600"/>
            <a:ext cx="2993640" cy="33921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36" name="Bildplatzhalter 8"/>
          <p:cNvSpPr>
            <a:spLocks noGrp="1"/>
          </p:cNvSpPr>
          <p:nvPr>
            <p:ph type="pic" sz="quarter" idx="17" hasCustomPrompt="1"/>
          </p:nvPr>
        </p:nvSpPr>
        <p:spPr bwMode="gray">
          <a:xfrm>
            <a:off x="9198361" y="4619700"/>
            <a:ext cx="2993640"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59" name="Textplatzhalter 3"/>
          <p:cNvSpPr>
            <a:spLocks noGrp="1"/>
          </p:cNvSpPr>
          <p:nvPr>
            <p:ph type="body" sz="quarter" idx="18"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0" name="Textplatzhalter 3"/>
          <p:cNvSpPr>
            <a:spLocks noGrp="1"/>
          </p:cNvSpPr>
          <p:nvPr>
            <p:ph type="body" sz="quarter" idx="19"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1" name="Textplatzhalter 3"/>
          <p:cNvSpPr>
            <a:spLocks noGrp="1"/>
          </p:cNvSpPr>
          <p:nvPr>
            <p:ph type="body" sz="quarter" idx="20"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grpSp>
        <p:nvGrpSpPr>
          <p:cNvPr id="111" name="Bildhandling"/>
          <p:cNvGrpSpPr/>
          <p:nvPr userDrawn="1"/>
        </p:nvGrpSpPr>
        <p:grpSpPr>
          <a:xfrm>
            <a:off x="12298395" y="403200"/>
            <a:ext cx="1799063" cy="6584747"/>
            <a:chOff x="12304800" y="403200"/>
            <a:chExt cx="1800000" cy="6584747"/>
          </a:xfrm>
        </p:grpSpPr>
        <p:sp>
          <p:nvSpPr>
            <p:cNvPr id="112"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13" name="Einpassen"/>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4" name="Bildtools // Format"/>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5"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116" name="Beispielbild"/>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7" name="Zuschneiden"/>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118" name="Gruppieren 117"/>
          <p:cNvGrpSpPr/>
          <p:nvPr userDrawn="1"/>
        </p:nvGrpSpPr>
        <p:grpSpPr>
          <a:xfrm>
            <a:off x="432550" y="-468001"/>
            <a:ext cx="11349121" cy="360001"/>
            <a:chOff x="432775" y="-468001"/>
            <a:chExt cx="11355032" cy="360001"/>
          </a:xfrm>
        </p:grpSpPr>
        <p:sp>
          <p:nvSpPr>
            <p:cNvPr id="119" name="Hilfslinien"/>
            <p:cNvSpPr txBox="1"/>
            <p:nvPr userDrawn="1"/>
          </p:nvSpPr>
          <p:spPr>
            <a:xfrm rot="10800000" flipH="1" flipV="1">
              <a:off x="432775" y="-468001"/>
              <a:ext cx="3290136"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Show guides via menu bar: View // Show // tick Guides</a:t>
              </a:r>
            </a:p>
          </p:txBody>
        </p:sp>
        <p:sp>
          <p:nvSpPr>
            <p:cNvPr id="120" name="Hilfslinien"/>
            <p:cNvSpPr txBox="1"/>
            <p:nvPr userDrawn="1"/>
          </p:nvSpPr>
          <p:spPr>
            <a:xfrm rot="10800000" flipH="1" flipV="1">
              <a:off x="7107287" y="-468000"/>
              <a:ext cx="468052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Reserved areas for stamps and icons</a:t>
              </a:r>
              <a:endParaRPr kumimoji="0" lang="de-DE" sz="999" b="0" i="0" u="none" strike="noStrike" kern="1200" cap="none" spc="0" normalizeH="0" baseline="0" noProof="0" dirty="0">
                <a:ln>
                  <a:noFill/>
                </a:ln>
                <a:solidFill>
                  <a:schemeClr val="accent5"/>
                </a:solidFill>
                <a:effectLst/>
                <a:uLnTx/>
                <a:uFillTx/>
                <a:latin typeface="+mn-lt"/>
                <a:ea typeface="+mn-ea"/>
                <a:cs typeface="+mn-cs"/>
              </a:endParaRPr>
            </a:p>
          </p:txBody>
        </p:sp>
      </p:grpSp>
    </p:spTree>
    <p:extLst>
      <p:ext uri="{BB962C8B-B14F-4D97-AF65-F5344CB8AC3E}">
        <p14:creationId xmlns:p14="http://schemas.microsoft.com/office/powerpoint/2010/main" val="10456429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Vollbild">
    <p:spTree>
      <p:nvGrpSpPr>
        <p:cNvPr id="1" name=""/>
        <p:cNvGrpSpPr/>
        <p:nvPr/>
      </p:nvGrpSpPr>
      <p:grpSpPr>
        <a:xfrm>
          <a:off x="0" y="0"/>
          <a:ext cx="0" cy="0"/>
          <a:chOff x="0" y="0"/>
          <a:chExt cx="0" cy="0"/>
        </a:xfrm>
      </p:grpSpPr>
      <p:grpSp>
        <p:nvGrpSpPr>
          <p:cNvPr id="31" name="Regieanweisungen"/>
          <p:cNvGrpSpPr/>
          <p:nvPr userDrawn="1"/>
        </p:nvGrpSpPr>
        <p:grpSpPr>
          <a:xfrm>
            <a:off x="-2086913" y="-468001"/>
            <a:ext cx="14745120" cy="7794000"/>
            <a:chOff x="-2088000" y="-468001"/>
            <a:chExt cx="14752800" cy="7794000"/>
          </a:xfrm>
        </p:grpSpPr>
        <p:grpSp>
          <p:nvGrpSpPr>
            <p:cNvPr id="32" name="Hinweis oben"/>
            <p:cNvGrpSpPr/>
            <p:nvPr userDrawn="1"/>
          </p:nvGrpSpPr>
          <p:grpSpPr>
            <a:xfrm>
              <a:off x="395287" y="-468001"/>
              <a:ext cx="11406188" cy="360000"/>
              <a:chOff x="395287" y="-468000"/>
              <a:chExt cx="11406188" cy="360000"/>
            </a:xfrm>
          </p:grpSpPr>
          <p:cxnSp>
            <p:nvCxnSpPr>
              <p:cNvPr id="77"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3" name="Hinweis unten"/>
            <p:cNvGrpSpPr/>
            <p:nvPr userDrawn="1"/>
          </p:nvGrpSpPr>
          <p:grpSpPr>
            <a:xfrm>
              <a:off x="395288" y="6965999"/>
              <a:ext cx="11406187" cy="360000"/>
              <a:chOff x="395288" y="6966000"/>
              <a:chExt cx="11406187" cy="360000"/>
            </a:xfrm>
          </p:grpSpPr>
          <p:sp>
            <p:nvSpPr>
              <p:cNvPr id="73"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74"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5"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4" name="Hinweis rechts"/>
            <p:cNvGrpSpPr/>
            <p:nvPr userDrawn="1"/>
          </p:nvGrpSpPr>
          <p:grpSpPr>
            <a:xfrm>
              <a:off x="12304800" y="368299"/>
              <a:ext cx="360000" cy="6057900"/>
              <a:chOff x="12304800" y="368300"/>
              <a:chExt cx="360000" cy="6057900"/>
            </a:xfrm>
          </p:grpSpPr>
          <p:cxnSp>
            <p:nvCxnSpPr>
              <p:cNvPr id="70"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1"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2"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5" name="Hinweis links"/>
            <p:cNvGrpSpPr/>
            <p:nvPr userDrawn="1"/>
          </p:nvGrpSpPr>
          <p:grpSpPr>
            <a:xfrm>
              <a:off x="-2088000" y="-430988"/>
              <a:ext cx="1980000" cy="6857187"/>
              <a:chOff x="-2088000" y="-430988"/>
              <a:chExt cx="1980000" cy="6857187"/>
            </a:xfrm>
          </p:grpSpPr>
          <p:pic>
            <p:nvPicPr>
              <p:cNvPr id="36" name="Entwurfsvorlagen"/>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7"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38"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41"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66" name="Listenebene erhöhen"/>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7" name="Listenebene verringern"/>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8"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69"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sp>
        <p:nvSpPr>
          <p:cNvPr id="25" name="Bildplatzhalter 8"/>
          <p:cNvSpPr>
            <a:spLocks noGrp="1"/>
          </p:cNvSpPr>
          <p:nvPr>
            <p:ph type="pic" sz="quarter" idx="10" hasCustomPrompt="1"/>
          </p:nvPr>
        </p:nvSpPr>
        <p:spPr bwMode="gray">
          <a:xfrm>
            <a:off x="1" y="1"/>
            <a:ext cx="12192000" cy="6858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2" name="Titel 1"/>
          <p:cNvSpPr>
            <a:spLocks noGrp="1"/>
          </p:cNvSpPr>
          <p:nvPr>
            <p:ph type="title" hasCustomPrompt="1"/>
          </p:nvPr>
        </p:nvSpPr>
        <p:spPr>
          <a:xfrm>
            <a:off x="395084" y="368300"/>
            <a:ext cx="11400249" cy="540000"/>
          </a:xfrm>
        </p:spPr>
        <p:txBody>
          <a:bodyPr/>
          <a:lstStyle>
            <a:lvl1pPr>
              <a:defRPr sz="2999" baseline="0"/>
            </a:lvl1pPr>
          </a:lstStyle>
          <a:p>
            <a:r>
              <a:rPr lang="en-GB" noProof="0" dirty="0"/>
              <a:t>Optional headline on one line in CorpoA (Headings) 30 pt. </a:t>
            </a:r>
          </a:p>
        </p:txBody>
      </p:sp>
      <p:sp>
        <p:nvSpPr>
          <p:cNvPr id="28"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3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grpSp>
        <p:nvGrpSpPr>
          <p:cNvPr id="42" name="Gruppieren 41"/>
          <p:cNvGrpSpPr/>
          <p:nvPr userDrawn="1"/>
        </p:nvGrpSpPr>
        <p:grpSpPr>
          <a:xfrm>
            <a:off x="432550" y="-468001"/>
            <a:ext cx="11349121" cy="360001"/>
            <a:chOff x="432775" y="-468001"/>
            <a:chExt cx="11355032" cy="360001"/>
          </a:xfrm>
        </p:grpSpPr>
        <p:sp>
          <p:nvSpPr>
            <p:cNvPr id="43" name="Hilfslinien"/>
            <p:cNvSpPr txBox="1"/>
            <p:nvPr userDrawn="1"/>
          </p:nvSpPr>
          <p:spPr>
            <a:xfrm rot="10800000" flipH="1" flipV="1">
              <a:off x="432775" y="-468001"/>
              <a:ext cx="3290136"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Show guides via menu bar: View // Show // tick Guides</a:t>
              </a:r>
            </a:p>
          </p:txBody>
        </p:sp>
        <p:sp>
          <p:nvSpPr>
            <p:cNvPr id="44" name="Hilfslinien"/>
            <p:cNvSpPr txBox="1"/>
            <p:nvPr userDrawn="1"/>
          </p:nvSpPr>
          <p:spPr>
            <a:xfrm rot="10800000" flipH="1" flipV="1">
              <a:off x="7107287" y="-468000"/>
              <a:ext cx="468052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Reserved areas for stamps and icons</a:t>
              </a:r>
              <a:endParaRPr kumimoji="0" lang="de-DE" sz="999" b="0" i="0" u="none" strike="noStrike" kern="1200" cap="none" spc="0" normalizeH="0" baseline="0" noProof="0" dirty="0">
                <a:ln>
                  <a:noFill/>
                </a:ln>
                <a:solidFill>
                  <a:schemeClr val="accent5"/>
                </a:solidFill>
                <a:effectLst/>
                <a:uLnTx/>
                <a:uFillTx/>
                <a:latin typeface="+mn-lt"/>
                <a:ea typeface="+mn-ea"/>
                <a:cs typeface="+mn-cs"/>
              </a:endParaRPr>
            </a:p>
          </p:txBody>
        </p:sp>
      </p:grpSp>
    </p:spTree>
    <p:extLst>
      <p:ext uri="{BB962C8B-B14F-4D97-AF65-F5344CB8AC3E}">
        <p14:creationId xmlns:p14="http://schemas.microsoft.com/office/powerpoint/2010/main" val="11635519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Tree>
    <p:extLst>
      <p:ext uri="{BB962C8B-B14F-4D97-AF65-F5344CB8AC3E}">
        <p14:creationId xmlns:p14="http://schemas.microsoft.com/office/powerpoint/2010/main" val="80190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rivate Vans">
    <p:bg bwMode="black">
      <p:bgPr>
        <a:solidFill>
          <a:schemeClr val="tx1"/>
        </a:solidFill>
        <a:effectLst/>
      </p:bgPr>
    </p:bg>
    <p:spTree>
      <p:nvGrpSpPr>
        <p:cNvPr id="1" name=""/>
        <p:cNvGrpSpPr/>
        <p:nvPr/>
      </p:nvGrpSpPr>
      <p:grpSpPr>
        <a:xfrm>
          <a:off x="0" y="0"/>
          <a:ext cx="0" cy="0"/>
          <a:chOff x="0" y="0"/>
          <a:chExt cx="0" cy="0"/>
        </a:xfrm>
      </p:grpSpPr>
      <p:pic>
        <p:nvPicPr>
          <p:cNvPr id="26" name="Grafik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 y="501"/>
            <a:ext cx="12191747" cy="6857001"/>
          </a:xfrm>
          <a:prstGeom prst="rect">
            <a:avLst/>
          </a:prstGeom>
        </p:spPr>
      </p:pic>
      <p:sp>
        <p:nvSpPr>
          <p:cNvPr id="2" name="Titel 1"/>
          <p:cNvSpPr>
            <a:spLocks noGrp="1"/>
          </p:cNvSpPr>
          <p:nvPr>
            <p:ph type="ctrTitle" hasCustomPrompt="1"/>
          </p:nvPr>
        </p:nvSpPr>
        <p:spPr bwMode="white">
          <a:xfrm>
            <a:off x="395081" y="3848402"/>
            <a:ext cx="8928000" cy="1044000"/>
          </a:xfrm>
        </p:spPr>
        <p:txBody>
          <a:bodyPr/>
          <a:lstStyle>
            <a:lvl1pPr>
              <a:lnSpc>
                <a:spcPts val="3995"/>
              </a:lnSpc>
              <a:defRPr sz="2998" baseline="0">
                <a:solidFill>
                  <a:schemeClr val="bg1"/>
                </a:solidFill>
              </a:defRPr>
            </a:lvl1pPr>
          </a:lstStyle>
          <a:p>
            <a:r>
              <a:rPr lang="en-US" noProof="0" dirty="0"/>
              <a:t>Presentation title 30 </a:t>
            </a:r>
            <a:r>
              <a:rPr lang="en-US" noProof="0" dirty="0" err="1"/>
              <a:t>pt</a:t>
            </a:r>
            <a:r>
              <a:rPr lang="en-US" noProof="0" dirty="0"/>
              <a:t> on one line.</a:t>
            </a:r>
            <a:br>
              <a:rPr lang="en-US" noProof="0" dirty="0"/>
            </a:br>
            <a:r>
              <a:rPr lang="en-US" noProof="0" dirty="0"/>
              <a:t>On two lines possible.</a:t>
            </a:r>
          </a:p>
        </p:txBody>
      </p:sp>
      <p:sp>
        <p:nvSpPr>
          <p:cNvPr id="3" name="Untertitel 2"/>
          <p:cNvSpPr>
            <a:spLocks noGrp="1"/>
          </p:cNvSpPr>
          <p:nvPr>
            <p:ph type="subTitle" idx="1" hasCustomPrompt="1"/>
          </p:nvPr>
        </p:nvSpPr>
        <p:spPr bwMode="white">
          <a:xfrm>
            <a:off x="395794" y="4932000"/>
            <a:ext cx="8928000" cy="756000"/>
          </a:xfrm>
        </p:spPr>
        <p:txBody>
          <a:bodyPr/>
          <a:lstStyle>
            <a:lvl1pPr marL="0" indent="0" algn="l">
              <a:lnSpc>
                <a:spcPct val="100000"/>
              </a:lnSpc>
              <a:spcAft>
                <a:spcPts val="0"/>
              </a:spcAft>
              <a:buFont typeface="Arial" panose="020B0604020202020204" pitchFamily="34" charset="0"/>
              <a:buNone/>
              <a:defRPr sz="1498" baseline="0">
                <a:solidFill>
                  <a:schemeClr val="bg1"/>
                </a:solidFill>
                <a:latin typeface="+mn-lt"/>
              </a:defRPr>
            </a:lvl1pPr>
            <a:lvl2pPr marL="0" indent="0" algn="l">
              <a:lnSpc>
                <a:spcPct val="100000"/>
              </a:lnSpc>
              <a:spcAft>
                <a:spcPts val="0"/>
              </a:spcAft>
              <a:buFont typeface="Arial" panose="020B0604020202020204" pitchFamily="34" charset="0"/>
              <a:buNone/>
              <a:defRPr sz="1498">
                <a:solidFill>
                  <a:schemeClr val="bg1"/>
                </a:solidFill>
                <a:latin typeface="+mn-lt"/>
              </a:defRPr>
            </a:lvl2pPr>
            <a:lvl3pPr marL="0" indent="0" algn="l">
              <a:lnSpc>
                <a:spcPct val="100000"/>
              </a:lnSpc>
              <a:spcAft>
                <a:spcPts val="0"/>
              </a:spcAft>
              <a:buFont typeface="Arial" panose="020B0604020202020204" pitchFamily="34" charset="0"/>
              <a:buNone/>
              <a:defRPr sz="1498">
                <a:solidFill>
                  <a:schemeClr val="bg1"/>
                </a:solidFill>
                <a:latin typeface="+mn-lt"/>
              </a:defRPr>
            </a:lvl3pPr>
            <a:lvl4pPr marL="0" indent="0" algn="l">
              <a:lnSpc>
                <a:spcPct val="100000"/>
              </a:lnSpc>
              <a:spcAft>
                <a:spcPts val="0"/>
              </a:spcAft>
              <a:buFont typeface="Arial" panose="020B0604020202020204" pitchFamily="34" charset="0"/>
              <a:buNone/>
              <a:defRPr sz="1498">
                <a:solidFill>
                  <a:schemeClr val="bg1"/>
                </a:solidFill>
                <a:latin typeface="+mn-lt"/>
              </a:defRPr>
            </a:lvl4pPr>
            <a:lvl5pPr marL="0" indent="0" algn="l">
              <a:lnSpc>
                <a:spcPct val="100000"/>
              </a:lnSpc>
              <a:spcAft>
                <a:spcPts val="0"/>
              </a:spcAft>
              <a:buFont typeface="Arial" panose="020B0604020202020204" pitchFamily="34" charset="0"/>
              <a:buNone/>
              <a:defRPr sz="1498">
                <a:solidFill>
                  <a:schemeClr val="bg1"/>
                </a:solidFill>
                <a:latin typeface="+mn-lt"/>
              </a:defRPr>
            </a:lvl5pPr>
            <a:lvl6pPr marL="0" indent="0" algn="l">
              <a:lnSpc>
                <a:spcPct val="100000"/>
              </a:lnSpc>
              <a:spcAft>
                <a:spcPts val="0"/>
              </a:spcAft>
              <a:buFont typeface="Arial" panose="020B0604020202020204" pitchFamily="34" charset="0"/>
              <a:buNone/>
              <a:defRPr sz="1498">
                <a:solidFill>
                  <a:schemeClr val="bg1"/>
                </a:solidFill>
                <a:latin typeface="+mn-lt"/>
              </a:defRPr>
            </a:lvl6pPr>
            <a:lvl7pPr marL="0" indent="0" algn="l">
              <a:lnSpc>
                <a:spcPct val="100000"/>
              </a:lnSpc>
              <a:spcAft>
                <a:spcPts val="0"/>
              </a:spcAft>
              <a:buFont typeface="Arial" panose="020B0604020202020204" pitchFamily="34" charset="0"/>
              <a:buNone/>
              <a:defRPr sz="1498">
                <a:solidFill>
                  <a:schemeClr val="bg1"/>
                </a:solidFill>
                <a:latin typeface="+mn-lt"/>
              </a:defRPr>
            </a:lvl7pPr>
            <a:lvl8pPr marL="0" indent="0" algn="l">
              <a:lnSpc>
                <a:spcPct val="100000"/>
              </a:lnSpc>
              <a:spcAft>
                <a:spcPts val="0"/>
              </a:spcAft>
              <a:buFont typeface="Arial" panose="020B0604020202020204" pitchFamily="34" charset="0"/>
              <a:buNone/>
              <a:defRPr sz="1498">
                <a:solidFill>
                  <a:schemeClr val="bg1"/>
                </a:solidFill>
                <a:latin typeface="+mn-lt"/>
              </a:defRPr>
            </a:lvl8pPr>
            <a:lvl9pPr marL="0" indent="0" algn="l">
              <a:lnSpc>
                <a:spcPct val="100000"/>
              </a:lnSpc>
              <a:spcAft>
                <a:spcPts val="0"/>
              </a:spcAft>
              <a:buFont typeface="Arial" panose="020B0604020202020204" pitchFamily="34" charset="0"/>
              <a:buNone/>
              <a:defRPr sz="1498">
                <a:solidFill>
                  <a:schemeClr val="bg1"/>
                </a:solidFill>
                <a:latin typeface="+mn-lt"/>
              </a:defRPr>
            </a:lvl9pPr>
          </a:lstStyle>
          <a:p>
            <a:pPr lvl="0"/>
            <a:r>
              <a:rPr lang="en-US" noProof="0" dirty="0"/>
              <a:t>Additional text for presentation 15 </a:t>
            </a:r>
            <a:r>
              <a:rPr lang="en-US" noProof="0" dirty="0" err="1"/>
              <a:t>pt</a:t>
            </a:r>
            <a:r>
              <a:rPr lang="en-US" noProof="0" dirty="0"/>
              <a:t> </a:t>
            </a:r>
            <a:br>
              <a:rPr lang="en-US" noProof="0" dirty="0"/>
            </a:br>
            <a:r>
              <a:rPr lang="en-US" noProof="0" dirty="0"/>
              <a:t>Speaker, department, place, date</a:t>
            </a:r>
          </a:p>
        </p:txBody>
      </p:sp>
      <p:sp>
        <p:nvSpPr>
          <p:cNvPr id="9" name="Bildplatzhalter 8"/>
          <p:cNvSpPr>
            <a:spLocks noGrp="1"/>
          </p:cNvSpPr>
          <p:nvPr>
            <p:ph type="pic" sz="quarter" idx="10" hasCustomPrompt="1"/>
          </p:nvPr>
        </p:nvSpPr>
        <p:spPr bwMode="gray">
          <a:xfrm>
            <a:off x="2" y="313201"/>
            <a:ext cx="12192000" cy="34056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8"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5" name="Folie Wechsel/Zurücksetzen/Textebenen"/>
          <p:cNvSpPr txBox="1"/>
          <p:nvPr userDrawn="1"/>
        </p:nvSpPr>
        <p:spPr>
          <a:xfrm rot="10800000" flipH="1" flipV="1">
            <a:off x="-2086913" y="1547999"/>
            <a:ext cx="1978969"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r>
              <a:rPr lang="en-US" sz="999" dirty="0">
                <a:solidFill>
                  <a:srgbClr val="444444"/>
                </a:solidFill>
              </a:rPr>
              <a:t>Reset the slide back to its </a:t>
            </a:r>
          </a:p>
          <a:p>
            <a:pPr algn="r"/>
            <a:r>
              <a:rPr lang="en-US" sz="999" dirty="0">
                <a:solidFill>
                  <a:srgbClr val="444444"/>
                </a:solidFill>
              </a:rPr>
              <a:t>original form via menu bar:</a:t>
            </a:r>
          </a:p>
          <a:p>
            <a:pPr algn="r"/>
            <a:r>
              <a:rPr lang="en-US" sz="999" dirty="0">
                <a:solidFill>
                  <a:srgbClr val="444444"/>
                </a:solidFill>
              </a:rPr>
              <a:t>Home // Slides // Reset</a:t>
            </a:r>
          </a:p>
          <a:p>
            <a:pPr algn="r"/>
            <a:endParaRPr lang="en-US" sz="999" dirty="0">
              <a:solidFill>
                <a:srgbClr val="444444"/>
              </a:solidFill>
            </a:endParaRPr>
          </a:p>
          <a:p>
            <a:pPr algn="r"/>
            <a:r>
              <a:rPr lang="en-US" sz="999" dirty="0">
                <a:solidFill>
                  <a:srgbClr val="444444"/>
                </a:solidFill>
              </a:rPr>
              <a:t>Change the slide layout </a:t>
            </a:r>
          </a:p>
          <a:p>
            <a:pPr algn="r"/>
            <a:r>
              <a:rPr lang="en-US" sz="999" dirty="0">
                <a:solidFill>
                  <a:srgbClr val="444444"/>
                </a:solidFill>
              </a:rPr>
              <a:t>via menu bar:</a:t>
            </a:r>
          </a:p>
          <a:p>
            <a:pPr algn="r" defTabSz="913357">
              <a:defRPr/>
            </a:pPr>
            <a:r>
              <a:rPr lang="en-US" sz="999" dirty="0">
                <a:solidFill>
                  <a:srgbClr val="444444"/>
                </a:solidFill>
              </a:rPr>
              <a:t>Home // Slides // Layout</a:t>
            </a:r>
          </a:p>
          <a:p>
            <a:pPr algn="r" defTabSz="913357">
              <a:defRPr/>
            </a:pPr>
            <a:endParaRPr lang="en-US" sz="999" dirty="0">
              <a:solidFill>
                <a:srgbClr val="444444"/>
              </a:solidFill>
            </a:endParaRPr>
          </a:p>
          <a:p>
            <a:pPr algn="r" defTabSz="913357">
              <a:defRPr/>
            </a:pPr>
            <a:r>
              <a:rPr lang="en-US" sz="999" dirty="0">
                <a:solidFill>
                  <a:srgbClr val="444444"/>
                </a:solidFill>
              </a:rPr>
              <a:t>Change the text level</a:t>
            </a:r>
          </a:p>
          <a:p>
            <a:pPr algn="r" defTabSz="913357">
              <a:defRPr/>
            </a:pPr>
            <a:r>
              <a:rPr lang="en-US" sz="999" dirty="0">
                <a:solidFill>
                  <a:srgbClr val="444444"/>
                </a:solidFill>
              </a:rPr>
              <a:t>via menu bar: </a:t>
            </a:r>
            <a:br>
              <a:rPr lang="en-US" sz="999" dirty="0">
                <a:solidFill>
                  <a:srgbClr val="444444"/>
                </a:solidFill>
              </a:rPr>
            </a:br>
            <a:r>
              <a:rPr lang="en-US" sz="999" dirty="0">
                <a:solidFill>
                  <a:srgbClr val="444444"/>
                </a:solidFill>
              </a:rPr>
              <a:t>Home // Paragraph // Increase/</a:t>
            </a:r>
          </a:p>
          <a:p>
            <a:pPr algn="r" defTabSz="913357">
              <a:defRPr/>
            </a:pPr>
            <a:r>
              <a:rPr lang="en-US" sz="999" dirty="0">
                <a:solidFill>
                  <a:srgbClr val="444444"/>
                </a:solidFill>
              </a:rPr>
              <a:t>Decrease List Level</a:t>
            </a:r>
          </a:p>
        </p:txBody>
      </p:sp>
      <p:sp>
        <p:nvSpPr>
          <p:cNvPr id="19" name="Design wechsel"/>
          <p:cNvSpPr txBox="1"/>
          <p:nvPr userDrawn="1"/>
        </p:nvSpPr>
        <p:spPr>
          <a:xfrm rot="10800000" flipH="1" flipV="1">
            <a:off x="-2086913" y="403199"/>
            <a:ext cx="1978969"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99" dirty="0">
                <a:solidFill>
                  <a:srgbClr val="444444"/>
                </a:solidFill>
              </a:rPr>
              <a:t>Alternating between white and black slide layouts via menu bar: </a:t>
            </a:r>
            <a:br>
              <a:rPr lang="en-US" sz="999" dirty="0">
                <a:solidFill>
                  <a:srgbClr val="444444"/>
                </a:solidFill>
              </a:rPr>
            </a:br>
            <a:r>
              <a:rPr lang="en-US" sz="999" dirty="0">
                <a:solidFill>
                  <a:srgbClr val="444444"/>
                </a:solidFill>
              </a:rPr>
              <a:t>Design // Themes</a:t>
            </a:r>
          </a:p>
          <a:p>
            <a:pPr algn="r"/>
            <a:r>
              <a:rPr lang="en-US" sz="999" dirty="0">
                <a:solidFill>
                  <a:srgbClr val="444444"/>
                </a:solidFill>
              </a:rPr>
              <a:t>(Right click: </a:t>
            </a:r>
            <a:r>
              <a:rPr lang="en-US" sz="999" i="1" dirty="0">
                <a:solidFill>
                  <a:srgbClr val="444444"/>
                </a:solidFill>
              </a:rPr>
              <a:t>Apply to All Slides </a:t>
            </a:r>
            <a:r>
              <a:rPr lang="en-US" sz="999" dirty="0">
                <a:solidFill>
                  <a:srgbClr val="444444"/>
                </a:solidFill>
              </a:rPr>
              <a:t>or </a:t>
            </a:r>
            <a:br>
              <a:rPr lang="en-US" sz="999" dirty="0">
                <a:solidFill>
                  <a:srgbClr val="444444"/>
                </a:solidFill>
              </a:rPr>
            </a:br>
            <a:r>
              <a:rPr lang="en-US" sz="999" i="1" dirty="0">
                <a:solidFill>
                  <a:srgbClr val="444444"/>
                </a:solidFill>
              </a:rPr>
              <a:t>Apply to Selected Slide</a:t>
            </a:r>
            <a:r>
              <a:rPr lang="en-US" sz="999" dirty="0">
                <a:solidFill>
                  <a:srgbClr val="444444"/>
                </a:solidFill>
              </a:rPr>
              <a:t>)</a:t>
            </a:r>
          </a:p>
        </p:txBody>
      </p:sp>
      <p:pic>
        <p:nvPicPr>
          <p:cNvPr id="20" name="Listenebene erhöh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812" y="3563999"/>
            <a:ext cx="635207"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 name="Listenebene verringer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4812" y="4031999"/>
            <a:ext cx="635207"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2" name="Text // Listenebene erhöhen"/>
          <p:cNvSpPr txBox="1"/>
          <p:nvPr userDrawn="1"/>
        </p:nvSpPr>
        <p:spPr>
          <a:xfrm>
            <a:off x="-1547193" y="3563999"/>
            <a:ext cx="719625" cy="324000"/>
          </a:xfrm>
          <a:prstGeom prst="rect">
            <a:avLst/>
          </a:prstGeom>
          <a:noFill/>
        </p:spPr>
        <p:txBody>
          <a:bodyPr wrap="square" lIns="0" tIns="0" rIns="0" bIns="0" rtlCol="0">
            <a:noAutofit/>
          </a:bodyPr>
          <a:lstStyle/>
          <a:p>
            <a:pPr algn="r" defTabSz="913357">
              <a:defRPr/>
            </a:pPr>
            <a:r>
              <a:rPr lang="en-US" sz="999" dirty="0">
                <a:solidFill>
                  <a:srgbClr val="444444"/>
                </a:solidFill>
              </a:rPr>
              <a:t>Increase</a:t>
            </a:r>
          </a:p>
          <a:p>
            <a:pPr algn="r" defTabSz="913357">
              <a:defRPr/>
            </a:pPr>
            <a:r>
              <a:rPr lang="en-US" sz="999" dirty="0">
                <a:solidFill>
                  <a:srgbClr val="444444"/>
                </a:solidFill>
              </a:rPr>
              <a:t>List Level</a:t>
            </a:r>
          </a:p>
        </p:txBody>
      </p:sp>
      <p:sp>
        <p:nvSpPr>
          <p:cNvPr id="23" name="Text // Listenebene verringern"/>
          <p:cNvSpPr txBox="1"/>
          <p:nvPr userDrawn="1"/>
        </p:nvSpPr>
        <p:spPr>
          <a:xfrm>
            <a:off x="-1547193" y="4031999"/>
            <a:ext cx="719625" cy="324000"/>
          </a:xfrm>
          <a:prstGeom prst="rect">
            <a:avLst/>
          </a:prstGeom>
          <a:noFill/>
        </p:spPr>
        <p:txBody>
          <a:bodyPr wrap="square" lIns="0" tIns="0" rIns="0" bIns="0" rtlCol="0">
            <a:noAutofit/>
          </a:bodyPr>
          <a:lstStyle/>
          <a:p>
            <a:pPr algn="r" defTabSz="913357">
              <a:defRPr/>
            </a:pPr>
            <a:r>
              <a:rPr lang="en-US" sz="999" dirty="0">
                <a:solidFill>
                  <a:srgbClr val="444444"/>
                </a:solidFill>
              </a:rPr>
              <a:t>Decrease </a:t>
            </a:r>
          </a:p>
          <a:p>
            <a:pPr algn="r" defTabSz="913357">
              <a:defRPr/>
            </a:pPr>
            <a:r>
              <a:rPr lang="en-US" sz="999" dirty="0">
                <a:solidFill>
                  <a:srgbClr val="444444"/>
                </a:solidFill>
              </a:rPr>
              <a:t>List Level</a:t>
            </a:r>
          </a:p>
        </p:txBody>
      </p:sp>
      <p:sp>
        <p:nvSpPr>
          <p:cNvPr id="24" name="Hilfslinien"/>
          <p:cNvSpPr txBox="1"/>
          <p:nvPr userDrawn="1"/>
        </p:nvSpPr>
        <p:spPr>
          <a:xfrm rot="10800000" flipH="1" flipV="1">
            <a:off x="432551" y="-468001"/>
            <a:ext cx="3288423"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ctr" defTabSz="1041867">
              <a:defRPr/>
            </a:pPr>
            <a:r>
              <a:rPr lang="en-US" sz="999" dirty="0">
                <a:solidFill>
                  <a:srgbClr val="444444"/>
                </a:solidFill>
              </a:rPr>
              <a:t>Show guides via menu bar: View // Show // tick Guides</a:t>
            </a:r>
          </a:p>
        </p:txBody>
      </p:sp>
      <p:sp>
        <p:nvSpPr>
          <p:cNvPr id="25" name="Hilfslinien"/>
          <p:cNvSpPr txBox="1"/>
          <p:nvPr userDrawn="1"/>
        </p:nvSpPr>
        <p:spPr>
          <a:xfrm rot="10800000" flipH="1" flipV="1">
            <a:off x="7103587" y="-468000"/>
            <a:ext cx="4678083"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ctr" defTabSz="1041867">
              <a:defRPr/>
            </a:pPr>
            <a:r>
              <a:rPr lang="en-US" sz="999" dirty="0">
                <a:solidFill>
                  <a:srgbClr val="444444"/>
                </a:solidFill>
              </a:rPr>
              <a:t>Reserved areas for stamps and icons</a:t>
            </a:r>
          </a:p>
        </p:txBody>
      </p:sp>
      <p:grpSp>
        <p:nvGrpSpPr>
          <p:cNvPr id="18" name="Gruppieren 17"/>
          <p:cNvGrpSpPr/>
          <p:nvPr userDrawn="1"/>
        </p:nvGrpSpPr>
        <p:grpSpPr>
          <a:xfrm>
            <a:off x="-1331307" y="-430988"/>
            <a:ext cx="1223363" cy="745124"/>
            <a:chOff x="-1331307" y="-430988"/>
            <a:chExt cx="1223363" cy="745124"/>
          </a:xfrm>
        </p:grpSpPr>
        <p:pic>
          <p:nvPicPr>
            <p:cNvPr id="27" name="Entwurfsvorlagen"/>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31307" y="-430988"/>
              <a:ext cx="1221702" cy="745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3436" t="37704" r="2549" b="2753"/>
            <a:stretch/>
          </p:blipFill>
          <p:spPr bwMode="auto">
            <a:xfrm>
              <a:off x="-1331307" y="-171400"/>
              <a:ext cx="1223363" cy="4855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02103034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Commercial Vans">
    <p:bg bwMode="black">
      <p:bgPr>
        <a:solidFill>
          <a:schemeClr val="tx1"/>
        </a:solidFill>
        <a:effectLst/>
      </p:bgPr>
    </p:bg>
    <p:spTree>
      <p:nvGrpSpPr>
        <p:cNvPr id="1" name=""/>
        <p:cNvGrpSpPr/>
        <p:nvPr/>
      </p:nvGrpSpPr>
      <p:grpSpPr>
        <a:xfrm>
          <a:off x="0" y="0"/>
          <a:ext cx="0" cy="0"/>
          <a:chOff x="0" y="0"/>
          <a:chExt cx="0" cy="0"/>
        </a:xfrm>
      </p:grpSpPr>
      <p:pic>
        <p:nvPicPr>
          <p:cNvPr id="27" name="Grafik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 y="501"/>
            <a:ext cx="12191746" cy="6857001"/>
          </a:xfrm>
          <a:prstGeom prst="rect">
            <a:avLst/>
          </a:prstGeom>
        </p:spPr>
      </p:pic>
      <p:sp>
        <p:nvSpPr>
          <p:cNvPr id="2" name="Titel 1"/>
          <p:cNvSpPr>
            <a:spLocks noGrp="1"/>
          </p:cNvSpPr>
          <p:nvPr>
            <p:ph type="ctrTitle" hasCustomPrompt="1"/>
          </p:nvPr>
        </p:nvSpPr>
        <p:spPr bwMode="white">
          <a:xfrm>
            <a:off x="395081" y="3848402"/>
            <a:ext cx="8928000" cy="1044000"/>
          </a:xfrm>
        </p:spPr>
        <p:txBody>
          <a:bodyPr/>
          <a:lstStyle>
            <a:lvl1pPr>
              <a:lnSpc>
                <a:spcPts val="3995"/>
              </a:lnSpc>
              <a:defRPr sz="2998" baseline="0">
                <a:solidFill>
                  <a:schemeClr val="bg1"/>
                </a:solidFill>
              </a:defRPr>
            </a:lvl1pPr>
          </a:lstStyle>
          <a:p>
            <a:r>
              <a:rPr lang="en-US" noProof="0" dirty="0"/>
              <a:t>Presentation title 30 </a:t>
            </a:r>
            <a:r>
              <a:rPr lang="en-US" noProof="0" dirty="0" err="1"/>
              <a:t>pt</a:t>
            </a:r>
            <a:r>
              <a:rPr lang="en-US" noProof="0" dirty="0"/>
              <a:t> on one line.</a:t>
            </a:r>
            <a:br>
              <a:rPr lang="en-US" noProof="0" dirty="0"/>
            </a:br>
            <a:r>
              <a:rPr lang="en-US" noProof="0" dirty="0"/>
              <a:t>On two lines possible.</a:t>
            </a:r>
          </a:p>
        </p:txBody>
      </p:sp>
      <p:sp>
        <p:nvSpPr>
          <p:cNvPr id="3" name="Untertitel 2"/>
          <p:cNvSpPr>
            <a:spLocks noGrp="1"/>
          </p:cNvSpPr>
          <p:nvPr>
            <p:ph type="subTitle" idx="1" hasCustomPrompt="1"/>
          </p:nvPr>
        </p:nvSpPr>
        <p:spPr bwMode="white">
          <a:xfrm>
            <a:off x="395794" y="4932000"/>
            <a:ext cx="8928000" cy="756000"/>
          </a:xfrm>
        </p:spPr>
        <p:txBody>
          <a:bodyPr/>
          <a:lstStyle>
            <a:lvl1pPr marL="0" indent="0" algn="l">
              <a:lnSpc>
                <a:spcPct val="100000"/>
              </a:lnSpc>
              <a:spcAft>
                <a:spcPts val="0"/>
              </a:spcAft>
              <a:buFont typeface="Arial" panose="020B0604020202020204" pitchFamily="34" charset="0"/>
              <a:buNone/>
              <a:defRPr sz="1498" baseline="0">
                <a:solidFill>
                  <a:schemeClr val="bg1"/>
                </a:solidFill>
                <a:latin typeface="+mn-lt"/>
              </a:defRPr>
            </a:lvl1pPr>
            <a:lvl2pPr marL="0" indent="0" algn="l">
              <a:lnSpc>
                <a:spcPct val="100000"/>
              </a:lnSpc>
              <a:spcAft>
                <a:spcPts val="0"/>
              </a:spcAft>
              <a:buFont typeface="Arial" panose="020B0604020202020204" pitchFamily="34" charset="0"/>
              <a:buNone/>
              <a:defRPr sz="1498">
                <a:solidFill>
                  <a:schemeClr val="bg1"/>
                </a:solidFill>
                <a:latin typeface="+mn-lt"/>
              </a:defRPr>
            </a:lvl2pPr>
            <a:lvl3pPr marL="0" indent="0" algn="l">
              <a:lnSpc>
                <a:spcPct val="100000"/>
              </a:lnSpc>
              <a:spcAft>
                <a:spcPts val="0"/>
              </a:spcAft>
              <a:buFont typeface="Arial" panose="020B0604020202020204" pitchFamily="34" charset="0"/>
              <a:buNone/>
              <a:defRPr sz="1498">
                <a:solidFill>
                  <a:schemeClr val="bg1"/>
                </a:solidFill>
                <a:latin typeface="+mn-lt"/>
              </a:defRPr>
            </a:lvl3pPr>
            <a:lvl4pPr marL="0" indent="0" algn="l">
              <a:lnSpc>
                <a:spcPct val="100000"/>
              </a:lnSpc>
              <a:spcAft>
                <a:spcPts val="0"/>
              </a:spcAft>
              <a:buFont typeface="Arial" panose="020B0604020202020204" pitchFamily="34" charset="0"/>
              <a:buNone/>
              <a:defRPr sz="1498">
                <a:solidFill>
                  <a:schemeClr val="bg1"/>
                </a:solidFill>
                <a:latin typeface="+mn-lt"/>
              </a:defRPr>
            </a:lvl4pPr>
            <a:lvl5pPr marL="0" indent="0" algn="l">
              <a:lnSpc>
                <a:spcPct val="100000"/>
              </a:lnSpc>
              <a:spcAft>
                <a:spcPts val="0"/>
              </a:spcAft>
              <a:buFont typeface="Arial" panose="020B0604020202020204" pitchFamily="34" charset="0"/>
              <a:buNone/>
              <a:defRPr sz="1498">
                <a:solidFill>
                  <a:schemeClr val="bg1"/>
                </a:solidFill>
                <a:latin typeface="+mn-lt"/>
              </a:defRPr>
            </a:lvl5pPr>
            <a:lvl6pPr marL="0" indent="0" algn="l">
              <a:lnSpc>
                <a:spcPct val="100000"/>
              </a:lnSpc>
              <a:spcAft>
                <a:spcPts val="0"/>
              </a:spcAft>
              <a:buFont typeface="Arial" panose="020B0604020202020204" pitchFamily="34" charset="0"/>
              <a:buNone/>
              <a:defRPr sz="1498">
                <a:solidFill>
                  <a:schemeClr val="bg1"/>
                </a:solidFill>
                <a:latin typeface="+mn-lt"/>
              </a:defRPr>
            </a:lvl6pPr>
            <a:lvl7pPr marL="0" indent="0" algn="l">
              <a:lnSpc>
                <a:spcPct val="100000"/>
              </a:lnSpc>
              <a:spcAft>
                <a:spcPts val="0"/>
              </a:spcAft>
              <a:buFont typeface="Arial" panose="020B0604020202020204" pitchFamily="34" charset="0"/>
              <a:buNone/>
              <a:defRPr sz="1498">
                <a:solidFill>
                  <a:schemeClr val="bg1"/>
                </a:solidFill>
                <a:latin typeface="+mn-lt"/>
              </a:defRPr>
            </a:lvl7pPr>
            <a:lvl8pPr marL="0" indent="0" algn="l">
              <a:lnSpc>
                <a:spcPct val="100000"/>
              </a:lnSpc>
              <a:spcAft>
                <a:spcPts val="0"/>
              </a:spcAft>
              <a:buFont typeface="Arial" panose="020B0604020202020204" pitchFamily="34" charset="0"/>
              <a:buNone/>
              <a:defRPr sz="1498">
                <a:solidFill>
                  <a:schemeClr val="bg1"/>
                </a:solidFill>
                <a:latin typeface="+mn-lt"/>
              </a:defRPr>
            </a:lvl8pPr>
            <a:lvl9pPr marL="0" indent="0" algn="l">
              <a:lnSpc>
                <a:spcPct val="100000"/>
              </a:lnSpc>
              <a:spcAft>
                <a:spcPts val="0"/>
              </a:spcAft>
              <a:buFont typeface="Arial" panose="020B0604020202020204" pitchFamily="34" charset="0"/>
              <a:buNone/>
              <a:defRPr sz="1498">
                <a:solidFill>
                  <a:schemeClr val="bg1"/>
                </a:solidFill>
                <a:latin typeface="+mn-lt"/>
              </a:defRPr>
            </a:lvl9pPr>
          </a:lstStyle>
          <a:p>
            <a:pPr lvl="0"/>
            <a:r>
              <a:rPr lang="en-US" noProof="0" dirty="0"/>
              <a:t>Additional text for presentation 15 </a:t>
            </a:r>
            <a:r>
              <a:rPr lang="en-US" noProof="0" dirty="0" err="1"/>
              <a:t>pt</a:t>
            </a:r>
            <a:r>
              <a:rPr lang="en-US" noProof="0" dirty="0"/>
              <a:t> </a:t>
            </a:r>
            <a:br>
              <a:rPr lang="en-US" noProof="0" dirty="0"/>
            </a:br>
            <a:r>
              <a:rPr lang="en-US" noProof="0" dirty="0"/>
              <a:t>Speaker, department, place, date</a:t>
            </a:r>
          </a:p>
        </p:txBody>
      </p:sp>
      <p:sp>
        <p:nvSpPr>
          <p:cNvPr id="9" name="Bildplatzhalter 8"/>
          <p:cNvSpPr>
            <a:spLocks noGrp="1"/>
          </p:cNvSpPr>
          <p:nvPr>
            <p:ph type="pic" sz="quarter" idx="10" hasCustomPrompt="1"/>
          </p:nvPr>
        </p:nvSpPr>
        <p:spPr bwMode="gray">
          <a:xfrm>
            <a:off x="2" y="313201"/>
            <a:ext cx="12192000" cy="34056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8"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5" name="Folie Wechsel/Zurücksetzen/Textebenen"/>
          <p:cNvSpPr txBox="1"/>
          <p:nvPr userDrawn="1"/>
        </p:nvSpPr>
        <p:spPr>
          <a:xfrm rot="10800000" flipH="1" flipV="1">
            <a:off x="-2086913" y="1547999"/>
            <a:ext cx="1978969"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r>
              <a:rPr lang="en-US" sz="999" dirty="0">
                <a:solidFill>
                  <a:srgbClr val="444444"/>
                </a:solidFill>
              </a:rPr>
              <a:t>Reset the slide back to its </a:t>
            </a:r>
          </a:p>
          <a:p>
            <a:pPr algn="r"/>
            <a:r>
              <a:rPr lang="en-US" sz="999" dirty="0">
                <a:solidFill>
                  <a:srgbClr val="444444"/>
                </a:solidFill>
              </a:rPr>
              <a:t>original form via menu bar:</a:t>
            </a:r>
          </a:p>
          <a:p>
            <a:pPr algn="r"/>
            <a:r>
              <a:rPr lang="en-US" sz="999" dirty="0">
                <a:solidFill>
                  <a:srgbClr val="444444"/>
                </a:solidFill>
              </a:rPr>
              <a:t>Home // Slides // Reset</a:t>
            </a:r>
          </a:p>
          <a:p>
            <a:pPr algn="r"/>
            <a:endParaRPr lang="en-US" sz="999" dirty="0">
              <a:solidFill>
                <a:srgbClr val="444444"/>
              </a:solidFill>
            </a:endParaRPr>
          </a:p>
          <a:p>
            <a:pPr algn="r"/>
            <a:r>
              <a:rPr lang="en-US" sz="999" dirty="0">
                <a:solidFill>
                  <a:srgbClr val="444444"/>
                </a:solidFill>
              </a:rPr>
              <a:t>Change the slide layout </a:t>
            </a:r>
          </a:p>
          <a:p>
            <a:pPr algn="r"/>
            <a:r>
              <a:rPr lang="en-US" sz="999" dirty="0">
                <a:solidFill>
                  <a:srgbClr val="444444"/>
                </a:solidFill>
              </a:rPr>
              <a:t>via menu bar:</a:t>
            </a:r>
          </a:p>
          <a:p>
            <a:pPr algn="r" defTabSz="913357">
              <a:defRPr/>
            </a:pPr>
            <a:r>
              <a:rPr lang="en-US" sz="999" dirty="0">
                <a:solidFill>
                  <a:srgbClr val="444444"/>
                </a:solidFill>
              </a:rPr>
              <a:t>Home // Slides // Layout</a:t>
            </a:r>
          </a:p>
          <a:p>
            <a:pPr algn="r" defTabSz="913357">
              <a:defRPr/>
            </a:pPr>
            <a:endParaRPr lang="en-US" sz="999" dirty="0">
              <a:solidFill>
                <a:srgbClr val="444444"/>
              </a:solidFill>
            </a:endParaRPr>
          </a:p>
          <a:p>
            <a:pPr algn="r" defTabSz="913357">
              <a:defRPr/>
            </a:pPr>
            <a:r>
              <a:rPr lang="en-US" sz="999" dirty="0">
                <a:solidFill>
                  <a:srgbClr val="444444"/>
                </a:solidFill>
              </a:rPr>
              <a:t>Change the text level</a:t>
            </a:r>
          </a:p>
          <a:p>
            <a:pPr algn="r" defTabSz="913357">
              <a:defRPr/>
            </a:pPr>
            <a:r>
              <a:rPr lang="en-US" sz="999" dirty="0">
                <a:solidFill>
                  <a:srgbClr val="444444"/>
                </a:solidFill>
              </a:rPr>
              <a:t>via menu bar: </a:t>
            </a:r>
            <a:br>
              <a:rPr lang="en-US" sz="999" dirty="0">
                <a:solidFill>
                  <a:srgbClr val="444444"/>
                </a:solidFill>
              </a:rPr>
            </a:br>
            <a:r>
              <a:rPr lang="en-US" sz="999" dirty="0">
                <a:solidFill>
                  <a:srgbClr val="444444"/>
                </a:solidFill>
              </a:rPr>
              <a:t>Home // Paragraph // Increase/</a:t>
            </a:r>
          </a:p>
          <a:p>
            <a:pPr algn="r" defTabSz="913357">
              <a:defRPr/>
            </a:pPr>
            <a:r>
              <a:rPr lang="en-US" sz="999" dirty="0">
                <a:solidFill>
                  <a:srgbClr val="444444"/>
                </a:solidFill>
              </a:rPr>
              <a:t>Decrease List Level</a:t>
            </a:r>
          </a:p>
        </p:txBody>
      </p:sp>
      <p:sp>
        <p:nvSpPr>
          <p:cNvPr id="19" name="Design wechsel"/>
          <p:cNvSpPr txBox="1"/>
          <p:nvPr userDrawn="1"/>
        </p:nvSpPr>
        <p:spPr>
          <a:xfrm rot="10800000" flipH="1" flipV="1">
            <a:off x="-2086913" y="403199"/>
            <a:ext cx="1978969"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99" dirty="0">
                <a:solidFill>
                  <a:srgbClr val="444444"/>
                </a:solidFill>
              </a:rPr>
              <a:t>Alternating between white and black slide layouts via menu bar: </a:t>
            </a:r>
            <a:br>
              <a:rPr lang="en-US" sz="999" dirty="0">
                <a:solidFill>
                  <a:srgbClr val="444444"/>
                </a:solidFill>
              </a:rPr>
            </a:br>
            <a:r>
              <a:rPr lang="en-US" sz="999" dirty="0">
                <a:solidFill>
                  <a:srgbClr val="444444"/>
                </a:solidFill>
              </a:rPr>
              <a:t>Design // Themes</a:t>
            </a:r>
          </a:p>
          <a:p>
            <a:pPr algn="r"/>
            <a:r>
              <a:rPr lang="en-US" sz="999" dirty="0">
                <a:solidFill>
                  <a:srgbClr val="444444"/>
                </a:solidFill>
              </a:rPr>
              <a:t>(Right click: </a:t>
            </a:r>
            <a:r>
              <a:rPr lang="en-US" sz="999" i="1" dirty="0">
                <a:solidFill>
                  <a:srgbClr val="444444"/>
                </a:solidFill>
              </a:rPr>
              <a:t>Apply to All Slides </a:t>
            </a:r>
            <a:r>
              <a:rPr lang="en-US" sz="999" dirty="0">
                <a:solidFill>
                  <a:srgbClr val="444444"/>
                </a:solidFill>
              </a:rPr>
              <a:t>or </a:t>
            </a:r>
            <a:br>
              <a:rPr lang="en-US" sz="999" dirty="0">
                <a:solidFill>
                  <a:srgbClr val="444444"/>
                </a:solidFill>
              </a:rPr>
            </a:br>
            <a:r>
              <a:rPr lang="en-US" sz="999" i="1" dirty="0">
                <a:solidFill>
                  <a:srgbClr val="444444"/>
                </a:solidFill>
              </a:rPr>
              <a:t>Apply to Selected Slide</a:t>
            </a:r>
            <a:r>
              <a:rPr lang="en-US" sz="999" dirty="0">
                <a:solidFill>
                  <a:srgbClr val="444444"/>
                </a:solidFill>
              </a:rPr>
              <a:t>)</a:t>
            </a:r>
          </a:p>
        </p:txBody>
      </p:sp>
      <p:pic>
        <p:nvPicPr>
          <p:cNvPr id="20" name="Listenebene erhöh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812" y="3563999"/>
            <a:ext cx="635207"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 name="Listenebene verringer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4812" y="4031999"/>
            <a:ext cx="635207"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2" name="Text // Listenebene erhöhen"/>
          <p:cNvSpPr txBox="1"/>
          <p:nvPr userDrawn="1"/>
        </p:nvSpPr>
        <p:spPr>
          <a:xfrm>
            <a:off x="-1547193" y="3563999"/>
            <a:ext cx="719625" cy="324000"/>
          </a:xfrm>
          <a:prstGeom prst="rect">
            <a:avLst/>
          </a:prstGeom>
          <a:noFill/>
        </p:spPr>
        <p:txBody>
          <a:bodyPr wrap="square" lIns="0" tIns="0" rIns="0" bIns="0" rtlCol="0">
            <a:noAutofit/>
          </a:bodyPr>
          <a:lstStyle/>
          <a:p>
            <a:pPr algn="r" defTabSz="913357">
              <a:defRPr/>
            </a:pPr>
            <a:r>
              <a:rPr lang="en-US" sz="999" dirty="0">
                <a:solidFill>
                  <a:srgbClr val="444444"/>
                </a:solidFill>
              </a:rPr>
              <a:t>Increase</a:t>
            </a:r>
          </a:p>
          <a:p>
            <a:pPr algn="r" defTabSz="913357">
              <a:defRPr/>
            </a:pPr>
            <a:r>
              <a:rPr lang="en-US" sz="999" dirty="0">
                <a:solidFill>
                  <a:srgbClr val="444444"/>
                </a:solidFill>
              </a:rPr>
              <a:t>List Level</a:t>
            </a:r>
          </a:p>
        </p:txBody>
      </p:sp>
      <p:sp>
        <p:nvSpPr>
          <p:cNvPr id="23" name="Text // Listenebene verringern"/>
          <p:cNvSpPr txBox="1"/>
          <p:nvPr userDrawn="1"/>
        </p:nvSpPr>
        <p:spPr>
          <a:xfrm>
            <a:off x="-1547193" y="4031999"/>
            <a:ext cx="719625" cy="324000"/>
          </a:xfrm>
          <a:prstGeom prst="rect">
            <a:avLst/>
          </a:prstGeom>
          <a:noFill/>
        </p:spPr>
        <p:txBody>
          <a:bodyPr wrap="square" lIns="0" tIns="0" rIns="0" bIns="0" rtlCol="0">
            <a:noAutofit/>
          </a:bodyPr>
          <a:lstStyle/>
          <a:p>
            <a:pPr algn="r" defTabSz="913357">
              <a:defRPr/>
            </a:pPr>
            <a:r>
              <a:rPr lang="en-US" sz="999" dirty="0">
                <a:solidFill>
                  <a:srgbClr val="444444"/>
                </a:solidFill>
              </a:rPr>
              <a:t>Decrease </a:t>
            </a:r>
          </a:p>
          <a:p>
            <a:pPr algn="r" defTabSz="913357">
              <a:defRPr/>
            </a:pPr>
            <a:r>
              <a:rPr lang="en-US" sz="999" dirty="0">
                <a:solidFill>
                  <a:srgbClr val="444444"/>
                </a:solidFill>
              </a:rPr>
              <a:t>List Level</a:t>
            </a:r>
          </a:p>
        </p:txBody>
      </p:sp>
      <p:sp>
        <p:nvSpPr>
          <p:cNvPr id="24" name="Hilfslinien"/>
          <p:cNvSpPr txBox="1"/>
          <p:nvPr userDrawn="1"/>
        </p:nvSpPr>
        <p:spPr>
          <a:xfrm rot="10800000" flipH="1" flipV="1">
            <a:off x="432551" y="-468001"/>
            <a:ext cx="3288423"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ctr" defTabSz="1041867">
              <a:defRPr/>
            </a:pPr>
            <a:r>
              <a:rPr lang="en-US" sz="999" dirty="0">
                <a:solidFill>
                  <a:srgbClr val="444444"/>
                </a:solidFill>
              </a:rPr>
              <a:t>Show guides via menu bar: View // Show // tick Guides</a:t>
            </a:r>
          </a:p>
        </p:txBody>
      </p:sp>
      <p:sp>
        <p:nvSpPr>
          <p:cNvPr id="25" name="Hilfslinien"/>
          <p:cNvSpPr txBox="1"/>
          <p:nvPr userDrawn="1"/>
        </p:nvSpPr>
        <p:spPr>
          <a:xfrm rot="10800000" flipH="1" flipV="1">
            <a:off x="7103587" y="-468000"/>
            <a:ext cx="4678083"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ctr" defTabSz="1041867">
              <a:defRPr/>
            </a:pPr>
            <a:r>
              <a:rPr lang="en-US" sz="999" dirty="0">
                <a:solidFill>
                  <a:srgbClr val="444444"/>
                </a:solidFill>
              </a:rPr>
              <a:t>Reserved areas for stamps and icons</a:t>
            </a:r>
          </a:p>
        </p:txBody>
      </p:sp>
      <p:grpSp>
        <p:nvGrpSpPr>
          <p:cNvPr id="18" name="Gruppieren 17"/>
          <p:cNvGrpSpPr/>
          <p:nvPr userDrawn="1"/>
        </p:nvGrpSpPr>
        <p:grpSpPr>
          <a:xfrm>
            <a:off x="-1331307" y="-430988"/>
            <a:ext cx="1223363" cy="745124"/>
            <a:chOff x="-1331307" y="-430988"/>
            <a:chExt cx="1223363" cy="745124"/>
          </a:xfrm>
        </p:grpSpPr>
        <p:pic>
          <p:nvPicPr>
            <p:cNvPr id="26" name="Entwurfsvorlagen"/>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31307" y="-430988"/>
              <a:ext cx="1221702" cy="745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3436" t="37704" r="2549" b="2753"/>
            <a:stretch/>
          </p:blipFill>
          <p:spPr bwMode="auto">
            <a:xfrm>
              <a:off x="-1331307" y="-171400"/>
              <a:ext cx="1223363" cy="4855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8157767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Camper Vans">
    <p:bg bwMode="black">
      <p:bgPr>
        <a:solidFill>
          <a:schemeClr val="tx1"/>
        </a:solidFill>
        <a:effectLst/>
      </p:bgPr>
    </p:bg>
    <p:spTree>
      <p:nvGrpSpPr>
        <p:cNvPr id="1" name=""/>
        <p:cNvGrpSpPr/>
        <p:nvPr/>
      </p:nvGrpSpPr>
      <p:grpSpPr>
        <a:xfrm>
          <a:off x="0" y="0"/>
          <a:ext cx="0" cy="0"/>
          <a:chOff x="0" y="0"/>
          <a:chExt cx="0" cy="0"/>
        </a:xfrm>
      </p:grpSpPr>
      <p:pic>
        <p:nvPicPr>
          <p:cNvPr id="26" name="Grafik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 y="501"/>
            <a:ext cx="12191746" cy="6857001"/>
          </a:xfrm>
          <a:prstGeom prst="rect">
            <a:avLst/>
          </a:prstGeom>
        </p:spPr>
      </p:pic>
      <p:sp>
        <p:nvSpPr>
          <p:cNvPr id="2" name="Titel 1"/>
          <p:cNvSpPr>
            <a:spLocks noGrp="1"/>
          </p:cNvSpPr>
          <p:nvPr>
            <p:ph type="ctrTitle" hasCustomPrompt="1"/>
          </p:nvPr>
        </p:nvSpPr>
        <p:spPr bwMode="white">
          <a:xfrm>
            <a:off x="395081" y="3848402"/>
            <a:ext cx="8928000" cy="1044000"/>
          </a:xfrm>
        </p:spPr>
        <p:txBody>
          <a:bodyPr/>
          <a:lstStyle>
            <a:lvl1pPr>
              <a:lnSpc>
                <a:spcPts val="3995"/>
              </a:lnSpc>
              <a:defRPr sz="2998" baseline="0">
                <a:solidFill>
                  <a:schemeClr val="bg1"/>
                </a:solidFill>
              </a:defRPr>
            </a:lvl1pPr>
          </a:lstStyle>
          <a:p>
            <a:r>
              <a:rPr lang="en-US" noProof="0" dirty="0"/>
              <a:t>Presentation title 30 </a:t>
            </a:r>
            <a:r>
              <a:rPr lang="en-US" noProof="0" dirty="0" err="1"/>
              <a:t>pt</a:t>
            </a:r>
            <a:r>
              <a:rPr lang="en-US" noProof="0" dirty="0"/>
              <a:t> on one line.</a:t>
            </a:r>
            <a:br>
              <a:rPr lang="en-US" noProof="0" dirty="0"/>
            </a:br>
            <a:r>
              <a:rPr lang="en-US" noProof="0" dirty="0"/>
              <a:t>On two lines possible.</a:t>
            </a:r>
          </a:p>
        </p:txBody>
      </p:sp>
      <p:sp>
        <p:nvSpPr>
          <p:cNvPr id="3" name="Untertitel 2"/>
          <p:cNvSpPr>
            <a:spLocks noGrp="1"/>
          </p:cNvSpPr>
          <p:nvPr>
            <p:ph type="subTitle" idx="1" hasCustomPrompt="1"/>
          </p:nvPr>
        </p:nvSpPr>
        <p:spPr bwMode="white">
          <a:xfrm>
            <a:off x="395794" y="4932000"/>
            <a:ext cx="8928000" cy="756000"/>
          </a:xfrm>
        </p:spPr>
        <p:txBody>
          <a:bodyPr/>
          <a:lstStyle>
            <a:lvl1pPr marL="0" indent="0" algn="l">
              <a:lnSpc>
                <a:spcPct val="100000"/>
              </a:lnSpc>
              <a:spcAft>
                <a:spcPts val="0"/>
              </a:spcAft>
              <a:buFont typeface="Arial" panose="020B0604020202020204" pitchFamily="34" charset="0"/>
              <a:buNone/>
              <a:defRPr sz="1498" baseline="0">
                <a:solidFill>
                  <a:schemeClr val="bg1"/>
                </a:solidFill>
                <a:latin typeface="+mn-lt"/>
              </a:defRPr>
            </a:lvl1pPr>
            <a:lvl2pPr marL="0" indent="0" algn="l">
              <a:lnSpc>
                <a:spcPct val="100000"/>
              </a:lnSpc>
              <a:spcAft>
                <a:spcPts val="0"/>
              </a:spcAft>
              <a:buFont typeface="Arial" panose="020B0604020202020204" pitchFamily="34" charset="0"/>
              <a:buNone/>
              <a:defRPr sz="1498">
                <a:solidFill>
                  <a:schemeClr val="bg1"/>
                </a:solidFill>
                <a:latin typeface="+mn-lt"/>
              </a:defRPr>
            </a:lvl2pPr>
            <a:lvl3pPr marL="0" indent="0" algn="l">
              <a:lnSpc>
                <a:spcPct val="100000"/>
              </a:lnSpc>
              <a:spcAft>
                <a:spcPts val="0"/>
              </a:spcAft>
              <a:buFont typeface="Arial" panose="020B0604020202020204" pitchFamily="34" charset="0"/>
              <a:buNone/>
              <a:defRPr sz="1498">
                <a:solidFill>
                  <a:schemeClr val="bg1"/>
                </a:solidFill>
                <a:latin typeface="+mn-lt"/>
              </a:defRPr>
            </a:lvl3pPr>
            <a:lvl4pPr marL="0" indent="0" algn="l">
              <a:lnSpc>
                <a:spcPct val="100000"/>
              </a:lnSpc>
              <a:spcAft>
                <a:spcPts val="0"/>
              </a:spcAft>
              <a:buFont typeface="Arial" panose="020B0604020202020204" pitchFamily="34" charset="0"/>
              <a:buNone/>
              <a:defRPr sz="1498">
                <a:solidFill>
                  <a:schemeClr val="bg1"/>
                </a:solidFill>
                <a:latin typeface="+mn-lt"/>
              </a:defRPr>
            </a:lvl4pPr>
            <a:lvl5pPr marL="0" indent="0" algn="l">
              <a:lnSpc>
                <a:spcPct val="100000"/>
              </a:lnSpc>
              <a:spcAft>
                <a:spcPts val="0"/>
              </a:spcAft>
              <a:buFont typeface="Arial" panose="020B0604020202020204" pitchFamily="34" charset="0"/>
              <a:buNone/>
              <a:defRPr sz="1498">
                <a:solidFill>
                  <a:schemeClr val="bg1"/>
                </a:solidFill>
                <a:latin typeface="+mn-lt"/>
              </a:defRPr>
            </a:lvl5pPr>
            <a:lvl6pPr marL="0" indent="0" algn="l">
              <a:lnSpc>
                <a:spcPct val="100000"/>
              </a:lnSpc>
              <a:spcAft>
                <a:spcPts val="0"/>
              </a:spcAft>
              <a:buFont typeface="Arial" panose="020B0604020202020204" pitchFamily="34" charset="0"/>
              <a:buNone/>
              <a:defRPr sz="1498">
                <a:solidFill>
                  <a:schemeClr val="bg1"/>
                </a:solidFill>
                <a:latin typeface="+mn-lt"/>
              </a:defRPr>
            </a:lvl6pPr>
            <a:lvl7pPr marL="0" indent="0" algn="l">
              <a:lnSpc>
                <a:spcPct val="100000"/>
              </a:lnSpc>
              <a:spcAft>
                <a:spcPts val="0"/>
              </a:spcAft>
              <a:buFont typeface="Arial" panose="020B0604020202020204" pitchFamily="34" charset="0"/>
              <a:buNone/>
              <a:defRPr sz="1498">
                <a:solidFill>
                  <a:schemeClr val="bg1"/>
                </a:solidFill>
                <a:latin typeface="+mn-lt"/>
              </a:defRPr>
            </a:lvl7pPr>
            <a:lvl8pPr marL="0" indent="0" algn="l">
              <a:lnSpc>
                <a:spcPct val="100000"/>
              </a:lnSpc>
              <a:spcAft>
                <a:spcPts val="0"/>
              </a:spcAft>
              <a:buFont typeface="Arial" panose="020B0604020202020204" pitchFamily="34" charset="0"/>
              <a:buNone/>
              <a:defRPr sz="1498">
                <a:solidFill>
                  <a:schemeClr val="bg1"/>
                </a:solidFill>
                <a:latin typeface="+mn-lt"/>
              </a:defRPr>
            </a:lvl8pPr>
            <a:lvl9pPr marL="0" indent="0" algn="l">
              <a:lnSpc>
                <a:spcPct val="100000"/>
              </a:lnSpc>
              <a:spcAft>
                <a:spcPts val="0"/>
              </a:spcAft>
              <a:buFont typeface="Arial" panose="020B0604020202020204" pitchFamily="34" charset="0"/>
              <a:buNone/>
              <a:defRPr sz="1498">
                <a:solidFill>
                  <a:schemeClr val="bg1"/>
                </a:solidFill>
                <a:latin typeface="+mn-lt"/>
              </a:defRPr>
            </a:lvl9pPr>
          </a:lstStyle>
          <a:p>
            <a:pPr lvl="0"/>
            <a:r>
              <a:rPr lang="en-US" noProof="0" dirty="0"/>
              <a:t>Additional text for presentation 15 </a:t>
            </a:r>
            <a:r>
              <a:rPr lang="en-US" noProof="0" dirty="0" err="1"/>
              <a:t>pt</a:t>
            </a:r>
            <a:r>
              <a:rPr lang="en-US" noProof="0" dirty="0"/>
              <a:t> </a:t>
            </a:r>
            <a:br>
              <a:rPr lang="en-US" noProof="0" dirty="0"/>
            </a:br>
            <a:r>
              <a:rPr lang="en-US" noProof="0" dirty="0"/>
              <a:t>Speaker, department, place, date</a:t>
            </a:r>
          </a:p>
        </p:txBody>
      </p:sp>
      <p:sp>
        <p:nvSpPr>
          <p:cNvPr id="9" name="Bildplatzhalter 8"/>
          <p:cNvSpPr>
            <a:spLocks noGrp="1"/>
          </p:cNvSpPr>
          <p:nvPr>
            <p:ph type="pic" sz="quarter" idx="10" hasCustomPrompt="1"/>
          </p:nvPr>
        </p:nvSpPr>
        <p:spPr bwMode="gray">
          <a:xfrm>
            <a:off x="2" y="313201"/>
            <a:ext cx="12192000" cy="34056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8"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5" name="Folie Wechsel/Zurücksetzen/Textebenen"/>
          <p:cNvSpPr txBox="1"/>
          <p:nvPr userDrawn="1"/>
        </p:nvSpPr>
        <p:spPr>
          <a:xfrm rot="10800000" flipH="1" flipV="1">
            <a:off x="-2086913" y="1547999"/>
            <a:ext cx="1978969"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r>
              <a:rPr lang="en-US" sz="999" dirty="0">
                <a:solidFill>
                  <a:srgbClr val="444444"/>
                </a:solidFill>
              </a:rPr>
              <a:t>Reset the slide back to its </a:t>
            </a:r>
          </a:p>
          <a:p>
            <a:pPr algn="r"/>
            <a:r>
              <a:rPr lang="en-US" sz="999" dirty="0">
                <a:solidFill>
                  <a:srgbClr val="444444"/>
                </a:solidFill>
              </a:rPr>
              <a:t>original form via menu bar:</a:t>
            </a:r>
          </a:p>
          <a:p>
            <a:pPr algn="r"/>
            <a:r>
              <a:rPr lang="en-US" sz="999" dirty="0">
                <a:solidFill>
                  <a:srgbClr val="444444"/>
                </a:solidFill>
              </a:rPr>
              <a:t>Home // Slides // Reset</a:t>
            </a:r>
          </a:p>
          <a:p>
            <a:pPr algn="r"/>
            <a:endParaRPr lang="en-US" sz="999" dirty="0">
              <a:solidFill>
                <a:srgbClr val="444444"/>
              </a:solidFill>
            </a:endParaRPr>
          </a:p>
          <a:p>
            <a:pPr algn="r"/>
            <a:r>
              <a:rPr lang="en-US" sz="999" dirty="0">
                <a:solidFill>
                  <a:srgbClr val="444444"/>
                </a:solidFill>
              </a:rPr>
              <a:t>Change the slide layout </a:t>
            </a:r>
          </a:p>
          <a:p>
            <a:pPr algn="r"/>
            <a:r>
              <a:rPr lang="en-US" sz="999" dirty="0">
                <a:solidFill>
                  <a:srgbClr val="444444"/>
                </a:solidFill>
              </a:rPr>
              <a:t>via menu bar:</a:t>
            </a:r>
          </a:p>
          <a:p>
            <a:pPr algn="r" defTabSz="913357">
              <a:defRPr/>
            </a:pPr>
            <a:r>
              <a:rPr lang="en-US" sz="999" dirty="0">
                <a:solidFill>
                  <a:srgbClr val="444444"/>
                </a:solidFill>
              </a:rPr>
              <a:t>Home // Slides // Layout</a:t>
            </a:r>
          </a:p>
          <a:p>
            <a:pPr algn="r" defTabSz="913357">
              <a:defRPr/>
            </a:pPr>
            <a:endParaRPr lang="en-US" sz="999" dirty="0">
              <a:solidFill>
                <a:srgbClr val="444444"/>
              </a:solidFill>
            </a:endParaRPr>
          </a:p>
          <a:p>
            <a:pPr algn="r" defTabSz="913357">
              <a:defRPr/>
            </a:pPr>
            <a:r>
              <a:rPr lang="en-US" sz="999" dirty="0">
                <a:solidFill>
                  <a:srgbClr val="444444"/>
                </a:solidFill>
              </a:rPr>
              <a:t>Change the text level</a:t>
            </a:r>
          </a:p>
          <a:p>
            <a:pPr algn="r" defTabSz="913357">
              <a:defRPr/>
            </a:pPr>
            <a:r>
              <a:rPr lang="en-US" sz="999" dirty="0">
                <a:solidFill>
                  <a:srgbClr val="444444"/>
                </a:solidFill>
              </a:rPr>
              <a:t>via menu bar: </a:t>
            </a:r>
            <a:br>
              <a:rPr lang="en-US" sz="999" dirty="0">
                <a:solidFill>
                  <a:srgbClr val="444444"/>
                </a:solidFill>
              </a:rPr>
            </a:br>
            <a:r>
              <a:rPr lang="en-US" sz="999" dirty="0">
                <a:solidFill>
                  <a:srgbClr val="444444"/>
                </a:solidFill>
              </a:rPr>
              <a:t>Home // Paragraph // Increase/</a:t>
            </a:r>
          </a:p>
          <a:p>
            <a:pPr algn="r" defTabSz="913357">
              <a:defRPr/>
            </a:pPr>
            <a:r>
              <a:rPr lang="en-US" sz="999" dirty="0">
                <a:solidFill>
                  <a:srgbClr val="444444"/>
                </a:solidFill>
              </a:rPr>
              <a:t>Decrease List Level</a:t>
            </a:r>
          </a:p>
        </p:txBody>
      </p:sp>
      <p:sp>
        <p:nvSpPr>
          <p:cNvPr id="19" name="Design wechsel"/>
          <p:cNvSpPr txBox="1"/>
          <p:nvPr userDrawn="1"/>
        </p:nvSpPr>
        <p:spPr>
          <a:xfrm rot="10800000" flipH="1" flipV="1">
            <a:off x="-2086913" y="403199"/>
            <a:ext cx="1978969"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99" dirty="0">
                <a:solidFill>
                  <a:srgbClr val="444444"/>
                </a:solidFill>
              </a:rPr>
              <a:t>Alternating between white and black slide layouts via menu bar: </a:t>
            </a:r>
            <a:br>
              <a:rPr lang="en-US" sz="999" dirty="0">
                <a:solidFill>
                  <a:srgbClr val="444444"/>
                </a:solidFill>
              </a:rPr>
            </a:br>
            <a:r>
              <a:rPr lang="en-US" sz="999" dirty="0">
                <a:solidFill>
                  <a:srgbClr val="444444"/>
                </a:solidFill>
              </a:rPr>
              <a:t>Design // Themes</a:t>
            </a:r>
          </a:p>
          <a:p>
            <a:pPr algn="r"/>
            <a:r>
              <a:rPr lang="en-US" sz="999" dirty="0">
                <a:solidFill>
                  <a:srgbClr val="444444"/>
                </a:solidFill>
              </a:rPr>
              <a:t>(Right click: </a:t>
            </a:r>
            <a:r>
              <a:rPr lang="en-US" sz="999" i="1" dirty="0">
                <a:solidFill>
                  <a:srgbClr val="444444"/>
                </a:solidFill>
              </a:rPr>
              <a:t>Apply to All Slides </a:t>
            </a:r>
            <a:r>
              <a:rPr lang="en-US" sz="999" dirty="0">
                <a:solidFill>
                  <a:srgbClr val="444444"/>
                </a:solidFill>
              </a:rPr>
              <a:t>or </a:t>
            </a:r>
            <a:br>
              <a:rPr lang="en-US" sz="999" dirty="0">
                <a:solidFill>
                  <a:srgbClr val="444444"/>
                </a:solidFill>
              </a:rPr>
            </a:br>
            <a:r>
              <a:rPr lang="en-US" sz="999" i="1" dirty="0">
                <a:solidFill>
                  <a:srgbClr val="444444"/>
                </a:solidFill>
              </a:rPr>
              <a:t>Apply to Selected Slide</a:t>
            </a:r>
            <a:r>
              <a:rPr lang="en-US" sz="999" dirty="0">
                <a:solidFill>
                  <a:srgbClr val="444444"/>
                </a:solidFill>
              </a:rPr>
              <a:t>)</a:t>
            </a:r>
          </a:p>
        </p:txBody>
      </p:sp>
      <p:pic>
        <p:nvPicPr>
          <p:cNvPr id="20" name="Listenebene erhöh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812" y="3563999"/>
            <a:ext cx="635207"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 name="Listenebene verringer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4812" y="4031999"/>
            <a:ext cx="635207"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2" name="Text // Listenebene erhöhen"/>
          <p:cNvSpPr txBox="1"/>
          <p:nvPr userDrawn="1"/>
        </p:nvSpPr>
        <p:spPr>
          <a:xfrm>
            <a:off x="-1547193" y="3563999"/>
            <a:ext cx="719625" cy="324000"/>
          </a:xfrm>
          <a:prstGeom prst="rect">
            <a:avLst/>
          </a:prstGeom>
          <a:noFill/>
        </p:spPr>
        <p:txBody>
          <a:bodyPr wrap="square" lIns="0" tIns="0" rIns="0" bIns="0" rtlCol="0">
            <a:noAutofit/>
          </a:bodyPr>
          <a:lstStyle/>
          <a:p>
            <a:pPr algn="r" defTabSz="913357">
              <a:defRPr/>
            </a:pPr>
            <a:r>
              <a:rPr lang="en-US" sz="999" dirty="0">
                <a:solidFill>
                  <a:srgbClr val="444444"/>
                </a:solidFill>
              </a:rPr>
              <a:t>Increase</a:t>
            </a:r>
          </a:p>
          <a:p>
            <a:pPr algn="r" defTabSz="913357">
              <a:defRPr/>
            </a:pPr>
            <a:r>
              <a:rPr lang="en-US" sz="999" dirty="0">
                <a:solidFill>
                  <a:srgbClr val="444444"/>
                </a:solidFill>
              </a:rPr>
              <a:t>List Level</a:t>
            </a:r>
          </a:p>
        </p:txBody>
      </p:sp>
      <p:sp>
        <p:nvSpPr>
          <p:cNvPr id="23" name="Text // Listenebene verringern"/>
          <p:cNvSpPr txBox="1"/>
          <p:nvPr userDrawn="1"/>
        </p:nvSpPr>
        <p:spPr>
          <a:xfrm>
            <a:off x="-1547193" y="4031999"/>
            <a:ext cx="719625" cy="324000"/>
          </a:xfrm>
          <a:prstGeom prst="rect">
            <a:avLst/>
          </a:prstGeom>
          <a:noFill/>
        </p:spPr>
        <p:txBody>
          <a:bodyPr wrap="square" lIns="0" tIns="0" rIns="0" bIns="0" rtlCol="0">
            <a:noAutofit/>
          </a:bodyPr>
          <a:lstStyle/>
          <a:p>
            <a:pPr algn="r" defTabSz="913357">
              <a:defRPr/>
            </a:pPr>
            <a:r>
              <a:rPr lang="en-US" sz="999" dirty="0">
                <a:solidFill>
                  <a:srgbClr val="444444"/>
                </a:solidFill>
              </a:rPr>
              <a:t>Decrease </a:t>
            </a:r>
          </a:p>
          <a:p>
            <a:pPr algn="r" defTabSz="913357">
              <a:defRPr/>
            </a:pPr>
            <a:r>
              <a:rPr lang="en-US" sz="999" dirty="0">
                <a:solidFill>
                  <a:srgbClr val="444444"/>
                </a:solidFill>
              </a:rPr>
              <a:t>List Level</a:t>
            </a:r>
          </a:p>
        </p:txBody>
      </p:sp>
      <p:sp>
        <p:nvSpPr>
          <p:cNvPr id="24" name="Hilfslinien"/>
          <p:cNvSpPr txBox="1"/>
          <p:nvPr userDrawn="1"/>
        </p:nvSpPr>
        <p:spPr>
          <a:xfrm rot="10800000" flipH="1" flipV="1">
            <a:off x="432551" y="-468001"/>
            <a:ext cx="3288423"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ctr" defTabSz="1041867">
              <a:defRPr/>
            </a:pPr>
            <a:r>
              <a:rPr lang="en-US" sz="999" dirty="0">
                <a:solidFill>
                  <a:srgbClr val="444444"/>
                </a:solidFill>
              </a:rPr>
              <a:t>Show guides via menu bar: View // Show // tick Guides</a:t>
            </a:r>
          </a:p>
        </p:txBody>
      </p:sp>
      <p:sp>
        <p:nvSpPr>
          <p:cNvPr id="25" name="Hilfslinien"/>
          <p:cNvSpPr txBox="1"/>
          <p:nvPr userDrawn="1"/>
        </p:nvSpPr>
        <p:spPr>
          <a:xfrm rot="10800000" flipH="1" flipV="1">
            <a:off x="7103587" y="-468000"/>
            <a:ext cx="4678083"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ctr" defTabSz="1041867">
              <a:defRPr/>
            </a:pPr>
            <a:r>
              <a:rPr lang="en-US" sz="999" dirty="0">
                <a:solidFill>
                  <a:srgbClr val="444444"/>
                </a:solidFill>
              </a:rPr>
              <a:t>Reserved areas for stamps and icons</a:t>
            </a:r>
          </a:p>
        </p:txBody>
      </p:sp>
      <p:grpSp>
        <p:nvGrpSpPr>
          <p:cNvPr id="18" name="Gruppieren 17"/>
          <p:cNvGrpSpPr/>
          <p:nvPr userDrawn="1"/>
        </p:nvGrpSpPr>
        <p:grpSpPr>
          <a:xfrm>
            <a:off x="-1331307" y="-430988"/>
            <a:ext cx="1223363" cy="745124"/>
            <a:chOff x="-1331307" y="-430988"/>
            <a:chExt cx="1223363" cy="745124"/>
          </a:xfrm>
        </p:grpSpPr>
        <p:pic>
          <p:nvPicPr>
            <p:cNvPr id="27" name="Entwurfsvorlagen"/>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31307" y="-430988"/>
              <a:ext cx="1221702" cy="745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3436" t="37704" r="2549" b="2753"/>
            <a:stretch/>
          </p:blipFill>
          <p:spPr bwMode="auto">
            <a:xfrm>
              <a:off x="-1331307" y="-171400"/>
              <a:ext cx="1223363" cy="4855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0806343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image" Target="../media/image6.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image" Target="../media/image5.png"/><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image" Target="../media/image7.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image" Target="../media/image1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8D329D-9C92-4D14-9137-628BA062452F}"/>
              </a:ext>
            </a:extLst>
          </p:cNvPr>
          <p:cNvSpPr>
            <a:spLocks noGrp="1"/>
          </p:cNvSpPr>
          <p:nvPr>
            <p:ph type="ftr" sz="quarter" idx="3"/>
          </p:nvPr>
        </p:nvSpPr>
        <p:spPr>
          <a:xfrm>
            <a:off x="719400" y="6350000"/>
            <a:ext cx="8520076"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en-GB" dirty="0"/>
          </a:p>
        </p:txBody>
      </p:sp>
      <p:sp>
        <p:nvSpPr>
          <p:cNvPr id="2" name="Title Placeholder 1">
            <a:extLst>
              <a:ext uri="{FF2B5EF4-FFF2-40B4-BE49-F238E27FC236}">
                <a16:creationId xmlns:a16="http://schemas.microsoft.com/office/drawing/2014/main" id="{7FB6085F-971E-4769-9536-3586F755D2B3}"/>
              </a:ext>
            </a:extLst>
          </p:cNvPr>
          <p:cNvSpPr>
            <a:spLocks noGrp="1"/>
          </p:cNvSpPr>
          <p:nvPr>
            <p:ph type="title"/>
          </p:nvPr>
        </p:nvSpPr>
        <p:spPr>
          <a:xfrm>
            <a:off x="719400" y="746251"/>
            <a:ext cx="8676000" cy="369332"/>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33C3E54-A1EC-44E0-AC16-3AAA04AC41D5}"/>
              </a:ext>
            </a:extLst>
          </p:cNvPr>
          <p:cNvSpPr>
            <a:spLocks noGrp="1"/>
          </p:cNvSpPr>
          <p:nvPr>
            <p:ph type="body" idx="1"/>
          </p:nvPr>
        </p:nvSpPr>
        <p:spPr>
          <a:xfrm>
            <a:off x="719400" y="1720839"/>
            <a:ext cx="10753200" cy="439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17A7F95-B6E0-4403-8D84-CCD46FFAE4BE}"/>
              </a:ext>
            </a:extLst>
          </p:cNvPr>
          <p:cNvSpPr>
            <a:spLocks noGrp="1"/>
          </p:cNvSpPr>
          <p:nvPr>
            <p:ph type="dt" sz="half" idx="2"/>
          </p:nvPr>
        </p:nvSpPr>
        <p:spPr>
          <a:xfrm>
            <a:off x="9240038" y="6350000"/>
            <a:ext cx="1800000" cy="153888"/>
          </a:xfrm>
          <a:prstGeom prst="rect">
            <a:avLst/>
          </a:prstGeom>
        </p:spPr>
        <p:txBody>
          <a:bodyPr vert="horz" lIns="0" tIns="0" rIns="0" bIns="0" rtlCol="0" anchor="t" anchorCtr="0">
            <a:spAutoFit/>
          </a:bodyPr>
          <a:lstStyle>
            <a:lvl1pPr algn="r">
              <a:defRPr sz="100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E413A5E8-6638-4B31-9845-9F4338CD87EC}"/>
              </a:ext>
            </a:extLst>
          </p:cNvPr>
          <p:cNvSpPr>
            <a:spLocks noGrp="1"/>
          </p:cNvSpPr>
          <p:nvPr>
            <p:ph type="sldNum" sz="quarter" idx="4"/>
          </p:nvPr>
        </p:nvSpPr>
        <p:spPr>
          <a:xfrm>
            <a:off x="11040600" y="6350000"/>
            <a:ext cx="432000" cy="153888"/>
          </a:xfrm>
          <a:prstGeom prst="rect">
            <a:avLst/>
          </a:prstGeom>
        </p:spPr>
        <p:txBody>
          <a:bodyPr vert="horz" lIns="0" tIns="0" rIns="0" bIns="0" rtlCol="0" anchor="t" anchorCtr="0">
            <a:spAutoFit/>
          </a:bodyPr>
          <a:lstStyle>
            <a:lvl1pPr algn="r">
              <a:defRPr sz="1000">
                <a:solidFill>
                  <a:schemeClr val="tx1"/>
                </a:solidFill>
              </a:defRPr>
            </a:lvl1pPr>
          </a:lstStyle>
          <a:p>
            <a:fld id="{F4186869-B628-4395-96ED-AD53145CB3D4}" type="slidenum">
              <a:rPr lang="en-GB" smtClean="0"/>
              <a:pPr/>
              <a:t>‹#›</a:t>
            </a:fld>
            <a:endParaRPr lang="en-GB" dirty="0"/>
          </a:p>
        </p:txBody>
      </p:sp>
    </p:spTree>
    <p:extLst>
      <p:ext uri="{BB962C8B-B14F-4D97-AF65-F5344CB8AC3E}">
        <p14:creationId xmlns:p14="http://schemas.microsoft.com/office/powerpoint/2010/main" val="2185695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Font typeface="Overpass Light" panose="00000400000000000000" pitchFamily="2" charset="0"/>
        <a:buChar char="–"/>
        <a:defRPr sz="2400" kern="1200">
          <a:solidFill>
            <a:schemeClr val="tx1"/>
          </a:solidFill>
          <a:latin typeface="+mn-lt"/>
          <a:ea typeface="+mn-ea"/>
          <a:cs typeface="+mn-cs"/>
        </a:defRPr>
      </a:lvl3pPr>
      <a:lvl4pPr marL="360000" indent="-360000" algn="l" defTabSz="9144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4pPr>
      <a:lvl5pPr marL="720000" indent="-360000" algn="l" defTabSz="9144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Hinweis oben"/>
          <p:cNvGrpSpPr/>
          <p:nvPr/>
        </p:nvGrpSpPr>
        <p:grpSpPr>
          <a:xfrm>
            <a:off x="395081" y="-468001"/>
            <a:ext cx="11400250" cy="360000"/>
            <a:chOff x="395287" y="-468000"/>
            <a:chExt cx="11406188" cy="360000"/>
          </a:xfrm>
        </p:grpSpPr>
        <p:cxnSp>
          <p:nvCxnSpPr>
            <p:cNvPr id="37"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38" name="32,78 // 15,84"/>
          <p:cNvCxnSpPr/>
          <p:nvPr/>
        </p:nvCxnSpPr>
        <p:spPr>
          <a:xfrm>
            <a:off x="11795331"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1,1 // 15,84"/>
          <p:cNvCxnSpPr/>
          <p:nvPr/>
        </p:nvCxnSpPr>
        <p:spPr>
          <a:xfrm>
            <a:off x="395082"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17,85 // 8,32"/>
          <p:cNvCxnSpPr/>
          <p:nvPr/>
        </p:nvCxnSpPr>
        <p:spPr>
          <a:xfrm>
            <a:off x="12303154" y="6429376"/>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4,2 // 5,33"/>
          <p:cNvCxnSpPr/>
          <p:nvPr/>
        </p:nvCxnSpPr>
        <p:spPr>
          <a:xfrm>
            <a:off x="12303157" y="150653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1,02 // 8,5"/>
          <p:cNvCxnSpPr/>
          <p:nvPr/>
        </p:nvCxnSpPr>
        <p:spPr>
          <a:xfrm>
            <a:off x="12298392" y="367505"/>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elplatzhalter 1"/>
          <p:cNvSpPr>
            <a:spLocks noGrp="1"/>
          </p:cNvSpPr>
          <p:nvPr>
            <p:ph type="title"/>
          </p:nvPr>
        </p:nvSpPr>
        <p:spPr>
          <a:xfrm>
            <a:off x="395083" y="368300"/>
            <a:ext cx="11404800" cy="1008360"/>
          </a:xfrm>
          <a:prstGeom prst="rect">
            <a:avLst/>
          </a:prstGeom>
        </p:spPr>
        <p:txBody>
          <a:bodyPr vert="horz" lIns="0" tIns="0" rIns="0" bIns="0" rtlCol="0" anchor="t" anchorCtr="0">
            <a:noAutofit/>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3" name="Textplatzhalter 2"/>
          <p:cNvSpPr>
            <a:spLocks noGrp="1"/>
          </p:cNvSpPr>
          <p:nvPr>
            <p:ph type="body" idx="1"/>
          </p:nvPr>
        </p:nvSpPr>
        <p:spPr>
          <a:xfrm>
            <a:off x="395082" y="1511300"/>
            <a:ext cx="11404800" cy="4914000"/>
          </a:xfrm>
          <a:prstGeom prst="rect">
            <a:avLst/>
          </a:prstGeom>
          <a:ln w="19050">
            <a:noFill/>
          </a:ln>
        </p:spPr>
        <p:txBody>
          <a:bodyPr vert="horz" lIns="0" tIns="0" rIns="0" bIns="0" rtlCol="0" anchor="t" anchorCtr="0">
            <a:noAutofit/>
          </a:bodyPr>
          <a:lstStyle/>
          <a:p>
            <a:pPr lvl="0"/>
            <a:r>
              <a:rPr lang="en-US" noProof="0" dirty="0"/>
              <a:t>Insert text in </a:t>
            </a:r>
            <a:r>
              <a:rPr lang="en-US" noProof="0" dirty="0" err="1"/>
              <a:t>CorpoS</a:t>
            </a:r>
            <a:r>
              <a:rPr lang="en-US" noProof="0" dirty="0"/>
              <a:t> (Body), 20 pt. // for bullets: Home // Paragraph// Increase List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5" name="Fußzeilenplatzhalter 4"/>
          <p:cNvSpPr>
            <a:spLocks noGrp="1"/>
          </p:cNvSpPr>
          <p:nvPr>
            <p:ph type="ftr" sz="quarter" idx="3"/>
          </p:nvPr>
        </p:nvSpPr>
        <p:spPr>
          <a:xfrm>
            <a:off x="3146400" y="6552000"/>
            <a:ext cx="7848000" cy="306000"/>
          </a:xfrm>
          <a:prstGeom prst="rect">
            <a:avLst/>
          </a:prstGeom>
        </p:spPr>
        <p:txBody>
          <a:bodyPr vert="horz" lIns="0" tIns="0" rIns="0" bIns="0" rtlCol="0" anchor="ctr" anchorCtr="0">
            <a:noAutofit/>
          </a:bodyPr>
          <a:lstStyle>
            <a:lvl1pPr marL="0" indent="0" algn="r">
              <a:spcBef>
                <a:spcPts val="0"/>
              </a:spcBef>
              <a:buFont typeface="+mj-lt"/>
              <a:buNone/>
              <a:defRPr sz="999" b="0" i="0">
                <a:solidFill>
                  <a:schemeClr val="tx1"/>
                </a:solidFill>
                <a:latin typeface="+mn-lt"/>
              </a:defRPr>
            </a:lvl1pPr>
            <a:lvl2pPr marL="0" indent="0" algn="r">
              <a:spcBef>
                <a:spcPts val="0"/>
              </a:spcBef>
              <a:defRPr sz="999"/>
            </a:lvl2pPr>
            <a:lvl3pPr marL="0" indent="0" algn="r">
              <a:spcBef>
                <a:spcPts val="0"/>
              </a:spcBef>
              <a:defRPr sz="999"/>
            </a:lvl3pPr>
            <a:lvl4pPr marL="0" indent="0" algn="r">
              <a:spcBef>
                <a:spcPts val="0"/>
              </a:spcBef>
              <a:defRPr sz="999"/>
            </a:lvl4pPr>
            <a:lvl5pPr marL="0" indent="0" algn="r">
              <a:spcBef>
                <a:spcPts val="0"/>
              </a:spcBef>
              <a:defRPr sz="999"/>
            </a:lvl5pPr>
            <a:lvl6pPr marL="0" indent="0" algn="r">
              <a:spcBef>
                <a:spcPts val="0"/>
              </a:spcBef>
              <a:defRPr sz="999"/>
            </a:lvl6pPr>
            <a:lvl7pPr marL="0" indent="0" algn="r">
              <a:spcBef>
                <a:spcPts val="0"/>
              </a:spcBef>
              <a:defRPr sz="999"/>
            </a:lvl7pPr>
            <a:lvl8pPr marL="0" indent="0" algn="r">
              <a:spcBef>
                <a:spcPts val="0"/>
              </a:spcBef>
              <a:defRPr sz="999"/>
            </a:lvl8pPr>
            <a:lvl9pPr marL="0" indent="0" algn="r">
              <a:spcBef>
                <a:spcPts val="0"/>
              </a:spcBef>
              <a:defRPr sz="999"/>
            </a:lvl9p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4"/>
          </p:nvPr>
        </p:nvSpPr>
        <p:spPr>
          <a:xfrm>
            <a:off x="11484000" y="6552000"/>
            <a:ext cx="323830" cy="306000"/>
          </a:xfrm>
          <a:prstGeom prst="rect">
            <a:avLst/>
          </a:prstGeom>
        </p:spPr>
        <p:txBody>
          <a:bodyPr vert="horz" lIns="0" tIns="0" rIns="0" bIns="0" rtlCol="0" anchor="ctr" anchorCtr="0">
            <a:noAutofit/>
          </a:bodyPr>
          <a:lstStyle>
            <a:lvl1pPr marL="0" indent="0" algn="r">
              <a:spcBef>
                <a:spcPts val="0"/>
              </a:spcBef>
              <a:buFont typeface="+mj-lt"/>
              <a:buNone/>
              <a:defRPr sz="999" b="0" i="0">
                <a:solidFill>
                  <a:schemeClr val="tx1"/>
                </a:solidFill>
                <a:latin typeface="+mn-lt"/>
              </a:defRPr>
            </a:lvl1pPr>
            <a:lvl2pPr marL="0" indent="0" algn="l">
              <a:spcBef>
                <a:spcPts val="0"/>
              </a:spcBef>
              <a:defRPr sz="999"/>
            </a:lvl2pPr>
            <a:lvl3pPr marL="0" indent="0" algn="l">
              <a:spcBef>
                <a:spcPts val="0"/>
              </a:spcBef>
              <a:defRPr sz="999"/>
            </a:lvl3pPr>
            <a:lvl4pPr marL="0" indent="0" algn="l">
              <a:spcBef>
                <a:spcPts val="0"/>
              </a:spcBef>
              <a:defRPr sz="999"/>
            </a:lvl4pPr>
            <a:lvl5pPr marL="0" indent="0" algn="l">
              <a:spcBef>
                <a:spcPts val="0"/>
              </a:spcBef>
              <a:defRPr sz="999"/>
            </a:lvl5pPr>
            <a:lvl6pPr marL="0" indent="0" algn="l">
              <a:spcBef>
                <a:spcPts val="0"/>
              </a:spcBef>
              <a:defRPr sz="999"/>
            </a:lvl6pPr>
            <a:lvl7pPr marL="0" indent="0" algn="l">
              <a:spcBef>
                <a:spcPts val="0"/>
              </a:spcBef>
              <a:defRPr sz="999"/>
            </a:lvl7pPr>
            <a:lvl8pPr marL="0" indent="0" algn="l">
              <a:spcBef>
                <a:spcPts val="0"/>
              </a:spcBef>
              <a:defRPr sz="999"/>
            </a:lvl8pPr>
            <a:lvl9pPr marL="0" indent="0" algn="l">
              <a:spcBef>
                <a:spcPts val="0"/>
              </a:spcBef>
              <a:defRPr sz="999"/>
            </a:lvl9pPr>
          </a:lstStyle>
          <a:p>
            <a:fld id="{AD1D1349-391B-44DC-865F-5996B3E40F26}" type="slidenum">
              <a:rPr lang="en-US" smtClean="0">
                <a:solidFill>
                  <a:srgbClr val="000000"/>
                </a:solidFill>
              </a:rPr>
              <a:pPr/>
              <a:t>‹#›</a:t>
            </a:fld>
            <a:endParaRPr lang="en-US" dirty="0">
              <a:solidFill>
                <a:srgbClr val="000000"/>
              </a:solidFill>
            </a:endParaRPr>
          </a:p>
        </p:txBody>
      </p:sp>
      <p:cxnSp>
        <p:nvCxnSpPr>
          <p:cNvPr id="32" name="17,85 // 8,32"/>
          <p:cNvCxnSpPr/>
          <p:nvPr/>
        </p:nvCxnSpPr>
        <p:spPr>
          <a:xfrm>
            <a:off x="-455571" y="643324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4,2 // 5,33"/>
          <p:cNvCxnSpPr/>
          <p:nvPr/>
        </p:nvCxnSpPr>
        <p:spPr>
          <a:xfrm>
            <a:off x="-462994" y="1511999"/>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1,02 // 8,5"/>
          <p:cNvCxnSpPr/>
          <p:nvPr/>
        </p:nvCxnSpPr>
        <p:spPr>
          <a:xfrm>
            <a:off x="-446045" y="362743"/>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8" name="Wortmarke Mercedes-Benz" descr="Y:\KiA\OV\PLATIS\JOB 1508-002_PPT_Mercedes_Benz_2010\allMaterial\1508-005_Material + Briefing\Material\MZ-Assets\MB-word-mark_p_3Coffice.emf"/>
          <p:cNvPicPr>
            <a:picLocks noChangeAspect="1" noChangeArrowheads="1"/>
          </p:cNvPicPr>
          <p:nvPr userDrawn="1"/>
        </p:nvPicPr>
        <p:blipFill>
          <a:blip r:embed="rId30" cstate="print">
            <a:extLst>
              <a:ext uri="{28A0092B-C50C-407E-A947-70E740481C1C}">
                <a14:useLocalDpi xmlns:a14="http://schemas.microsoft.com/office/drawing/2010/main" val="0"/>
              </a:ext>
            </a:extLst>
          </a:blip>
          <a:srcRect/>
          <a:stretch>
            <a:fillRect/>
          </a:stretch>
        </p:blipFill>
        <p:spPr bwMode="black">
          <a:xfrm>
            <a:off x="395795" y="6613946"/>
            <a:ext cx="1188000" cy="1489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13493266"/>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Lst>
  <p:hf hdr="0" dt="0"/>
  <p:txStyles>
    <p:titleStyle>
      <a:lvl1pPr marL="0" indent="0" algn="l" defTabSz="913357" rtl="0" eaLnBrk="1" latinLnBrk="0" hangingPunct="1">
        <a:spcBef>
          <a:spcPts val="0"/>
        </a:spcBef>
        <a:buFont typeface="+mj-lt"/>
        <a:buNone/>
        <a:defRPr sz="2998" b="0" i="0" kern="1200">
          <a:solidFill>
            <a:schemeClr val="tx1"/>
          </a:solidFill>
          <a:latin typeface="+mj-lt"/>
          <a:ea typeface="+mj-ea"/>
          <a:cs typeface="+mj-cs"/>
        </a:defRPr>
      </a:lvl1pPr>
    </p:titleStyle>
    <p:bodyStyle>
      <a:lvl1pPr marL="0" indent="0" algn="l" defTabSz="913357" rtl="0" eaLnBrk="1" latinLnBrk="0" hangingPunct="1">
        <a:lnSpc>
          <a:spcPct val="108000"/>
        </a:lnSpc>
        <a:spcBef>
          <a:spcPts val="0"/>
        </a:spcBef>
        <a:spcAft>
          <a:spcPts val="1006"/>
        </a:spcAft>
        <a:buFont typeface="+mj-lt"/>
        <a:buNone/>
        <a:defRPr sz="1998" b="0" i="0" kern="1200" baseline="0">
          <a:solidFill>
            <a:schemeClr val="tx1"/>
          </a:solidFill>
          <a:latin typeface="+mn-lt"/>
          <a:ea typeface="+mn-ea"/>
          <a:cs typeface="+mn-cs"/>
        </a:defRPr>
      </a:lvl1pPr>
      <a:lvl2pPr marL="341610" indent="-341610" algn="l" defTabSz="913357" rtl="0" eaLnBrk="1" latinLnBrk="0" hangingPunct="1">
        <a:lnSpc>
          <a:spcPct val="108000"/>
        </a:lnSpc>
        <a:spcBef>
          <a:spcPts val="0"/>
        </a:spcBef>
        <a:spcAft>
          <a:spcPts val="1006"/>
        </a:spcAft>
        <a:buFont typeface="Arial" panose="020B0604020202020204" pitchFamily="34" charset="0"/>
        <a:buChar char="•"/>
        <a:defRPr sz="1998" b="0" i="0" kern="1200">
          <a:solidFill>
            <a:schemeClr val="tx1"/>
          </a:solidFill>
          <a:latin typeface="+mn-lt"/>
          <a:ea typeface="+mn-ea"/>
          <a:cs typeface="+mn-cs"/>
        </a:defRPr>
      </a:lvl2pPr>
      <a:lvl3pPr marL="539384" indent="-197774" algn="l" defTabSz="913357" rtl="0" eaLnBrk="1" latinLnBrk="0" hangingPunct="1">
        <a:lnSpc>
          <a:spcPct val="108000"/>
        </a:lnSpc>
        <a:spcBef>
          <a:spcPts val="0"/>
        </a:spcBef>
        <a:spcAft>
          <a:spcPts val="1006"/>
        </a:spcAft>
        <a:buFont typeface="Symbol" panose="05050102010706020507" pitchFamily="18" charset="2"/>
        <a:buChar char="-"/>
        <a:defRPr sz="1498" b="0" i="0" kern="1200">
          <a:solidFill>
            <a:schemeClr val="tx1"/>
          </a:solidFill>
          <a:latin typeface="+mn-lt"/>
          <a:ea typeface="+mn-ea"/>
          <a:cs typeface="+mn-cs"/>
        </a:defRPr>
      </a:lvl3pPr>
      <a:lvl4pPr marL="539384" indent="-197774" algn="l" defTabSz="913357" rtl="0" eaLnBrk="1" latinLnBrk="0" hangingPunct="1">
        <a:lnSpc>
          <a:spcPct val="108000"/>
        </a:lnSpc>
        <a:spcBef>
          <a:spcPts val="0"/>
        </a:spcBef>
        <a:spcAft>
          <a:spcPts val="1006"/>
        </a:spcAft>
        <a:buFont typeface="Symbol" panose="05050102010706020507" pitchFamily="18" charset="2"/>
        <a:buChar char="-"/>
        <a:defRPr sz="1498" b="0" i="0" kern="1200">
          <a:solidFill>
            <a:schemeClr val="tx1"/>
          </a:solidFill>
          <a:latin typeface="+mn-lt"/>
          <a:ea typeface="+mn-ea"/>
          <a:cs typeface="+mn-cs"/>
        </a:defRPr>
      </a:lvl4pPr>
      <a:lvl5pPr marL="539384" indent="-197774" algn="l" defTabSz="913357" rtl="0" eaLnBrk="1" latinLnBrk="0" hangingPunct="1">
        <a:lnSpc>
          <a:spcPct val="108000"/>
        </a:lnSpc>
        <a:spcBef>
          <a:spcPts val="0"/>
        </a:spcBef>
        <a:spcAft>
          <a:spcPts val="1006"/>
        </a:spcAft>
        <a:buFont typeface="Symbol" panose="05050102010706020507" pitchFamily="18" charset="2"/>
        <a:buChar char="-"/>
        <a:defRPr sz="1498" b="0" i="0" kern="1200">
          <a:solidFill>
            <a:schemeClr val="tx1"/>
          </a:solidFill>
          <a:latin typeface="+mn-lt"/>
          <a:ea typeface="+mn-ea"/>
          <a:cs typeface="+mn-cs"/>
        </a:defRPr>
      </a:lvl5pPr>
      <a:lvl6pPr marL="539384" indent="-197774" algn="l" defTabSz="913357" rtl="0" eaLnBrk="1" latinLnBrk="0" hangingPunct="1">
        <a:lnSpc>
          <a:spcPct val="108000"/>
        </a:lnSpc>
        <a:spcBef>
          <a:spcPts val="0"/>
        </a:spcBef>
        <a:spcAft>
          <a:spcPts val="1006"/>
        </a:spcAft>
        <a:buFont typeface="Symbol" panose="05050102010706020507" pitchFamily="18" charset="2"/>
        <a:buChar char="-"/>
        <a:defRPr sz="1498" b="0" i="0" kern="1200">
          <a:solidFill>
            <a:schemeClr val="tx1"/>
          </a:solidFill>
          <a:latin typeface="+mn-lt"/>
          <a:ea typeface="+mn-ea"/>
          <a:cs typeface="+mn-cs"/>
        </a:defRPr>
      </a:lvl6pPr>
      <a:lvl7pPr marL="539384" indent="-197774" algn="l" defTabSz="913357" rtl="0" eaLnBrk="1" latinLnBrk="0" hangingPunct="1">
        <a:lnSpc>
          <a:spcPct val="108000"/>
        </a:lnSpc>
        <a:spcBef>
          <a:spcPts val="0"/>
        </a:spcBef>
        <a:spcAft>
          <a:spcPts val="1006"/>
        </a:spcAft>
        <a:buFont typeface="Symbol" panose="05050102010706020507" pitchFamily="18" charset="2"/>
        <a:buChar char="-"/>
        <a:defRPr sz="1498" b="0" i="0" kern="1200">
          <a:solidFill>
            <a:schemeClr val="tx1"/>
          </a:solidFill>
          <a:latin typeface="+mn-lt"/>
          <a:ea typeface="+mn-ea"/>
          <a:cs typeface="+mn-cs"/>
        </a:defRPr>
      </a:lvl7pPr>
      <a:lvl8pPr marL="539384" indent="-197774" algn="l" defTabSz="913357" rtl="0" eaLnBrk="1" latinLnBrk="0" hangingPunct="1">
        <a:lnSpc>
          <a:spcPct val="108000"/>
        </a:lnSpc>
        <a:spcBef>
          <a:spcPts val="0"/>
        </a:spcBef>
        <a:spcAft>
          <a:spcPts val="1006"/>
        </a:spcAft>
        <a:buFont typeface="Symbol" panose="05050102010706020507" pitchFamily="18" charset="2"/>
        <a:buChar char="-"/>
        <a:defRPr sz="1498" b="0" i="0" kern="1200">
          <a:solidFill>
            <a:schemeClr val="tx1"/>
          </a:solidFill>
          <a:latin typeface="+mn-lt"/>
          <a:ea typeface="+mn-ea"/>
          <a:cs typeface="+mn-cs"/>
        </a:defRPr>
      </a:lvl8pPr>
      <a:lvl9pPr marL="539384" indent="-197774" algn="l" defTabSz="913357" rtl="0" eaLnBrk="1" latinLnBrk="0" hangingPunct="1">
        <a:lnSpc>
          <a:spcPct val="108000"/>
        </a:lnSpc>
        <a:spcBef>
          <a:spcPts val="0"/>
        </a:spcBef>
        <a:spcAft>
          <a:spcPts val="1006"/>
        </a:spcAft>
        <a:buFont typeface="Symbol" panose="05050102010706020507" pitchFamily="18" charset="2"/>
        <a:buChar char="-"/>
        <a:defRPr sz="1498" b="0" i="0" kern="1200">
          <a:solidFill>
            <a:schemeClr val="tx1"/>
          </a:solidFill>
          <a:latin typeface="+mn-lt"/>
          <a:ea typeface="+mn-ea"/>
          <a:cs typeface="+mn-cs"/>
        </a:defRPr>
      </a:lvl9pPr>
    </p:bodyStyle>
    <p:otherStyle>
      <a:defPPr>
        <a:defRPr lang="de-DE"/>
      </a:defPPr>
      <a:lvl1pPr marL="0" algn="l" defTabSz="913357" rtl="0" eaLnBrk="1" latinLnBrk="0" hangingPunct="1">
        <a:defRPr sz="1798" kern="1200">
          <a:solidFill>
            <a:schemeClr val="tx1"/>
          </a:solidFill>
          <a:latin typeface="+mn-lt"/>
          <a:ea typeface="+mn-ea"/>
          <a:cs typeface="+mn-cs"/>
        </a:defRPr>
      </a:lvl1pPr>
      <a:lvl2pPr marL="456678" algn="l" defTabSz="913357" rtl="0" eaLnBrk="1" latinLnBrk="0" hangingPunct="1">
        <a:defRPr sz="1798" kern="1200">
          <a:solidFill>
            <a:schemeClr val="tx1"/>
          </a:solidFill>
          <a:latin typeface="+mn-lt"/>
          <a:ea typeface="+mn-ea"/>
          <a:cs typeface="+mn-cs"/>
        </a:defRPr>
      </a:lvl2pPr>
      <a:lvl3pPr marL="913357" algn="l" defTabSz="913357" rtl="0" eaLnBrk="1" latinLnBrk="0" hangingPunct="1">
        <a:defRPr sz="1798" kern="1200">
          <a:solidFill>
            <a:schemeClr val="tx1"/>
          </a:solidFill>
          <a:latin typeface="+mn-lt"/>
          <a:ea typeface="+mn-ea"/>
          <a:cs typeface="+mn-cs"/>
        </a:defRPr>
      </a:lvl3pPr>
      <a:lvl4pPr marL="1370035" algn="l" defTabSz="913357" rtl="0" eaLnBrk="1" latinLnBrk="0" hangingPunct="1">
        <a:defRPr sz="1798" kern="1200">
          <a:solidFill>
            <a:schemeClr val="tx1"/>
          </a:solidFill>
          <a:latin typeface="+mn-lt"/>
          <a:ea typeface="+mn-ea"/>
          <a:cs typeface="+mn-cs"/>
        </a:defRPr>
      </a:lvl4pPr>
      <a:lvl5pPr marL="1826714" algn="l" defTabSz="913357" rtl="0" eaLnBrk="1" latinLnBrk="0" hangingPunct="1">
        <a:defRPr sz="1798" kern="1200">
          <a:solidFill>
            <a:schemeClr val="tx1"/>
          </a:solidFill>
          <a:latin typeface="+mn-lt"/>
          <a:ea typeface="+mn-ea"/>
          <a:cs typeface="+mn-cs"/>
        </a:defRPr>
      </a:lvl5pPr>
      <a:lvl6pPr marL="2283393" algn="l" defTabSz="913357" rtl="0" eaLnBrk="1" latinLnBrk="0" hangingPunct="1">
        <a:defRPr sz="1798" kern="1200">
          <a:solidFill>
            <a:schemeClr val="tx1"/>
          </a:solidFill>
          <a:latin typeface="+mn-lt"/>
          <a:ea typeface="+mn-ea"/>
          <a:cs typeface="+mn-cs"/>
        </a:defRPr>
      </a:lvl6pPr>
      <a:lvl7pPr marL="2740072" algn="l" defTabSz="913357" rtl="0" eaLnBrk="1" latinLnBrk="0" hangingPunct="1">
        <a:defRPr sz="1798" kern="1200">
          <a:solidFill>
            <a:schemeClr val="tx1"/>
          </a:solidFill>
          <a:latin typeface="+mn-lt"/>
          <a:ea typeface="+mn-ea"/>
          <a:cs typeface="+mn-cs"/>
        </a:defRPr>
      </a:lvl7pPr>
      <a:lvl8pPr marL="3196750" algn="l" defTabSz="913357" rtl="0" eaLnBrk="1" latinLnBrk="0" hangingPunct="1">
        <a:defRPr sz="1798" kern="1200">
          <a:solidFill>
            <a:schemeClr val="tx1"/>
          </a:solidFill>
          <a:latin typeface="+mn-lt"/>
          <a:ea typeface="+mn-ea"/>
          <a:cs typeface="+mn-cs"/>
        </a:defRPr>
      </a:lvl8pPr>
      <a:lvl9pPr marL="3653428" algn="l" defTabSz="913357" rtl="0" eaLnBrk="1" latinLnBrk="0" hangingPunct="1">
        <a:defRPr sz="17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
      <p:bgRef idx="1001">
        <a:schemeClr val="bg1"/>
      </p:bgRef>
    </p:bg>
    <p:spTree>
      <p:nvGrpSpPr>
        <p:cNvPr id="1" name=""/>
        <p:cNvGrpSpPr/>
        <p:nvPr/>
      </p:nvGrpSpPr>
      <p:grpSpPr>
        <a:xfrm>
          <a:off x="0" y="0"/>
          <a:ext cx="0" cy="0"/>
          <a:chOff x="0" y="0"/>
          <a:chExt cx="0" cy="0"/>
        </a:xfrm>
      </p:grpSpPr>
      <p:grpSp>
        <p:nvGrpSpPr>
          <p:cNvPr id="31" name="Regieanweisungen"/>
          <p:cNvGrpSpPr/>
          <p:nvPr/>
        </p:nvGrpSpPr>
        <p:grpSpPr>
          <a:xfrm>
            <a:off x="-2086913" y="-468001"/>
            <a:ext cx="14745120" cy="7794000"/>
            <a:chOff x="-2088000" y="-468001"/>
            <a:chExt cx="14752800" cy="7794000"/>
          </a:xfrm>
        </p:grpSpPr>
        <p:grpSp>
          <p:nvGrpSpPr>
            <p:cNvPr id="32" name="Hinweis oben"/>
            <p:cNvGrpSpPr/>
            <p:nvPr userDrawn="1"/>
          </p:nvGrpSpPr>
          <p:grpSpPr>
            <a:xfrm>
              <a:off x="395287" y="-468001"/>
              <a:ext cx="11406188" cy="360000"/>
              <a:chOff x="395287" y="-468000"/>
              <a:chExt cx="11406188" cy="360000"/>
            </a:xfrm>
          </p:grpSpPr>
          <p:cxnSp>
            <p:nvCxnSpPr>
              <p:cNvPr id="53"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4"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3" name="Hinweis unten"/>
            <p:cNvGrpSpPr/>
            <p:nvPr userDrawn="1"/>
          </p:nvGrpSpPr>
          <p:grpSpPr>
            <a:xfrm>
              <a:off x="395288" y="6965999"/>
              <a:ext cx="11406187" cy="360000"/>
              <a:chOff x="395288" y="6966000"/>
              <a:chExt cx="11406187" cy="360000"/>
            </a:xfrm>
          </p:grpSpPr>
          <p:sp>
            <p:nvSpPr>
              <p:cNvPr id="49"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50"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4" name="Hinweis rechts"/>
            <p:cNvGrpSpPr/>
            <p:nvPr userDrawn="1"/>
          </p:nvGrpSpPr>
          <p:grpSpPr>
            <a:xfrm>
              <a:off x="12304800" y="368299"/>
              <a:ext cx="360000" cy="6057900"/>
              <a:chOff x="12304800" y="368300"/>
              <a:chExt cx="360000" cy="6057900"/>
            </a:xfrm>
          </p:grpSpPr>
          <p:cxnSp>
            <p:nvCxnSpPr>
              <p:cNvPr id="46"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5" name="Hinweis links"/>
            <p:cNvGrpSpPr/>
            <p:nvPr userDrawn="1"/>
          </p:nvGrpSpPr>
          <p:grpSpPr>
            <a:xfrm>
              <a:off x="-2088000" y="-430988"/>
              <a:ext cx="1980000" cy="6857187"/>
              <a:chOff x="-2088000" y="-430988"/>
              <a:chExt cx="1980000" cy="6857187"/>
            </a:xfrm>
          </p:grpSpPr>
          <p:pic>
            <p:nvPicPr>
              <p:cNvPr id="36" name="Entwurfsvorlagen"/>
              <p:cNvPicPr>
                <a:picLocks noChangeAspect="1" noChangeArrowheads="1"/>
              </p:cNvPicPr>
              <p:nvPr userDrawn="1"/>
            </p:nvPicPr>
            <p:blipFill>
              <a:blip r:embed="rId3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7"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38"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41"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42" name="Listenebene erhöhen"/>
              <p:cNvPicPr>
                <a:picLocks noChangeAspect="1" noChangeArrowheads="1"/>
              </p:cNvPicPr>
              <p:nvPr userDrawn="1"/>
            </p:nvPicPr>
            <p:blipFill>
              <a:blip r:embed="rId3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3" name="Listenebene verringern"/>
              <p:cNvPicPr>
                <a:picLocks noChangeAspect="1" noChangeArrowheads="1"/>
              </p:cNvPicPr>
              <p:nvPr userDrawn="1"/>
            </p:nvPicPr>
            <p:blipFill>
              <a:blip r:embed="rId3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4"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45"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sp>
        <p:nvSpPr>
          <p:cNvPr id="2" name="Titelplatzhalter 1"/>
          <p:cNvSpPr>
            <a:spLocks noGrp="1"/>
          </p:cNvSpPr>
          <p:nvPr>
            <p:ph type="title"/>
          </p:nvPr>
        </p:nvSpPr>
        <p:spPr bwMode="white">
          <a:xfrm>
            <a:off x="395084" y="368300"/>
            <a:ext cx="11400249" cy="1008360"/>
          </a:xfrm>
          <a:prstGeom prst="rect">
            <a:avLst/>
          </a:prstGeom>
        </p:spPr>
        <p:txBody>
          <a:bodyPr vert="horz" lIns="0" tIns="0" rIns="0" bIns="0" rtlCol="0" anchor="t" anchorCtr="0">
            <a:noAutofit/>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3" name="Textplatzhalter 2"/>
          <p:cNvSpPr>
            <a:spLocks noGrp="1"/>
          </p:cNvSpPr>
          <p:nvPr>
            <p:ph type="body" idx="1"/>
          </p:nvPr>
        </p:nvSpPr>
        <p:spPr bwMode="white">
          <a:xfrm>
            <a:off x="395082" y="1511300"/>
            <a:ext cx="11400250" cy="4996562"/>
          </a:xfrm>
          <a:prstGeom prst="rect">
            <a:avLst/>
          </a:prstGeom>
        </p:spPr>
        <p:txBody>
          <a:bodyPr vert="horz" lIns="0" tIns="0" rIns="0" bIns="0" rtlCol="0" anchor="t" anchorCtr="0">
            <a:noAutofit/>
          </a:bodyPr>
          <a:lstStyle/>
          <a:p>
            <a:pPr lvl="0"/>
            <a:r>
              <a:rPr lang="en-GB" dirty="0"/>
              <a:t>Insert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pic>
        <p:nvPicPr>
          <p:cNvPr id="66" name="Wortmarke Mercedes-Benz"/>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395795" y="6620400"/>
            <a:ext cx="1187382" cy="136800"/>
          </a:xfrm>
          <a:prstGeom prst="rect">
            <a:avLst/>
          </a:prstGeom>
        </p:spPr>
      </p:pic>
      <p:sp>
        <p:nvSpPr>
          <p:cNvPr id="26" name="Fußzeilenplatzhalter 4"/>
          <p:cNvSpPr>
            <a:spLocks noGrp="1"/>
          </p:cNvSpPr>
          <p:nvPr>
            <p:ph type="ftr" sz="quarter" idx="3"/>
          </p:nvPr>
        </p:nvSpPr>
        <p:spPr>
          <a:xfrm>
            <a:off x="3576537" y="6552000"/>
            <a:ext cx="7843915" cy="306000"/>
          </a:xfrm>
          <a:prstGeom prst="rect">
            <a:avLst/>
          </a:prstGeom>
        </p:spPr>
        <p:txBody>
          <a:bodyPr vert="horz" lIns="0" tIns="0" rIns="0" bIns="0" rtlCol="0" anchor="ctr" anchorCtr="0">
            <a:noAutofit/>
          </a:bodyPr>
          <a:lstStyle>
            <a:lvl1pPr marL="0" indent="0" algn="r">
              <a:spcBef>
                <a:spcPts val="0"/>
              </a:spcBef>
              <a:buFont typeface="+mj-lt"/>
              <a:buNone/>
              <a:defRPr sz="999" b="0" i="0">
                <a:solidFill>
                  <a:schemeClr val="tx1"/>
                </a:solidFill>
                <a:latin typeface="+mn-lt"/>
              </a:defRPr>
            </a:lvl1pPr>
            <a:lvl2pPr marL="0" indent="0" algn="r">
              <a:spcBef>
                <a:spcPts val="0"/>
              </a:spcBef>
              <a:defRPr sz="999"/>
            </a:lvl2pPr>
            <a:lvl3pPr marL="0" indent="0" algn="r">
              <a:spcBef>
                <a:spcPts val="0"/>
              </a:spcBef>
              <a:defRPr sz="999"/>
            </a:lvl3pPr>
            <a:lvl4pPr marL="0" indent="0" algn="r">
              <a:spcBef>
                <a:spcPts val="0"/>
              </a:spcBef>
              <a:defRPr sz="999"/>
            </a:lvl4pPr>
            <a:lvl5pPr marL="0" indent="0" algn="r">
              <a:spcBef>
                <a:spcPts val="0"/>
              </a:spcBef>
              <a:defRPr sz="999"/>
            </a:lvl5pPr>
            <a:lvl6pPr marL="0" indent="0" algn="r">
              <a:spcBef>
                <a:spcPts val="0"/>
              </a:spcBef>
              <a:defRPr sz="999"/>
            </a:lvl6pPr>
            <a:lvl7pPr marL="0" indent="0" algn="r">
              <a:spcBef>
                <a:spcPts val="0"/>
              </a:spcBef>
              <a:defRPr sz="999"/>
            </a:lvl7pPr>
            <a:lvl8pPr marL="0" indent="0" algn="r">
              <a:spcBef>
                <a:spcPts val="0"/>
              </a:spcBef>
              <a:defRPr sz="999"/>
            </a:lvl8pPr>
            <a:lvl9pPr marL="0" indent="0" algn="r">
              <a:spcBef>
                <a:spcPts val="0"/>
              </a:spcBef>
              <a:defRPr sz="999"/>
            </a:lvl9pPr>
          </a:lstStyle>
          <a:p>
            <a:endParaRPr lang="en-GB" dirty="0"/>
          </a:p>
        </p:txBody>
      </p:sp>
      <p:sp>
        <p:nvSpPr>
          <p:cNvPr id="27" name="Foliennummernplatzhalter 5"/>
          <p:cNvSpPr>
            <a:spLocks noGrp="1"/>
          </p:cNvSpPr>
          <p:nvPr>
            <p:ph type="sldNum" sz="quarter" idx="4"/>
          </p:nvPr>
        </p:nvSpPr>
        <p:spPr>
          <a:xfrm>
            <a:off x="11794659" y="6552000"/>
            <a:ext cx="323830" cy="306000"/>
          </a:xfrm>
          <a:prstGeom prst="rect">
            <a:avLst/>
          </a:prstGeom>
        </p:spPr>
        <p:txBody>
          <a:bodyPr vert="horz" lIns="0" tIns="0" rIns="0" bIns="0" rtlCol="0" anchor="ctr" anchorCtr="0">
            <a:noAutofit/>
          </a:bodyPr>
          <a:lstStyle>
            <a:lvl1pPr marL="0" indent="0" algn="l">
              <a:spcBef>
                <a:spcPts val="0"/>
              </a:spcBef>
              <a:buFont typeface="+mj-lt"/>
              <a:buNone/>
              <a:defRPr sz="999" b="0" i="0">
                <a:solidFill>
                  <a:schemeClr val="tx1"/>
                </a:solidFill>
                <a:latin typeface="+mn-lt"/>
              </a:defRPr>
            </a:lvl1pPr>
            <a:lvl2pPr marL="0" indent="0" algn="l">
              <a:spcBef>
                <a:spcPts val="0"/>
              </a:spcBef>
              <a:defRPr sz="999"/>
            </a:lvl2pPr>
            <a:lvl3pPr marL="0" indent="0" algn="l">
              <a:spcBef>
                <a:spcPts val="0"/>
              </a:spcBef>
              <a:defRPr sz="999"/>
            </a:lvl3pPr>
            <a:lvl4pPr marL="0" indent="0" algn="l">
              <a:spcBef>
                <a:spcPts val="0"/>
              </a:spcBef>
              <a:defRPr sz="999"/>
            </a:lvl4pPr>
            <a:lvl5pPr marL="0" indent="0" algn="l">
              <a:spcBef>
                <a:spcPts val="0"/>
              </a:spcBef>
              <a:defRPr sz="999"/>
            </a:lvl5pPr>
            <a:lvl6pPr marL="0" indent="0" algn="l">
              <a:spcBef>
                <a:spcPts val="0"/>
              </a:spcBef>
              <a:defRPr sz="999"/>
            </a:lvl6pPr>
            <a:lvl7pPr marL="0" indent="0" algn="l">
              <a:spcBef>
                <a:spcPts val="0"/>
              </a:spcBef>
              <a:defRPr sz="999"/>
            </a:lvl7pPr>
            <a:lvl8pPr marL="0" indent="0" algn="l">
              <a:spcBef>
                <a:spcPts val="0"/>
              </a:spcBef>
              <a:defRPr sz="999"/>
            </a:lvl8pPr>
            <a:lvl9pPr marL="0" indent="0" algn="l">
              <a:spcBef>
                <a:spcPts val="0"/>
              </a:spcBef>
              <a:defRPr sz="999"/>
            </a:lvl9pPr>
          </a:lstStyle>
          <a:p>
            <a:fld id="{AD1D1349-391B-44DC-865F-5996B3E40F26}" type="slidenum">
              <a:rPr lang="en-GB" noProof="0" smtClean="0"/>
              <a:pPr/>
              <a:t>‹#›</a:t>
            </a:fld>
            <a:endParaRPr lang="en-GB" noProof="0" dirty="0"/>
          </a:p>
        </p:txBody>
      </p:sp>
      <p:grpSp>
        <p:nvGrpSpPr>
          <p:cNvPr id="55" name="Gruppieren 54"/>
          <p:cNvGrpSpPr/>
          <p:nvPr/>
        </p:nvGrpSpPr>
        <p:grpSpPr>
          <a:xfrm>
            <a:off x="432550" y="-468001"/>
            <a:ext cx="11349121" cy="360001"/>
            <a:chOff x="432775" y="-468001"/>
            <a:chExt cx="11355032" cy="360001"/>
          </a:xfrm>
        </p:grpSpPr>
        <p:sp>
          <p:nvSpPr>
            <p:cNvPr id="56" name="Hilfslinien"/>
            <p:cNvSpPr txBox="1"/>
            <p:nvPr userDrawn="1"/>
          </p:nvSpPr>
          <p:spPr>
            <a:xfrm rot="10800000" flipH="1" flipV="1">
              <a:off x="432775" y="-468001"/>
              <a:ext cx="3290136"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Show guides via menu bar: View // Show // tick Guides</a:t>
              </a:r>
            </a:p>
          </p:txBody>
        </p:sp>
        <p:sp>
          <p:nvSpPr>
            <p:cNvPr id="57" name="Hilfslinien"/>
            <p:cNvSpPr txBox="1"/>
            <p:nvPr userDrawn="1"/>
          </p:nvSpPr>
          <p:spPr>
            <a:xfrm rot="10800000" flipH="1" flipV="1">
              <a:off x="7107287" y="-468000"/>
              <a:ext cx="468052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Reserved areas for stamps and icons</a:t>
              </a:r>
              <a:endParaRPr kumimoji="0" lang="de-DE" sz="999" b="0" i="0" u="none" strike="noStrike" kern="1200" cap="none" spc="0" normalizeH="0" baseline="0" noProof="0" dirty="0">
                <a:ln>
                  <a:noFill/>
                </a:ln>
                <a:solidFill>
                  <a:schemeClr val="accent5"/>
                </a:solidFill>
                <a:effectLst/>
                <a:uLnTx/>
                <a:uFillTx/>
                <a:latin typeface="+mn-lt"/>
                <a:ea typeface="+mn-ea"/>
                <a:cs typeface="+mn-cs"/>
              </a:endParaRPr>
            </a:p>
          </p:txBody>
        </p:sp>
      </p:grpSp>
    </p:spTree>
    <p:extLst>
      <p:ext uri="{BB962C8B-B14F-4D97-AF65-F5344CB8AC3E}">
        <p14:creationId xmlns:p14="http://schemas.microsoft.com/office/powerpoint/2010/main" val="234089498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Lst>
  <p:hf sldNum="0" hdr="0" ftr="0" dt="0"/>
  <p:txStyles>
    <p:titleStyle>
      <a:lvl1pPr marL="0" indent="0" algn="l" defTabSz="913814" rtl="0" eaLnBrk="1" latinLnBrk="0" hangingPunct="1">
        <a:spcBef>
          <a:spcPts val="0"/>
        </a:spcBef>
        <a:buFont typeface="+mj-lt"/>
        <a:buNone/>
        <a:defRPr sz="2999" b="0" i="0" kern="1200">
          <a:solidFill>
            <a:schemeClr val="tx1"/>
          </a:solidFill>
          <a:latin typeface="+mj-lt"/>
          <a:ea typeface="+mj-ea"/>
          <a:cs typeface="+mj-cs"/>
        </a:defRPr>
      </a:lvl1pPr>
    </p:titleStyle>
    <p:bodyStyle>
      <a:lvl1pPr marL="0" indent="0" algn="l" defTabSz="913814" rtl="0" eaLnBrk="1" latinLnBrk="0" hangingPunct="1">
        <a:lnSpc>
          <a:spcPct val="108000"/>
        </a:lnSpc>
        <a:spcBef>
          <a:spcPts val="0"/>
        </a:spcBef>
        <a:spcAft>
          <a:spcPts val="1007"/>
        </a:spcAft>
        <a:buFont typeface="+mj-lt"/>
        <a:buNone/>
        <a:defRPr sz="1999" b="0" i="0" kern="1200">
          <a:solidFill>
            <a:schemeClr val="tx1"/>
          </a:solidFill>
          <a:latin typeface="+mn-lt"/>
          <a:ea typeface="+mn-ea"/>
          <a:cs typeface="+mn-cs"/>
        </a:defRPr>
      </a:lvl1pPr>
      <a:lvl2pPr marL="341781" indent="-341781" algn="l" defTabSz="913814" rtl="0" eaLnBrk="1" latinLnBrk="0" hangingPunct="1">
        <a:lnSpc>
          <a:spcPct val="108000"/>
        </a:lnSpc>
        <a:spcBef>
          <a:spcPts val="0"/>
        </a:spcBef>
        <a:spcAft>
          <a:spcPts val="1007"/>
        </a:spcAft>
        <a:buFont typeface="Arial" panose="020B0604020202020204" pitchFamily="34" charset="0"/>
        <a:buChar char="•"/>
        <a:defRPr sz="1999" b="0" i="0" kern="1200">
          <a:solidFill>
            <a:schemeClr val="tx1"/>
          </a:solidFill>
          <a:latin typeface="+mn-lt"/>
          <a:ea typeface="+mn-ea"/>
          <a:cs typeface="+mn-cs"/>
        </a:defRPr>
      </a:lvl2pPr>
      <a:lvl3pPr marL="539654" indent="-197873" algn="l" defTabSz="913814" rtl="0" eaLnBrk="1" latinLnBrk="0" hangingPunct="1">
        <a:lnSpc>
          <a:spcPct val="108000"/>
        </a:lnSpc>
        <a:spcBef>
          <a:spcPts val="0"/>
        </a:spcBef>
        <a:spcAft>
          <a:spcPts val="1007"/>
        </a:spcAft>
        <a:buFont typeface="Symbol" panose="05050102010706020507" pitchFamily="18" charset="2"/>
        <a:buChar char="-"/>
        <a:defRPr sz="1499" b="0" i="0" kern="1200">
          <a:solidFill>
            <a:schemeClr val="tx1"/>
          </a:solidFill>
          <a:latin typeface="+mn-lt"/>
          <a:ea typeface="+mn-ea"/>
          <a:cs typeface="+mn-cs"/>
        </a:defRPr>
      </a:lvl3pPr>
      <a:lvl4pPr marL="539654" indent="-197873" algn="l" defTabSz="913814" rtl="0" eaLnBrk="1" latinLnBrk="0" hangingPunct="1">
        <a:lnSpc>
          <a:spcPct val="108000"/>
        </a:lnSpc>
        <a:spcBef>
          <a:spcPts val="0"/>
        </a:spcBef>
        <a:spcAft>
          <a:spcPts val="1007"/>
        </a:spcAft>
        <a:buFont typeface="Symbol" panose="05050102010706020507" pitchFamily="18" charset="2"/>
        <a:buChar char="-"/>
        <a:defRPr sz="1499" b="0" i="0" kern="1200">
          <a:solidFill>
            <a:schemeClr val="tx1"/>
          </a:solidFill>
          <a:latin typeface="+mn-lt"/>
          <a:ea typeface="+mn-ea"/>
          <a:cs typeface="+mn-cs"/>
        </a:defRPr>
      </a:lvl4pPr>
      <a:lvl5pPr marL="539654" indent="-197873" algn="l" defTabSz="913814" rtl="0" eaLnBrk="1" latinLnBrk="0" hangingPunct="1">
        <a:lnSpc>
          <a:spcPct val="108000"/>
        </a:lnSpc>
        <a:spcBef>
          <a:spcPts val="0"/>
        </a:spcBef>
        <a:spcAft>
          <a:spcPts val="1007"/>
        </a:spcAft>
        <a:buFont typeface="Symbol" panose="05050102010706020507" pitchFamily="18" charset="2"/>
        <a:buChar char="-"/>
        <a:defRPr sz="1499" b="0" i="0" kern="1200">
          <a:solidFill>
            <a:schemeClr val="tx1"/>
          </a:solidFill>
          <a:latin typeface="+mn-lt"/>
          <a:ea typeface="+mn-ea"/>
          <a:cs typeface="+mn-cs"/>
        </a:defRPr>
      </a:lvl5pPr>
      <a:lvl6pPr marL="539654" indent="-197873" algn="l" defTabSz="913814" rtl="0" eaLnBrk="1" latinLnBrk="0" hangingPunct="1">
        <a:lnSpc>
          <a:spcPct val="108000"/>
        </a:lnSpc>
        <a:spcBef>
          <a:spcPts val="0"/>
        </a:spcBef>
        <a:spcAft>
          <a:spcPts val="1007"/>
        </a:spcAft>
        <a:buFont typeface="Symbol" panose="05050102010706020507" pitchFamily="18" charset="2"/>
        <a:buChar char="-"/>
        <a:defRPr sz="1499" b="0" i="0" kern="1200">
          <a:solidFill>
            <a:schemeClr val="tx1"/>
          </a:solidFill>
          <a:latin typeface="+mn-lt"/>
          <a:ea typeface="+mn-ea"/>
          <a:cs typeface="+mn-cs"/>
        </a:defRPr>
      </a:lvl6pPr>
      <a:lvl7pPr marL="539654" indent="-197873" algn="l" defTabSz="913814" rtl="0" eaLnBrk="1" latinLnBrk="0" hangingPunct="1">
        <a:lnSpc>
          <a:spcPct val="108000"/>
        </a:lnSpc>
        <a:spcBef>
          <a:spcPts val="0"/>
        </a:spcBef>
        <a:spcAft>
          <a:spcPts val="1007"/>
        </a:spcAft>
        <a:buFont typeface="Symbol" panose="05050102010706020507" pitchFamily="18" charset="2"/>
        <a:buChar char="-"/>
        <a:defRPr sz="1499" b="0" i="0" kern="1200">
          <a:solidFill>
            <a:schemeClr val="tx1"/>
          </a:solidFill>
          <a:latin typeface="+mn-lt"/>
          <a:ea typeface="+mn-ea"/>
          <a:cs typeface="+mn-cs"/>
        </a:defRPr>
      </a:lvl7pPr>
      <a:lvl8pPr marL="539654" indent="-197873" algn="l" defTabSz="913814" rtl="0" eaLnBrk="1" latinLnBrk="0" hangingPunct="1">
        <a:lnSpc>
          <a:spcPct val="108000"/>
        </a:lnSpc>
        <a:spcBef>
          <a:spcPts val="0"/>
        </a:spcBef>
        <a:spcAft>
          <a:spcPts val="1007"/>
        </a:spcAft>
        <a:buFont typeface="Symbol" panose="05050102010706020507" pitchFamily="18" charset="2"/>
        <a:buChar char="-"/>
        <a:defRPr sz="1499" b="0" i="0" kern="1200">
          <a:solidFill>
            <a:schemeClr val="tx1"/>
          </a:solidFill>
          <a:latin typeface="+mn-lt"/>
          <a:ea typeface="+mn-ea"/>
          <a:cs typeface="+mn-cs"/>
        </a:defRPr>
      </a:lvl8pPr>
      <a:lvl9pPr marL="539654" indent="-197873" algn="l" defTabSz="913814" rtl="0" eaLnBrk="1" latinLnBrk="0" hangingPunct="1">
        <a:lnSpc>
          <a:spcPct val="108000"/>
        </a:lnSpc>
        <a:spcBef>
          <a:spcPts val="0"/>
        </a:spcBef>
        <a:spcAft>
          <a:spcPts val="1007"/>
        </a:spcAft>
        <a:buFont typeface="Symbol" panose="05050102010706020507" pitchFamily="18" charset="2"/>
        <a:buChar char="-"/>
        <a:defRPr sz="1499" b="0" i="0" kern="1200">
          <a:solidFill>
            <a:schemeClr val="tx1"/>
          </a:solidFill>
          <a:latin typeface="+mn-lt"/>
          <a:ea typeface="+mn-ea"/>
          <a:cs typeface="+mn-cs"/>
        </a:defRPr>
      </a:lvl9pPr>
    </p:bodyStyle>
    <p:otherStyle>
      <a:defPPr>
        <a:defRPr lang="de-DE"/>
      </a:defPPr>
      <a:lvl1pPr marL="0" algn="l" defTabSz="913814" rtl="0" eaLnBrk="1" latinLnBrk="0" hangingPunct="1">
        <a:defRPr sz="1799" kern="1200">
          <a:solidFill>
            <a:schemeClr val="tx1"/>
          </a:solidFill>
          <a:latin typeface="+mn-lt"/>
          <a:ea typeface="+mn-ea"/>
          <a:cs typeface="+mn-cs"/>
        </a:defRPr>
      </a:lvl1pPr>
      <a:lvl2pPr marL="456906" algn="l" defTabSz="913814" rtl="0" eaLnBrk="1" latinLnBrk="0" hangingPunct="1">
        <a:defRPr sz="1799" kern="1200">
          <a:solidFill>
            <a:schemeClr val="tx1"/>
          </a:solidFill>
          <a:latin typeface="+mn-lt"/>
          <a:ea typeface="+mn-ea"/>
          <a:cs typeface="+mn-cs"/>
        </a:defRPr>
      </a:lvl2pPr>
      <a:lvl3pPr marL="913814" algn="l" defTabSz="913814" rtl="0" eaLnBrk="1" latinLnBrk="0" hangingPunct="1">
        <a:defRPr sz="1799" kern="1200">
          <a:solidFill>
            <a:schemeClr val="tx1"/>
          </a:solidFill>
          <a:latin typeface="+mn-lt"/>
          <a:ea typeface="+mn-ea"/>
          <a:cs typeface="+mn-cs"/>
        </a:defRPr>
      </a:lvl3pPr>
      <a:lvl4pPr marL="1370720" algn="l" defTabSz="913814" rtl="0" eaLnBrk="1" latinLnBrk="0" hangingPunct="1">
        <a:defRPr sz="1799" kern="1200">
          <a:solidFill>
            <a:schemeClr val="tx1"/>
          </a:solidFill>
          <a:latin typeface="+mn-lt"/>
          <a:ea typeface="+mn-ea"/>
          <a:cs typeface="+mn-cs"/>
        </a:defRPr>
      </a:lvl4pPr>
      <a:lvl5pPr marL="1827628" algn="l" defTabSz="913814" rtl="0" eaLnBrk="1" latinLnBrk="0" hangingPunct="1">
        <a:defRPr sz="1799" kern="1200">
          <a:solidFill>
            <a:schemeClr val="tx1"/>
          </a:solidFill>
          <a:latin typeface="+mn-lt"/>
          <a:ea typeface="+mn-ea"/>
          <a:cs typeface="+mn-cs"/>
        </a:defRPr>
      </a:lvl5pPr>
      <a:lvl6pPr marL="2284535" algn="l" defTabSz="913814" rtl="0" eaLnBrk="1" latinLnBrk="0" hangingPunct="1">
        <a:defRPr sz="1799" kern="1200">
          <a:solidFill>
            <a:schemeClr val="tx1"/>
          </a:solidFill>
          <a:latin typeface="+mn-lt"/>
          <a:ea typeface="+mn-ea"/>
          <a:cs typeface="+mn-cs"/>
        </a:defRPr>
      </a:lvl6pPr>
      <a:lvl7pPr marL="2741443" algn="l" defTabSz="913814" rtl="0" eaLnBrk="1" latinLnBrk="0" hangingPunct="1">
        <a:defRPr sz="1799" kern="1200">
          <a:solidFill>
            <a:schemeClr val="tx1"/>
          </a:solidFill>
          <a:latin typeface="+mn-lt"/>
          <a:ea typeface="+mn-ea"/>
          <a:cs typeface="+mn-cs"/>
        </a:defRPr>
      </a:lvl7pPr>
      <a:lvl8pPr marL="3198349" algn="l" defTabSz="913814" rtl="0" eaLnBrk="1" latinLnBrk="0" hangingPunct="1">
        <a:defRPr sz="1799" kern="1200">
          <a:solidFill>
            <a:schemeClr val="tx1"/>
          </a:solidFill>
          <a:latin typeface="+mn-lt"/>
          <a:ea typeface="+mn-ea"/>
          <a:cs typeface="+mn-cs"/>
        </a:defRPr>
      </a:lvl8pPr>
      <a:lvl9pPr marL="3655256" algn="l" defTabSz="913814"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hyperlink" Target="https://www.google.com/url?sa=i&amp;rct=j&amp;q=&amp;esrc=s&amp;source=images&amp;cd=&amp;cad=rja&amp;uact=8&amp;ved=2ahUKEwit2avmkIThAhXPaVAKHaC-AS0QjRx6BAgBEAU&amp;url=https://www.shutterstock.com/search/healthy%2Bfood%2Bcartoon&amp;psig=AOvVaw0VE-OPCrR_a75VJL4qRO-3&amp;ust=1552738726725147"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jp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692-D9C3-4DF4-B161-EB290E9D2688}"/>
              </a:ext>
            </a:extLst>
          </p:cNvPr>
          <p:cNvSpPr>
            <a:spLocks noGrp="1"/>
          </p:cNvSpPr>
          <p:nvPr>
            <p:ph type="ctrTitle"/>
          </p:nvPr>
        </p:nvSpPr>
        <p:spPr>
          <a:xfrm>
            <a:off x="5266200" y="2300931"/>
            <a:ext cx="6505629" cy="1520298"/>
          </a:xfrm>
        </p:spPr>
        <p:txBody>
          <a:bodyPr/>
          <a:lstStyle/>
          <a:p>
            <a:r>
              <a:rPr lang="en-GB" b="1" dirty="0">
                <a:latin typeface="Overpass Light" panose="00000400000000000000" pitchFamily="2" charset="0"/>
                <a:ea typeface="Verdana" panose="020B0604030504040204" pitchFamily="34" charset="0"/>
                <a:cs typeface="Verdana" panose="020B0604030504040204" pitchFamily="34" charset="0"/>
              </a:rPr>
              <a:t>Mercedes Benz Vans: sponsors address </a:t>
            </a:r>
            <a:br>
              <a:rPr lang="en-GB" dirty="0">
                <a:latin typeface="Verdana" panose="020B0604030504040204" pitchFamily="34" charset="0"/>
                <a:ea typeface="Verdana" panose="020B0604030504040204" pitchFamily="34" charset="0"/>
                <a:cs typeface="Verdana" panose="020B0604030504040204" pitchFamily="34" charset="0"/>
              </a:rPr>
            </a:br>
            <a:br>
              <a:rPr lang="en-GB" dirty="0">
                <a:latin typeface="Verdana" panose="020B0604030504040204" pitchFamily="34" charset="0"/>
                <a:ea typeface="Verdana" panose="020B0604030504040204" pitchFamily="34" charset="0"/>
                <a:cs typeface="Verdana" panose="020B0604030504040204" pitchFamily="34" charset="0"/>
              </a:rPr>
            </a:br>
            <a:br>
              <a:rPr lang="en-GB" dirty="0">
                <a:latin typeface="Verdana" panose="020B0604030504040204" pitchFamily="34" charset="0"/>
                <a:ea typeface="Verdana" panose="020B0604030504040204" pitchFamily="34" charset="0"/>
                <a:cs typeface="Verdana" panose="020B0604030504040204" pitchFamily="34" charset="0"/>
              </a:rPr>
            </a:br>
            <a:r>
              <a:rPr lang="en-GB" dirty="0">
                <a:latin typeface="Verdana" panose="020B0604030504040204" pitchFamily="34" charset="0"/>
                <a:ea typeface="Verdana" panose="020B0604030504040204" pitchFamily="34" charset="0"/>
                <a:cs typeface="Verdana" panose="020B0604030504040204" pitchFamily="34" charset="0"/>
              </a:rPr>
              <a:t> </a:t>
            </a:r>
            <a:br>
              <a:rPr lang="en-GB" dirty="0">
                <a:latin typeface="Verdana" panose="020B0604030504040204" pitchFamily="34" charset="0"/>
                <a:ea typeface="Verdana" panose="020B0604030504040204" pitchFamily="34" charset="0"/>
                <a:cs typeface="Verdana" panose="020B0604030504040204" pitchFamily="34" charset="0"/>
              </a:rPr>
            </a:b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a16="http://schemas.microsoft.com/office/drawing/2014/main" id="{06309252-0148-41E7-89D6-5F5E6AF8461A}"/>
              </a:ext>
            </a:extLst>
          </p:cNvPr>
          <p:cNvSpPr>
            <a:spLocks noGrp="1"/>
          </p:cNvSpPr>
          <p:nvPr>
            <p:ph type="subTitle" idx="1"/>
          </p:nvPr>
        </p:nvSpPr>
        <p:spPr>
          <a:xfrm>
            <a:off x="5266200" y="4620127"/>
            <a:ext cx="6206400" cy="1384995"/>
          </a:xfrm>
        </p:spPr>
        <p:txBody>
          <a:bodyPr/>
          <a:lstStyle/>
          <a:p>
            <a:r>
              <a:rPr lang="en-GB" sz="4200" dirty="0">
                <a:solidFill>
                  <a:srgbClr val="FF0000"/>
                </a:solidFill>
                <a:latin typeface="Overpass Light" panose="00000400000000000000" pitchFamily="2" charset="0"/>
              </a:rPr>
              <a:t>Andy Eccles </a:t>
            </a:r>
          </a:p>
          <a:p>
            <a:r>
              <a:rPr lang="en-US" sz="2400" dirty="0">
                <a:solidFill>
                  <a:srgbClr val="FF0000"/>
                </a:solidFill>
                <a:latin typeface="Overpass Light" panose="00000400000000000000" pitchFamily="2" charset="0"/>
              </a:rPr>
              <a:t>Head of Fleet</a:t>
            </a:r>
          </a:p>
          <a:p>
            <a:r>
              <a:rPr lang="en-US" sz="2400" dirty="0">
                <a:solidFill>
                  <a:srgbClr val="FF0000"/>
                </a:solidFill>
                <a:latin typeface="Overpass Light" panose="00000400000000000000" pitchFamily="2" charset="0"/>
              </a:rPr>
              <a:t>Mercedes-Benz Vans UK Ltd</a:t>
            </a:r>
            <a:endParaRPr lang="en-GB" sz="2400" dirty="0">
              <a:solidFill>
                <a:srgbClr val="FF0000"/>
              </a:solidFill>
              <a:latin typeface="Overpass Light" panose="00000400000000000000" pitchFamily="2" charset="0"/>
            </a:endParaRPr>
          </a:p>
        </p:txBody>
      </p:sp>
    </p:spTree>
    <p:extLst>
      <p:ext uri="{BB962C8B-B14F-4D97-AF65-F5344CB8AC3E}">
        <p14:creationId xmlns:p14="http://schemas.microsoft.com/office/powerpoint/2010/main" val="276317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8763" y="4930436"/>
            <a:ext cx="5805915" cy="755213"/>
          </a:xfrm>
          <a:ln>
            <a:noFill/>
          </a:ln>
        </p:spPr>
        <p:txBody>
          <a:bodyPr/>
          <a:lstStyle/>
          <a:p>
            <a:r>
              <a:rPr lang="en-US" dirty="0"/>
              <a:t> </a:t>
            </a:r>
          </a:p>
        </p:txBody>
      </p:sp>
      <p:sp>
        <p:nvSpPr>
          <p:cNvPr id="5" name="Title 1"/>
          <p:cNvSpPr>
            <a:spLocks noGrp="1"/>
          </p:cNvSpPr>
          <p:nvPr>
            <p:ph type="ctrTitle"/>
          </p:nvPr>
        </p:nvSpPr>
        <p:spPr>
          <a:xfrm>
            <a:off x="398049" y="4321857"/>
            <a:ext cx="8923352" cy="1043457"/>
          </a:xfrm>
        </p:spPr>
        <p:txBody>
          <a:bodyPr/>
          <a:lstStyle/>
          <a:p>
            <a:r>
              <a:rPr lang="en-GB" sz="2799" i="1" dirty="0">
                <a:latin typeface="+mn-lt"/>
              </a:rPr>
              <a:t>ANDY ECCLES, HEAD OF FLEET</a:t>
            </a:r>
            <a:br>
              <a:rPr lang="en-GB" sz="2799" i="1" dirty="0">
                <a:latin typeface="+mn-lt"/>
              </a:rPr>
            </a:br>
            <a:r>
              <a:rPr lang="en-GB" sz="2799" i="1" dirty="0">
                <a:latin typeface="+mn-lt"/>
              </a:rPr>
              <a:t>MERCEDES-BENZ VANS UK LTD</a:t>
            </a:r>
            <a:br>
              <a:rPr lang="en-GB" sz="2799" i="1" dirty="0">
                <a:latin typeface="+mn-lt"/>
              </a:rPr>
            </a:br>
            <a:endParaRPr lang="en-GB" sz="2799" i="1" dirty="0">
              <a:latin typeface="+mn-lt"/>
            </a:endParaRPr>
          </a:p>
        </p:txBody>
      </p:sp>
      <p:pic>
        <p:nvPicPr>
          <p:cNvPr id="12" name="Picture 11"/>
          <p:cNvPicPr>
            <a:picLocks noChangeAspect="1"/>
          </p:cNvPicPr>
          <p:nvPr/>
        </p:nvPicPr>
        <p:blipFill rotWithShape="1">
          <a:blip r:embed="rId3"/>
          <a:srcRect l="1182" r="1367"/>
          <a:stretch/>
        </p:blipFill>
        <p:spPr>
          <a:xfrm>
            <a:off x="122447" y="262648"/>
            <a:ext cx="11875135" cy="4053492"/>
          </a:xfrm>
          <a:prstGeom prst="rect">
            <a:avLst/>
          </a:prstGeom>
        </p:spPr>
      </p:pic>
      <p:sp>
        <p:nvSpPr>
          <p:cNvPr id="6" name="Titel 6"/>
          <p:cNvSpPr txBox="1">
            <a:spLocks/>
          </p:cNvSpPr>
          <p:nvPr/>
        </p:nvSpPr>
        <p:spPr bwMode="white">
          <a:xfrm>
            <a:off x="398048" y="5365314"/>
            <a:ext cx="8254957" cy="455532"/>
          </a:xfrm>
          <a:prstGeom prst="rect">
            <a:avLst/>
          </a:prstGeom>
          <a:noFill/>
        </p:spPr>
        <p:txBody>
          <a:bodyPr vert="horz" lIns="0" tIns="0" rIns="0" bIns="0" rtlCol="0" anchor="t" anchorCtr="0">
            <a:noAutofit/>
          </a:bodyPr>
          <a:lstStyle>
            <a:lvl1pPr marL="0" indent="0" algn="l" defTabSz="913814" rtl="0" eaLnBrk="1" latinLnBrk="0" hangingPunct="1">
              <a:lnSpc>
                <a:spcPts val="3997"/>
              </a:lnSpc>
              <a:spcBef>
                <a:spcPts val="0"/>
              </a:spcBef>
              <a:buFont typeface="+mj-lt"/>
              <a:buNone/>
              <a:defRPr sz="2999" b="0" i="0" kern="1200" baseline="0">
                <a:solidFill>
                  <a:schemeClr val="bg1"/>
                </a:solidFill>
                <a:latin typeface="+mj-lt"/>
                <a:ea typeface="+mj-ea"/>
                <a:cs typeface="+mj-cs"/>
              </a:defRPr>
            </a:lvl1pPr>
          </a:lstStyle>
          <a:p>
            <a:pPr marL="0" marR="0" lvl="0" indent="0" algn="l" defTabSz="913357" rtl="0" eaLnBrk="1" fontAlgn="auto" latinLnBrk="0" hangingPunct="1">
              <a:lnSpc>
                <a:spcPts val="2999"/>
              </a:lnSpc>
              <a:spcBef>
                <a:spcPts val="0"/>
              </a:spcBef>
              <a:spcAft>
                <a:spcPts val="0"/>
              </a:spcAft>
              <a:buClrTx/>
              <a:buSzTx/>
              <a:buFont typeface="+mj-lt"/>
              <a:buNone/>
              <a:tabLst/>
              <a:defRPr/>
            </a:pPr>
            <a:r>
              <a:rPr kumimoji="0" lang="en-US" sz="1999" b="0" i="1" u="none" strike="noStrike" kern="1200" cap="none" spc="0" normalizeH="0" baseline="0" noProof="0" dirty="0">
                <a:ln>
                  <a:noFill/>
                </a:ln>
                <a:solidFill>
                  <a:srgbClr val="FFFFFF"/>
                </a:solidFill>
                <a:effectLst/>
                <a:uLnTx/>
                <a:uFillTx/>
                <a:latin typeface="CorpoS"/>
                <a:ea typeface="+mj-ea"/>
                <a:cs typeface="+mj-cs"/>
              </a:rPr>
              <a:t>ANDREW.ECCLES@DAIMLER.COM, 07899 891972</a:t>
            </a:r>
          </a:p>
        </p:txBody>
      </p:sp>
    </p:spTree>
    <p:extLst>
      <p:ext uri="{BB962C8B-B14F-4D97-AF65-F5344CB8AC3E}">
        <p14:creationId xmlns:p14="http://schemas.microsoft.com/office/powerpoint/2010/main" val="3438243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903" r="4668"/>
          <a:stretch/>
        </p:blipFill>
        <p:spPr>
          <a:xfrm>
            <a:off x="466313" y="658920"/>
            <a:ext cx="2423886" cy="2010337"/>
          </a:xfrm>
          <a:prstGeom prst="rect">
            <a:avLst/>
          </a:prstGeom>
        </p:spPr>
      </p:pic>
      <p:sp>
        <p:nvSpPr>
          <p:cNvPr id="12" name="Rectangle 11"/>
          <p:cNvSpPr/>
          <p:nvPr/>
        </p:nvSpPr>
        <p:spPr>
          <a:xfrm>
            <a:off x="659963" y="2767623"/>
            <a:ext cx="2309782" cy="2307122"/>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0" i="1" u="none" strike="noStrike" kern="1200" cap="none" spc="0" normalizeH="0" baseline="0" noProof="0" dirty="0">
                <a:ln>
                  <a:noFill/>
                </a:ln>
                <a:solidFill>
                  <a:prstClr val="white"/>
                </a:solidFill>
                <a:effectLst/>
                <a:uLnTx/>
                <a:uFillTx/>
                <a:latin typeface="CorpoS"/>
                <a:ea typeface="+mn-ea"/>
                <a:cs typeface="+mn-cs"/>
              </a:rPr>
              <a:t>ALMOST </a:t>
            </a:r>
            <a:r>
              <a:rPr kumimoji="0" lang="en-GB" sz="2399" b="1" i="1" u="none" strike="noStrike" kern="1200" cap="none" spc="0" normalizeH="0" baseline="0" noProof="0" dirty="0">
                <a:ln>
                  <a:noFill/>
                </a:ln>
                <a:solidFill>
                  <a:srgbClr val="00ADEF"/>
                </a:solidFill>
                <a:effectLst/>
                <a:uLnTx/>
                <a:uFillTx/>
                <a:latin typeface="CorpoS"/>
                <a:ea typeface="+mn-ea"/>
                <a:cs typeface="+mn-cs"/>
              </a:rPr>
              <a:t>A FIFTH</a:t>
            </a:r>
            <a:r>
              <a:rPr kumimoji="0" lang="en-GB" sz="2399" b="0" i="1" u="none" strike="noStrike" kern="1200" cap="none" spc="0" normalizeH="0" baseline="0" noProof="0" dirty="0">
                <a:ln>
                  <a:noFill/>
                </a:ln>
                <a:solidFill>
                  <a:prstClr val="white"/>
                </a:solidFill>
                <a:effectLst/>
                <a:uLnTx/>
                <a:uFillTx/>
                <a:latin typeface="CorpoS"/>
                <a:ea typeface="+mn-ea"/>
                <a:cs typeface="+mn-cs"/>
              </a:rPr>
              <a:t> ARE </a:t>
            </a:r>
            <a:r>
              <a:rPr kumimoji="0" lang="en-GB" sz="2399" b="1" i="1" u="none" strike="noStrike" kern="1200" cap="none" spc="0" normalizeH="0" baseline="0" noProof="0" dirty="0">
                <a:ln>
                  <a:noFill/>
                </a:ln>
                <a:solidFill>
                  <a:srgbClr val="00ADEF"/>
                </a:solidFill>
                <a:effectLst/>
                <a:uLnTx/>
                <a:uFillTx/>
                <a:latin typeface="CorpoS"/>
                <a:ea typeface="+mn-ea"/>
                <a:cs typeface="+mn-cs"/>
              </a:rPr>
              <a:t>LIFTING LARGER PACKAGES</a:t>
            </a:r>
            <a:r>
              <a:rPr kumimoji="0" lang="en-GB" sz="2399" b="0" i="1" u="none" strike="noStrike" kern="1200" cap="none" spc="0" normalizeH="0" baseline="0" noProof="0" dirty="0">
                <a:ln>
                  <a:noFill/>
                </a:ln>
                <a:solidFill>
                  <a:prstClr val="white"/>
                </a:solidFill>
                <a:effectLst/>
                <a:uLnTx/>
                <a:uFillTx/>
                <a:latin typeface="CorpoS"/>
                <a:ea typeface="+mn-ea"/>
                <a:cs typeface="+mn-cs"/>
              </a:rPr>
              <a:t> MORE THAN </a:t>
            </a:r>
            <a:r>
              <a:rPr kumimoji="0" lang="en-GB" sz="2399" b="1" i="1" u="none" strike="noStrike" kern="1200" cap="none" spc="0" normalizeH="0" baseline="0" noProof="0" dirty="0">
                <a:ln>
                  <a:noFill/>
                </a:ln>
                <a:solidFill>
                  <a:srgbClr val="00ADEF"/>
                </a:solidFill>
                <a:effectLst/>
                <a:uLnTx/>
                <a:uFillTx/>
                <a:latin typeface="CorpoS"/>
                <a:ea typeface="+mn-ea"/>
                <a:cs typeface="+mn-cs"/>
              </a:rPr>
              <a:t>10 TIMES </a:t>
            </a:r>
            <a:r>
              <a:rPr kumimoji="0" lang="en-GB" sz="2399" b="0" i="1" u="none" strike="noStrike" kern="1200" cap="none" spc="0" normalizeH="0" baseline="0" noProof="0" dirty="0">
                <a:ln>
                  <a:noFill/>
                </a:ln>
                <a:solidFill>
                  <a:prstClr val="white"/>
                </a:solidFill>
                <a:effectLst/>
                <a:uLnTx/>
                <a:uFillTx/>
                <a:latin typeface="CorpoS"/>
                <a:ea typeface="+mn-ea"/>
                <a:cs typeface="+mn-cs"/>
              </a:rPr>
              <a:t>A DAY</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2462" r="21125"/>
          <a:stretch/>
        </p:blipFill>
        <p:spPr>
          <a:xfrm>
            <a:off x="3509561" y="658920"/>
            <a:ext cx="2373561" cy="2010337"/>
          </a:xfrm>
          <a:prstGeom prst="rect">
            <a:avLst/>
          </a:prstGeom>
        </p:spPr>
      </p:pic>
      <p:sp>
        <p:nvSpPr>
          <p:cNvPr id="14" name="Rectangle 13"/>
          <p:cNvSpPr/>
          <p:nvPr/>
        </p:nvSpPr>
        <p:spPr>
          <a:xfrm>
            <a:off x="3484864" y="2767621"/>
            <a:ext cx="2422954" cy="1937983"/>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ADEF"/>
                </a:solidFill>
                <a:effectLst/>
                <a:uLnTx/>
                <a:uFillTx/>
                <a:latin typeface="CorpoS"/>
                <a:ea typeface="+mn-ea"/>
                <a:cs typeface="+mn-cs"/>
              </a:rPr>
              <a:t>20% </a:t>
            </a:r>
            <a:r>
              <a:rPr kumimoji="0" lang="en-GB" sz="2399" b="0" i="1" u="none" strike="noStrike" kern="1200" cap="none" spc="0" normalizeH="0" baseline="0" noProof="0" dirty="0">
                <a:ln>
                  <a:noFill/>
                </a:ln>
                <a:solidFill>
                  <a:prstClr val="white"/>
                </a:solidFill>
                <a:effectLst/>
                <a:uLnTx/>
                <a:uFillTx/>
                <a:latin typeface="CorpoS"/>
                <a:ea typeface="+mn-ea"/>
                <a:cs typeface="+mn-cs"/>
              </a:rPr>
              <a:t>OF UK VAN DRIVERS WALK </a:t>
            </a:r>
            <a:r>
              <a:rPr kumimoji="0" lang="en-GB" sz="2399" b="1" i="1" u="none" strike="noStrike" kern="1200" cap="none" spc="0" normalizeH="0" baseline="0" noProof="0" dirty="0">
                <a:ln>
                  <a:noFill/>
                </a:ln>
                <a:solidFill>
                  <a:srgbClr val="00ADEF"/>
                </a:solidFill>
                <a:effectLst/>
                <a:uLnTx/>
                <a:uFillTx/>
                <a:latin typeface="CorpoS"/>
                <a:ea typeface="+mn-ea"/>
                <a:cs typeface="+mn-cs"/>
              </a:rPr>
              <a:t>UP AND DOWN STAIRS </a:t>
            </a:r>
            <a:r>
              <a:rPr kumimoji="0" lang="en-GB" sz="2399" b="0" i="1" u="none" strike="noStrike" kern="1200" cap="none" spc="0" normalizeH="0" baseline="0" noProof="0" dirty="0">
                <a:ln>
                  <a:noFill/>
                </a:ln>
                <a:solidFill>
                  <a:prstClr val="white"/>
                </a:solidFill>
                <a:effectLst/>
                <a:uLnTx/>
                <a:uFillTx/>
                <a:latin typeface="CorpoS"/>
                <a:ea typeface="+mn-ea"/>
                <a:cs typeface="+mn-cs"/>
              </a:rPr>
              <a:t>OVER </a:t>
            </a:r>
            <a:r>
              <a:rPr kumimoji="0" lang="en-GB" sz="2399" b="1" i="1" u="none" strike="noStrike" kern="1200" cap="none" spc="0" normalizeH="0" baseline="0" noProof="0" dirty="0">
                <a:ln>
                  <a:noFill/>
                </a:ln>
                <a:solidFill>
                  <a:srgbClr val="00ADEF"/>
                </a:solidFill>
                <a:effectLst/>
                <a:uLnTx/>
                <a:uFillTx/>
                <a:latin typeface="CorpoS"/>
                <a:ea typeface="+mn-ea"/>
                <a:cs typeface="+mn-cs"/>
              </a:rPr>
              <a:t>10 TIMES </a:t>
            </a:r>
            <a:r>
              <a:rPr kumimoji="0" lang="en-GB" sz="2399" b="0" i="1" u="none" strike="noStrike" kern="1200" cap="none" spc="0" normalizeH="0" baseline="0" noProof="0" dirty="0">
                <a:ln>
                  <a:noFill/>
                </a:ln>
                <a:solidFill>
                  <a:prstClr val="white"/>
                </a:solidFill>
                <a:effectLst/>
                <a:uLnTx/>
                <a:uFillTx/>
                <a:latin typeface="CorpoS"/>
                <a:ea typeface="+mn-ea"/>
                <a:cs typeface="+mn-cs"/>
              </a:rPr>
              <a:t>A DAY</a:t>
            </a:r>
          </a:p>
        </p:txBody>
      </p:sp>
      <p:pic>
        <p:nvPicPr>
          <p:cNvPr id="16" name="Picture 15"/>
          <p:cNvPicPr>
            <a:picLocks noChangeAspect="1"/>
          </p:cNvPicPr>
          <p:nvPr/>
        </p:nvPicPr>
        <p:blipFill>
          <a:blip r:embed="rId5"/>
          <a:stretch>
            <a:fillRect/>
          </a:stretch>
        </p:blipFill>
        <p:spPr>
          <a:xfrm>
            <a:off x="6502485" y="658920"/>
            <a:ext cx="2318140" cy="2010337"/>
          </a:xfrm>
          <a:prstGeom prst="rect">
            <a:avLst/>
          </a:prstGeom>
        </p:spPr>
      </p:pic>
      <p:sp>
        <p:nvSpPr>
          <p:cNvPr id="17" name="Rectangle 16"/>
          <p:cNvSpPr/>
          <p:nvPr/>
        </p:nvSpPr>
        <p:spPr>
          <a:xfrm>
            <a:off x="6616178" y="2767622"/>
            <a:ext cx="2090751" cy="1568843"/>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B0F0"/>
                </a:solidFill>
                <a:effectLst/>
                <a:uLnTx/>
                <a:uFillTx/>
                <a:latin typeface="CorpoS"/>
                <a:ea typeface="+mn-ea"/>
                <a:cs typeface="+mn-cs"/>
              </a:rPr>
              <a:t>49% </a:t>
            </a:r>
            <a:r>
              <a:rPr kumimoji="0" lang="en-GB" sz="2399" b="0" i="1" u="none" strike="noStrike" kern="1200" cap="none" spc="0" normalizeH="0" baseline="0" noProof="0" dirty="0">
                <a:ln>
                  <a:noFill/>
                </a:ln>
                <a:solidFill>
                  <a:prstClr val="white"/>
                </a:solidFill>
                <a:effectLst/>
                <a:uLnTx/>
                <a:uFillTx/>
                <a:latin typeface="CorpoS"/>
                <a:ea typeface="+mn-ea"/>
                <a:cs typeface="+mn-cs"/>
              </a:rPr>
              <a:t>RATE THEIR SLEEP AS </a:t>
            </a:r>
            <a:r>
              <a:rPr kumimoji="0" lang="en-GB" sz="2399" b="1" i="1" u="none" strike="noStrike" kern="1200" cap="none" spc="0" normalizeH="0" baseline="0" noProof="0" dirty="0">
                <a:ln>
                  <a:noFill/>
                </a:ln>
                <a:solidFill>
                  <a:srgbClr val="00B0F0"/>
                </a:solidFill>
                <a:effectLst/>
                <a:uLnTx/>
                <a:uFillTx/>
                <a:latin typeface="CorpoS"/>
                <a:ea typeface="+mn-ea"/>
                <a:cs typeface="+mn-cs"/>
              </a:rPr>
              <a:t>AVERAGE TO VERY BAD</a:t>
            </a:r>
          </a:p>
        </p:txBody>
      </p:sp>
      <p:sp>
        <p:nvSpPr>
          <p:cNvPr id="20" name="Rectangle 19"/>
          <p:cNvSpPr/>
          <p:nvPr/>
        </p:nvSpPr>
        <p:spPr>
          <a:xfrm>
            <a:off x="9354572" y="2767622"/>
            <a:ext cx="2503430" cy="3783681"/>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ADEF"/>
                </a:solidFill>
                <a:effectLst/>
                <a:uLnTx/>
                <a:uFillTx/>
                <a:latin typeface="CorpoS"/>
                <a:ea typeface="+mn-ea"/>
                <a:cs typeface="+mn-cs"/>
              </a:rPr>
              <a:t>40% </a:t>
            </a:r>
            <a:r>
              <a:rPr kumimoji="0" lang="en-GB" sz="2399" b="0" i="1" u="none" strike="noStrike" kern="1200" cap="none" spc="0" normalizeH="0" baseline="0" noProof="0" dirty="0">
                <a:ln>
                  <a:noFill/>
                </a:ln>
                <a:solidFill>
                  <a:prstClr val="white"/>
                </a:solidFill>
                <a:effectLst/>
                <a:uLnTx/>
                <a:uFillTx/>
                <a:latin typeface="CorpoS"/>
                <a:ea typeface="+mn-ea"/>
                <a:cs typeface="+mn-cs"/>
              </a:rPr>
              <a:t>HAVE ONLY BEEN TO THE </a:t>
            </a:r>
            <a:r>
              <a:rPr kumimoji="0" lang="en-GB" sz="2399" b="1" i="1" u="none" strike="noStrike" kern="1200" cap="none" spc="0" normalizeH="0" baseline="0" noProof="0" dirty="0">
                <a:ln>
                  <a:noFill/>
                </a:ln>
                <a:solidFill>
                  <a:srgbClr val="00ADEF"/>
                </a:solidFill>
                <a:effectLst/>
                <a:uLnTx/>
                <a:uFillTx/>
                <a:latin typeface="CorpoS"/>
                <a:ea typeface="+mn-ea"/>
                <a:cs typeface="+mn-cs"/>
              </a:rPr>
              <a:t>DOCTORS ONCE</a:t>
            </a:r>
            <a:r>
              <a:rPr kumimoji="0" lang="en-GB" sz="2399" b="0" i="1" u="none" strike="noStrike" kern="1200" cap="none" spc="0" normalizeH="0" baseline="0" noProof="0" dirty="0">
                <a:ln>
                  <a:noFill/>
                </a:ln>
                <a:solidFill>
                  <a:prstClr val="white"/>
                </a:solidFill>
                <a:effectLst/>
                <a:uLnTx/>
                <a:uFillTx/>
                <a:latin typeface="CorpoS"/>
                <a:ea typeface="+mn-ea"/>
                <a:cs typeface="+mn-cs"/>
              </a:rPr>
              <a:t>, IF NOT AT ALL, </a:t>
            </a:r>
            <a:r>
              <a:rPr kumimoji="0" lang="en-GB" sz="2399" b="1" i="1" u="none" strike="noStrike" kern="1200" cap="none" spc="0" normalizeH="0" baseline="0" noProof="0" dirty="0">
                <a:ln>
                  <a:noFill/>
                </a:ln>
                <a:solidFill>
                  <a:srgbClr val="00ADEF"/>
                </a:solidFill>
                <a:effectLst/>
                <a:uLnTx/>
                <a:uFillTx/>
                <a:latin typeface="CorpoS"/>
                <a:ea typeface="+mn-ea"/>
                <a:cs typeface="+mn-cs"/>
              </a:rPr>
              <a:t>IN THE PAST YEAR</a:t>
            </a:r>
          </a:p>
          <a:p>
            <a:pPr marL="0" marR="0" lvl="0" indent="0" algn="ctr" defTabSz="913814" rtl="0" eaLnBrk="1" fontAlgn="auto" latinLnBrk="0" hangingPunct="1">
              <a:lnSpc>
                <a:spcPct val="100000"/>
              </a:lnSpc>
              <a:spcBef>
                <a:spcPts val="0"/>
              </a:spcBef>
              <a:spcAft>
                <a:spcPts val="0"/>
              </a:spcAft>
              <a:buClrTx/>
              <a:buSzTx/>
              <a:buFontTx/>
              <a:buNone/>
              <a:tabLst/>
              <a:defRPr/>
            </a:pPr>
            <a:endParaRPr kumimoji="0" lang="en-GB" sz="2399" b="0" i="1" u="none" strike="noStrike" kern="1200" cap="none" spc="0" normalizeH="0" baseline="0" noProof="0" dirty="0">
              <a:ln>
                <a:noFill/>
              </a:ln>
              <a:solidFill>
                <a:prstClr val="white"/>
              </a:solidFill>
              <a:effectLst/>
              <a:uLnTx/>
              <a:uFillTx/>
              <a:latin typeface="CorpoS"/>
              <a:ea typeface="+mn-ea"/>
              <a:cs typeface="+mn-cs"/>
            </a:endParaRPr>
          </a:p>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ADEF"/>
                </a:solidFill>
                <a:effectLst/>
                <a:uLnTx/>
                <a:uFillTx/>
                <a:latin typeface="CorpoS"/>
                <a:ea typeface="+mn-ea"/>
                <a:cs typeface="+mn-cs"/>
              </a:rPr>
              <a:t>20% </a:t>
            </a:r>
            <a:r>
              <a:rPr kumimoji="0" lang="en-GB" sz="2399" b="0" i="1" u="none" strike="noStrike" kern="1200" cap="none" spc="0" normalizeH="0" baseline="0" noProof="0" dirty="0">
                <a:ln>
                  <a:noFill/>
                </a:ln>
                <a:solidFill>
                  <a:prstClr val="white"/>
                </a:solidFill>
                <a:effectLst/>
                <a:uLnTx/>
                <a:uFillTx/>
                <a:latin typeface="CorpoS"/>
                <a:ea typeface="+mn-ea"/>
                <a:cs typeface="+mn-cs"/>
              </a:rPr>
              <a:t>SAY THEY </a:t>
            </a:r>
            <a:r>
              <a:rPr kumimoji="0" lang="en-GB" sz="2399" b="1" i="1" u="none" strike="noStrike" kern="1200" cap="none" spc="0" normalizeH="0" baseline="0" noProof="0" dirty="0">
                <a:ln>
                  <a:noFill/>
                </a:ln>
                <a:solidFill>
                  <a:srgbClr val="00ADEF"/>
                </a:solidFill>
                <a:effectLst/>
                <a:uLnTx/>
                <a:uFillTx/>
                <a:latin typeface="CorpoS"/>
                <a:ea typeface="+mn-ea"/>
                <a:cs typeface="+mn-cs"/>
              </a:rPr>
              <a:t>HAVEN’T BEEN TO A DOCTOR </a:t>
            </a:r>
            <a:r>
              <a:rPr kumimoji="0" lang="en-GB" sz="2399" b="0" i="1" u="none" strike="noStrike" kern="1200" cap="none" spc="0" normalizeH="0" baseline="0" noProof="0" dirty="0">
                <a:ln>
                  <a:noFill/>
                </a:ln>
                <a:solidFill>
                  <a:prstClr val="white"/>
                </a:solidFill>
                <a:effectLst/>
                <a:uLnTx/>
                <a:uFillTx/>
                <a:latin typeface="CorpoS"/>
                <a:ea typeface="+mn-ea"/>
                <a:cs typeface="+mn-cs"/>
              </a:rPr>
              <a:t>IN THE PAST 12 MONTHS</a:t>
            </a:r>
          </a:p>
        </p:txBody>
      </p:sp>
      <p:pic>
        <p:nvPicPr>
          <p:cNvPr id="21" name="Picture 20"/>
          <p:cNvPicPr>
            <a:picLocks noChangeAspect="1"/>
          </p:cNvPicPr>
          <p:nvPr/>
        </p:nvPicPr>
        <p:blipFill rotWithShape="1">
          <a:blip r:embed="rId6"/>
          <a:srcRect t="10217" b="3370"/>
          <a:stretch/>
        </p:blipFill>
        <p:spPr>
          <a:xfrm>
            <a:off x="9439987" y="653585"/>
            <a:ext cx="2332602" cy="2015672"/>
          </a:xfrm>
          <a:prstGeom prst="rect">
            <a:avLst/>
          </a:prstGeom>
        </p:spPr>
      </p:pic>
    </p:spTree>
    <p:extLst>
      <p:ext uri="{BB962C8B-B14F-4D97-AF65-F5344CB8AC3E}">
        <p14:creationId xmlns:p14="http://schemas.microsoft.com/office/powerpoint/2010/main" val="188351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282" y="484157"/>
            <a:ext cx="2265382" cy="2270025"/>
          </a:xfrm>
          <a:prstGeom prst="rect">
            <a:avLst/>
          </a:prstGeom>
        </p:spPr>
      </p:pic>
      <p:pic>
        <p:nvPicPr>
          <p:cNvPr id="10" name="Picture 9"/>
          <p:cNvPicPr>
            <a:picLocks noChangeAspect="1"/>
          </p:cNvPicPr>
          <p:nvPr/>
        </p:nvPicPr>
        <p:blipFill>
          <a:blip r:embed="rId4"/>
          <a:stretch>
            <a:fillRect/>
          </a:stretch>
        </p:blipFill>
        <p:spPr>
          <a:xfrm>
            <a:off x="6927911" y="485059"/>
            <a:ext cx="1984417" cy="2270026"/>
          </a:xfrm>
          <a:prstGeom prst="rect">
            <a:avLst/>
          </a:prstGeom>
        </p:spPr>
      </p:pic>
      <p:pic>
        <p:nvPicPr>
          <p:cNvPr id="11" name="Picture 10"/>
          <p:cNvPicPr>
            <a:picLocks noChangeAspect="1"/>
          </p:cNvPicPr>
          <p:nvPr/>
        </p:nvPicPr>
        <p:blipFill>
          <a:blip r:embed="rId5"/>
          <a:stretch>
            <a:fillRect/>
          </a:stretch>
        </p:blipFill>
        <p:spPr>
          <a:xfrm>
            <a:off x="9424575" y="485058"/>
            <a:ext cx="2299789" cy="2269125"/>
          </a:xfrm>
          <a:prstGeom prst="rect">
            <a:avLst/>
          </a:prstGeom>
        </p:spPr>
      </p:pic>
      <p:sp>
        <p:nvSpPr>
          <p:cNvPr id="13" name="Rectangle 12"/>
          <p:cNvSpPr/>
          <p:nvPr/>
        </p:nvSpPr>
        <p:spPr>
          <a:xfrm>
            <a:off x="467960" y="2933975"/>
            <a:ext cx="2873575" cy="2675365"/>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0" i="1" u="none" strike="noStrike" kern="1200" cap="none" spc="0" normalizeH="0" baseline="0" noProof="0" dirty="0">
                <a:ln>
                  <a:noFill/>
                </a:ln>
                <a:solidFill>
                  <a:prstClr val="white"/>
                </a:solidFill>
                <a:effectLst/>
                <a:uLnTx/>
                <a:uFillTx/>
                <a:latin typeface="CorpoS"/>
                <a:ea typeface="+mn-ea"/>
                <a:cs typeface="+mn-cs"/>
              </a:rPr>
              <a:t>THE VAN COMMUNITY WOULD LIKE TO SEE </a:t>
            </a:r>
            <a:r>
              <a:rPr kumimoji="0" lang="en-GB" sz="2399" b="1" i="1" u="none" strike="noStrike" kern="1200" cap="none" spc="0" normalizeH="0" baseline="0" noProof="0" dirty="0">
                <a:ln>
                  <a:noFill/>
                </a:ln>
                <a:solidFill>
                  <a:srgbClr val="00ADEF"/>
                </a:solidFill>
                <a:effectLst/>
                <a:uLnTx/>
                <a:uFillTx/>
                <a:latin typeface="CorpoS"/>
                <a:ea typeface="+mn-ea"/>
                <a:cs typeface="+mn-cs"/>
              </a:rPr>
              <a:t>HEALTHIER FOOD OPTIONS AVAILABLE AT SERVICE STATIONS</a:t>
            </a:r>
            <a:r>
              <a:rPr kumimoji="0" lang="en-GB" sz="2399" b="0" i="1" u="none" strike="noStrike" kern="1200" cap="none" spc="0" normalizeH="0" baseline="0" noProof="0" dirty="0">
                <a:ln>
                  <a:noFill/>
                </a:ln>
                <a:solidFill>
                  <a:prstClr val="white"/>
                </a:solidFill>
                <a:effectLst/>
                <a:uLnTx/>
                <a:uFillTx/>
                <a:latin typeface="CorpoS"/>
                <a:ea typeface="+mn-ea"/>
                <a:cs typeface="+mn-cs"/>
              </a:rPr>
              <a:t> IN THE UK </a:t>
            </a:r>
            <a:r>
              <a:rPr kumimoji="0" lang="en-GB" sz="2399" b="1" i="1" u="none" strike="noStrike" kern="1200" cap="none" spc="0" normalizeH="0" baseline="0" noProof="0" dirty="0">
                <a:ln>
                  <a:noFill/>
                </a:ln>
                <a:solidFill>
                  <a:srgbClr val="00ADEF"/>
                </a:solidFill>
                <a:effectLst/>
                <a:uLnTx/>
                <a:uFillTx/>
                <a:latin typeface="CorpoS"/>
                <a:ea typeface="+mn-ea"/>
                <a:cs typeface="+mn-cs"/>
              </a:rPr>
              <a:t>(95%)</a:t>
            </a:r>
          </a:p>
        </p:txBody>
      </p:sp>
      <p:pic>
        <p:nvPicPr>
          <p:cNvPr id="48130" name="Picture 2" descr="Image result for healthy food cartoon">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6939"/>
          <a:stretch/>
        </p:blipFill>
        <p:spPr bwMode="auto">
          <a:xfrm>
            <a:off x="395083" y="485060"/>
            <a:ext cx="3242953" cy="226912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221530" y="2931405"/>
            <a:ext cx="2122887" cy="3783681"/>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ADEF"/>
                </a:solidFill>
                <a:effectLst/>
                <a:uLnTx/>
                <a:uFillTx/>
                <a:latin typeface="CorpoS"/>
                <a:ea typeface="+mn-ea"/>
                <a:cs typeface="+mn-cs"/>
              </a:rPr>
              <a:t>MORE THAN A QUARTER </a:t>
            </a:r>
            <a:r>
              <a:rPr kumimoji="0" lang="en-GB" sz="2399" b="0" i="1" u="none" strike="noStrike" kern="1200" cap="none" spc="0" normalizeH="0" baseline="0" noProof="0" dirty="0">
                <a:ln>
                  <a:noFill/>
                </a:ln>
                <a:solidFill>
                  <a:prstClr val="white"/>
                </a:solidFill>
                <a:effectLst/>
                <a:uLnTx/>
                <a:uFillTx/>
                <a:latin typeface="CorpoS"/>
                <a:ea typeface="+mn-ea"/>
                <a:cs typeface="+mn-cs"/>
              </a:rPr>
              <a:t>(28%) BELIEVE HEALTHY FOOD OPTIONS AT MOTORWAY SERVICE STATIONS ARE </a:t>
            </a:r>
            <a:r>
              <a:rPr kumimoji="0" lang="en-GB" sz="2399" b="1" i="1" u="none" strike="noStrike" kern="1200" cap="none" spc="0" normalizeH="0" baseline="0" noProof="0" dirty="0">
                <a:ln>
                  <a:noFill/>
                </a:ln>
                <a:solidFill>
                  <a:srgbClr val="00ADEF"/>
                </a:solidFill>
                <a:effectLst/>
                <a:uLnTx/>
                <a:uFillTx/>
                <a:latin typeface="CorpoS"/>
                <a:ea typeface="+mn-ea"/>
                <a:cs typeface="+mn-cs"/>
              </a:rPr>
              <a:t>POOR OR VERY POOR</a:t>
            </a:r>
          </a:p>
        </p:txBody>
      </p:sp>
      <p:sp>
        <p:nvSpPr>
          <p:cNvPr id="16" name="Rectangle 15"/>
          <p:cNvSpPr/>
          <p:nvPr/>
        </p:nvSpPr>
        <p:spPr>
          <a:xfrm>
            <a:off x="9626065" y="2931406"/>
            <a:ext cx="1896806" cy="2307122"/>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ADEF"/>
                </a:solidFill>
                <a:effectLst/>
                <a:uLnTx/>
                <a:uFillTx/>
                <a:latin typeface="CorpoS"/>
                <a:ea typeface="+mn-ea"/>
                <a:cs typeface="+mn-cs"/>
              </a:rPr>
              <a:t>94</a:t>
            </a:r>
            <a:r>
              <a:rPr kumimoji="0" lang="en-GB" sz="2399" b="1" i="1" u="none" strike="noStrike" kern="1200" cap="none" spc="0" normalizeH="0" baseline="0" noProof="0">
                <a:ln>
                  <a:noFill/>
                </a:ln>
                <a:solidFill>
                  <a:srgbClr val="00ADEF"/>
                </a:solidFill>
                <a:effectLst/>
                <a:uLnTx/>
                <a:uFillTx/>
                <a:latin typeface="CorpoS"/>
                <a:ea typeface="+mn-ea"/>
                <a:cs typeface="+mn-cs"/>
              </a:rPr>
              <a:t>% </a:t>
            </a:r>
            <a:r>
              <a:rPr kumimoji="0" lang="en-GB" sz="2399" b="0" i="1" u="none" strike="noStrike" kern="1200" cap="none" spc="0" normalizeH="0" baseline="0" noProof="0">
                <a:ln>
                  <a:noFill/>
                </a:ln>
                <a:solidFill>
                  <a:prstClr val="white"/>
                </a:solidFill>
                <a:effectLst/>
                <a:uLnTx/>
                <a:uFillTx/>
                <a:latin typeface="CorpoS"/>
                <a:ea typeface="+mn-ea"/>
                <a:cs typeface="+mn-cs"/>
              </a:rPr>
              <a:t>EXPERIENCE </a:t>
            </a:r>
            <a:r>
              <a:rPr kumimoji="0" lang="en-GB" sz="2399" b="0" i="1" u="none" strike="noStrike" kern="1200" cap="none" spc="0" normalizeH="0" baseline="0" noProof="0" dirty="0">
                <a:ln>
                  <a:noFill/>
                </a:ln>
                <a:solidFill>
                  <a:prstClr val="white"/>
                </a:solidFill>
                <a:effectLst/>
                <a:uLnTx/>
                <a:uFillTx/>
                <a:latin typeface="CorpoS"/>
                <a:ea typeface="+mn-ea"/>
                <a:cs typeface="+mn-cs"/>
              </a:rPr>
              <a:t>A </a:t>
            </a:r>
            <a:r>
              <a:rPr kumimoji="0" lang="en-GB" sz="2399" b="1" i="1" u="none" strike="noStrike" kern="1200" cap="none" spc="0" normalizeH="0" baseline="0" noProof="0" dirty="0">
                <a:ln>
                  <a:noFill/>
                </a:ln>
                <a:solidFill>
                  <a:srgbClr val="00ADEF"/>
                </a:solidFill>
                <a:effectLst/>
                <a:uLnTx/>
                <a:uFillTx/>
                <a:latin typeface="CorpoS"/>
                <a:ea typeface="+mn-ea"/>
                <a:cs typeface="+mn-cs"/>
              </a:rPr>
              <a:t>DIP IN ENERGY AFTER EATING</a:t>
            </a:r>
            <a:endParaRPr kumimoji="0" lang="en-GB" sz="2399" b="0" i="1" u="none" strike="noStrike" kern="1200" cap="none" spc="0" normalizeH="0" baseline="0" noProof="0" dirty="0">
              <a:ln>
                <a:noFill/>
              </a:ln>
              <a:solidFill>
                <a:prstClr val="white"/>
              </a:solidFill>
              <a:effectLst/>
              <a:uLnTx/>
              <a:uFillTx/>
              <a:latin typeface="CorpoS"/>
              <a:ea typeface="+mn-ea"/>
              <a:cs typeface="+mn-cs"/>
            </a:endParaRPr>
          </a:p>
        </p:txBody>
      </p:sp>
      <p:sp>
        <p:nvSpPr>
          <p:cNvPr id="18" name="Rectangle 17"/>
          <p:cNvSpPr/>
          <p:nvPr/>
        </p:nvSpPr>
        <p:spPr>
          <a:xfrm>
            <a:off x="6693948" y="2931406"/>
            <a:ext cx="2452341" cy="3414542"/>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0" i="1" u="none" strike="noStrike" kern="1200" cap="none" spc="0" normalizeH="0" baseline="0" noProof="0" dirty="0">
                <a:ln>
                  <a:noFill/>
                </a:ln>
                <a:solidFill>
                  <a:prstClr val="white"/>
                </a:solidFill>
                <a:effectLst/>
                <a:uLnTx/>
                <a:uFillTx/>
                <a:latin typeface="CorpoS"/>
                <a:ea typeface="+mn-ea"/>
                <a:cs typeface="+mn-cs"/>
              </a:rPr>
              <a:t>THE MAIN REASON VAN DRIVERS ARE </a:t>
            </a:r>
            <a:r>
              <a:rPr kumimoji="0" lang="en-GB" sz="2399" b="1" i="1" u="none" strike="noStrike" kern="1200" cap="none" spc="0" normalizeH="0" baseline="0" noProof="0" dirty="0">
                <a:ln>
                  <a:noFill/>
                </a:ln>
                <a:solidFill>
                  <a:srgbClr val="00ADEF"/>
                </a:solidFill>
                <a:effectLst/>
                <a:uLnTx/>
                <a:uFillTx/>
                <a:latin typeface="CorpoS"/>
                <a:ea typeface="+mn-ea"/>
                <a:cs typeface="+mn-cs"/>
              </a:rPr>
              <a:t>PUT OFF EATING HEALTHIER </a:t>
            </a:r>
            <a:r>
              <a:rPr kumimoji="0" lang="en-GB" sz="2399" b="0" i="1" u="none" strike="noStrike" kern="1200" cap="none" spc="0" normalizeH="0" baseline="0" noProof="0" dirty="0">
                <a:ln>
                  <a:noFill/>
                </a:ln>
                <a:solidFill>
                  <a:prstClr val="white"/>
                </a:solidFill>
                <a:effectLst/>
                <a:uLnTx/>
                <a:uFillTx/>
                <a:latin typeface="CorpoS"/>
                <a:ea typeface="+mn-ea"/>
                <a:cs typeface="+mn-cs"/>
              </a:rPr>
              <a:t>LUNCHES BECAUSE IT IS </a:t>
            </a:r>
            <a:r>
              <a:rPr kumimoji="0" lang="en-GB" sz="2399" b="1" i="1" u="none" strike="noStrike" kern="1200" cap="none" spc="0" normalizeH="0" baseline="0" noProof="0" dirty="0">
                <a:ln>
                  <a:noFill/>
                </a:ln>
                <a:solidFill>
                  <a:srgbClr val="00ADEF"/>
                </a:solidFill>
                <a:effectLst/>
                <a:uLnTx/>
                <a:uFillTx/>
                <a:latin typeface="CorpoS"/>
                <a:ea typeface="+mn-ea"/>
                <a:cs typeface="+mn-cs"/>
              </a:rPr>
              <a:t>TOO EXPENSIVE </a:t>
            </a:r>
            <a:r>
              <a:rPr kumimoji="0" lang="en-GB" sz="2399" b="0" i="1" u="none" strike="noStrike" kern="1200" cap="none" spc="0" normalizeH="0" baseline="0" noProof="0" dirty="0">
                <a:ln>
                  <a:noFill/>
                </a:ln>
                <a:solidFill>
                  <a:prstClr val="white"/>
                </a:solidFill>
                <a:effectLst/>
                <a:uLnTx/>
                <a:uFillTx/>
                <a:latin typeface="CorpoS"/>
                <a:ea typeface="+mn-ea"/>
                <a:cs typeface="+mn-cs"/>
              </a:rPr>
              <a:t>TO DO SO (41%)</a:t>
            </a:r>
          </a:p>
        </p:txBody>
      </p:sp>
    </p:spTree>
    <p:extLst>
      <p:ext uri="{BB962C8B-B14F-4D97-AF65-F5344CB8AC3E}">
        <p14:creationId xmlns:p14="http://schemas.microsoft.com/office/powerpoint/2010/main" val="2945574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623" y="341218"/>
            <a:ext cx="2027878" cy="2306071"/>
          </a:xfrm>
          <a:prstGeom prst="rect">
            <a:avLst/>
          </a:prstGeom>
        </p:spPr>
      </p:pic>
      <p:sp>
        <p:nvSpPr>
          <p:cNvPr id="5" name="Rectangle 4"/>
          <p:cNvSpPr/>
          <p:nvPr/>
        </p:nvSpPr>
        <p:spPr>
          <a:xfrm>
            <a:off x="460164" y="2723037"/>
            <a:ext cx="1962797" cy="3293098"/>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B0F0"/>
                </a:solidFill>
                <a:effectLst/>
                <a:uLnTx/>
                <a:uFillTx/>
                <a:latin typeface="CorpoS"/>
                <a:ea typeface="+mn-ea"/>
                <a:cs typeface="+mn-cs"/>
              </a:rPr>
              <a:t>GO TO THE DOCTOR </a:t>
            </a:r>
            <a:r>
              <a:rPr kumimoji="0" lang="en-GB" sz="2399" b="0" i="1" u="none" strike="noStrike" kern="1200" cap="none" spc="0" normalizeH="0" baseline="0" noProof="0" dirty="0">
                <a:ln>
                  <a:noFill/>
                </a:ln>
                <a:solidFill>
                  <a:prstClr val="white"/>
                </a:solidFill>
                <a:effectLst/>
                <a:uLnTx/>
                <a:uFillTx/>
                <a:latin typeface="CorpoS"/>
                <a:ea typeface="+mn-ea"/>
                <a:cs typeface="+mn-cs"/>
              </a:rPr>
              <a:t>– ASK FOR A CHECK UP, HAVE BLOODS CHECKED, DON’T BRUSH OFF HEALTH NIGGLES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858" y="335283"/>
            <a:ext cx="3280897" cy="2312007"/>
          </a:xfrm>
          <a:prstGeom prst="rect">
            <a:avLst/>
          </a:prstGeom>
        </p:spPr>
      </p:pic>
      <p:sp>
        <p:nvSpPr>
          <p:cNvPr id="7" name="Rectangle 6"/>
          <p:cNvSpPr/>
          <p:nvPr/>
        </p:nvSpPr>
        <p:spPr>
          <a:xfrm>
            <a:off x="2878173" y="2713445"/>
            <a:ext cx="2956267" cy="1527828"/>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0" i="1" u="none" strike="noStrike" kern="1200" cap="none" spc="0" normalizeH="0" baseline="0" noProof="0" dirty="0">
                <a:ln>
                  <a:noFill/>
                </a:ln>
                <a:solidFill>
                  <a:prstClr val="white"/>
                </a:solidFill>
                <a:effectLst/>
                <a:uLnTx/>
                <a:uFillTx/>
                <a:latin typeface="CorpoS"/>
                <a:ea typeface="+mn-ea"/>
                <a:cs typeface="+mn-cs"/>
              </a:rPr>
              <a:t>CONSIDER A PACKED LUNCH IF POSSIBLE, OR IF NOT, LOOK AT </a:t>
            </a:r>
            <a:r>
              <a:rPr kumimoji="0" lang="en-GB" sz="2399" b="1" i="1" u="none" strike="noStrike" kern="1200" cap="none" spc="0" normalizeH="0" baseline="0" noProof="0" dirty="0">
                <a:ln>
                  <a:noFill/>
                </a:ln>
                <a:solidFill>
                  <a:srgbClr val="00B0F0"/>
                </a:solidFill>
                <a:effectLst/>
                <a:uLnTx/>
                <a:uFillTx/>
                <a:latin typeface="CorpoS"/>
                <a:ea typeface="+mn-ea"/>
                <a:cs typeface="+mn-cs"/>
              </a:rPr>
              <a:t>SIMPLE FOOD SWAPS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7111" y="333186"/>
            <a:ext cx="2675265" cy="2314104"/>
          </a:xfrm>
          <a:prstGeom prst="rect">
            <a:avLst/>
          </a:prstGeom>
        </p:spPr>
      </p:pic>
      <p:sp>
        <p:nvSpPr>
          <p:cNvPr id="9" name="Rectangle 8"/>
          <p:cNvSpPr/>
          <p:nvPr/>
        </p:nvSpPr>
        <p:spPr>
          <a:xfrm>
            <a:off x="6468141" y="2723037"/>
            <a:ext cx="2253204" cy="2604485"/>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B0F0"/>
                </a:solidFill>
                <a:effectLst/>
                <a:uLnTx/>
                <a:uFillTx/>
                <a:latin typeface="CorpoS"/>
                <a:ea typeface="+mn-ea"/>
                <a:cs typeface="+mn-cs"/>
              </a:rPr>
              <a:t>MONITOR </a:t>
            </a:r>
            <a:r>
              <a:rPr kumimoji="0" lang="en-GB" sz="2399" b="0" i="1" u="none" strike="noStrike" kern="1200" cap="none" spc="0" normalizeH="0" baseline="0" noProof="0" dirty="0">
                <a:ln>
                  <a:noFill/>
                </a:ln>
                <a:solidFill>
                  <a:prstClr val="white"/>
                </a:solidFill>
                <a:effectLst/>
                <a:uLnTx/>
                <a:uFillTx/>
                <a:latin typeface="CorpoS"/>
                <a:ea typeface="+mn-ea"/>
                <a:cs typeface="+mn-cs"/>
              </a:rPr>
              <a:t>YOUR SLEEP PATTERN, EITHER BY WEARING A </a:t>
            </a:r>
            <a:r>
              <a:rPr kumimoji="0" lang="en-GB" sz="2399" b="1" i="1" u="none" strike="noStrike" kern="1200" cap="none" spc="0" normalizeH="0" baseline="0" noProof="0" dirty="0">
                <a:ln>
                  <a:noFill/>
                </a:ln>
                <a:solidFill>
                  <a:srgbClr val="00B0F0"/>
                </a:solidFill>
                <a:effectLst/>
                <a:uLnTx/>
                <a:uFillTx/>
                <a:latin typeface="CorpoS"/>
                <a:ea typeface="+mn-ea"/>
                <a:cs typeface="+mn-cs"/>
              </a:rPr>
              <a:t>SLEEP TRACKER</a:t>
            </a:r>
            <a:r>
              <a:rPr kumimoji="0" lang="en-GB" sz="2399" b="0" i="1" u="none" strike="noStrike" kern="1200" cap="none" spc="0" normalizeH="0" baseline="0" noProof="0" dirty="0">
                <a:ln>
                  <a:noFill/>
                </a:ln>
                <a:solidFill>
                  <a:prstClr val="white"/>
                </a:solidFill>
                <a:effectLst/>
                <a:uLnTx/>
                <a:uFillTx/>
                <a:latin typeface="CorpoS"/>
                <a:ea typeface="+mn-ea"/>
                <a:cs typeface="+mn-cs"/>
              </a:rPr>
              <a:t>, OR KEEPING A </a:t>
            </a:r>
            <a:r>
              <a:rPr kumimoji="0" lang="en-GB" sz="2399" b="1" i="1" u="none" strike="noStrike" kern="1200" cap="none" spc="0" normalizeH="0" baseline="0" noProof="0" dirty="0">
                <a:ln>
                  <a:noFill/>
                </a:ln>
                <a:solidFill>
                  <a:srgbClr val="00B0F0"/>
                </a:solidFill>
                <a:effectLst/>
                <a:uLnTx/>
                <a:uFillTx/>
                <a:latin typeface="CorpoS"/>
                <a:ea typeface="+mn-ea"/>
                <a:cs typeface="+mn-cs"/>
              </a:rPr>
              <a:t>SLEEP DIARY</a:t>
            </a:r>
          </a:p>
        </p:txBody>
      </p:sp>
      <p:pic>
        <p:nvPicPr>
          <p:cNvPr id="11" name="Picture 10"/>
          <p:cNvPicPr>
            <a:picLocks noChangeAspect="1"/>
          </p:cNvPicPr>
          <p:nvPr/>
        </p:nvPicPr>
        <p:blipFill>
          <a:blip r:embed="rId6"/>
          <a:stretch>
            <a:fillRect/>
          </a:stretch>
        </p:blipFill>
        <p:spPr>
          <a:xfrm>
            <a:off x="9192732" y="332824"/>
            <a:ext cx="2575251" cy="2314466"/>
          </a:xfrm>
          <a:prstGeom prst="rect">
            <a:avLst/>
          </a:prstGeom>
        </p:spPr>
      </p:pic>
      <p:sp>
        <p:nvSpPr>
          <p:cNvPr id="12" name="Rectangle 11"/>
          <p:cNvSpPr/>
          <p:nvPr/>
        </p:nvSpPr>
        <p:spPr>
          <a:xfrm>
            <a:off x="8974159" y="2707923"/>
            <a:ext cx="3012397" cy="4040028"/>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0" i="1" u="none" strike="noStrike" kern="1200" cap="none" spc="0" normalizeH="0" baseline="0" noProof="0" dirty="0">
                <a:ln>
                  <a:noFill/>
                </a:ln>
                <a:solidFill>
                  <a:prstClr val="white"/>
                </a:solidFill>
                <a:effectLst/>
                <a:uLnTx/>
                <a:uFillTx/>
                <a:latin typeface="CorpoS"/>
                <a:ea typeface="+mn-ea"/>
                <a:cs typeface="+mn-cs"/>
              </a:rPr>
              <a:t>SEE WHAT THE </a:t>
            </a:r>
            <a:r>
              <a:rPr kumimoji="0" lang="en-GB" sz="2399" b="1" i="1" u="none" strike="noStrike" kern="1200" cap="none" spc="0" normalizeH="0" baseline="0" noProof="0" dirty="0">
                <a:ln>
                  <a:noFill/>
                </a:ln>
                <a:solidFill>
                  <a:srgbClr val="00B0F0"/>
                </a:solidFill>
                <a:effectLst/>
                <a:uLnTx/>
                <a:uFillTx/>
                <a:latin typeface="CorpoS"/>
                <a:ea typeface="+mn-ea"/>
                <a:cs typeface="+mn-cs"/>
              </a:rPr>
              <a:t>WELLBEING POLICY </a:t>
            </a:r>
            <a:r>
              <a:rPr kumimoji="0" lang="en-GB" sz="2399" b="0" i="1" u="none" strike="noStrike" kern="1200" cap="none" spc="0" normalizeH="0" baseline="0" noProof="0" dirty="0">
                <a:ln>
                  <a:noFill/>
                </a:ln>
                <a:solidFill>
                  <a:prstClr val="white"/>
                </a:solidFill>
                <a:effectLst/>
                <a:uLnTx/>
                <a:uFillTx/>
                <a:latin typeface="CorpoS"/>
                <a:ea typeface="+mn-ea"/>
                <a:cs typeface="+mn-cs"/>
              </a:rPr>
              <a:t>IS FOR YOUR WORKPLACE, OR IF YOU’RE SELF-EMPLOYED, SEE WHAT </a:t>
            </a:r>
            <a:r>
              <a:rPr kumimoji="0" lang="en-GB" sz="2399" b="1" i="1" u="none" strike="noStrike" kern="1200" cap="none" spc="0" normalizeH="0" baseline="0" noProof="0" dirty="0">
                <a:ln>
                  <a:noFill/>
                </a:ln>
                <a:solidFill>
                  <a:srgbClr val="00B0F0"/>
                </a:solidFill>
                <a:effectLst/>
                <a:uLnTx/>
                <a:uFillTx/>
                <a:latin typeface="CorpoS"/>
                <a:ea typeface="+mn-ea"/>
                <a:cs typeface="+mn-cs"/>
              </a:rPr>
              <a:t>PARTNERSHIPS</a:t>
            </a:r>
            <a:r>
              <a:rPr kumimoji="0" lang="en-GB" sz="2399" b="0" i="1" u="none" strike="noStrike" kern="1200" cap="none" spc="0" normalizeH="0" baseline="0" noProof="0" dirty="0">
                <a:ln>
                  <a:noFill/>
                </a:ln>
                <a:solidFill>
                  <a:prstClr val="white"/>
                </a:solidFill>
                <a:effectLst/>
                <a:uLnTx/>
                <a:uFillTx/>
                <a:latin typeface="CorpoS"/>
                <a:ea typeface="+mn-ea"/>
                <a:cs typeface="+mn-cs"/>
              </a:rPr>
              <a:t> YOU CAN SET UP WITH LOCAL </a:t>
            </a:r>
            <a:r>
              <a:rPr kumimoji="0" lang="en-GB" sz="2399" b="1" i="1" u="none" strike="noStrike" kern="1200" cap="none" spc="0" normalizeH="0" baseline="0" noProof="0" dirty="0">
                <a:ln>
                  <a:noFill/>
                </a:ln>
                <a:solidFill>
                  <a:srgbClr val="00B0F0"/>
                </a:solidFill>
                <a:effectLst/>
                <a:uLnTx/>
                <a:uFillTx/>
                <a:latin typeface="CorpoS"/>
                <a:ea typeface="+mn-ea"/>
                <a:cs typeface="+mn-cs"/>
              </a:rPr>
              <a:t>HEALTH CLUBS </a:t>
            </a:r>
            <a:r>
              <a:rPr kumimoji="0" lang="en-GB" sz="2399" b="0" i="1" u="none" strike="noStrike" kern="1200" cap="none" spc="0" normalizeH="0" baseline="0" noProof="0" dirty="0">
                <a:ln>
                  <a:noFill/>
                </a:ln>
                <a:solidFill>
                  <a:prstClr val="white"/>
                </a:solidFill>
                <a:effectLst/>
                <a:uLnTx/>
                <a:uFillTx/>
                <a:latin typeface="CorpoS"/>
                <a:ea typeface="+mn-ea"/>
                <a:cs typeface="+mn-cs"/>
              </a:rPr>
              <a:t>TO GET FAVOURABLE RATES </a:t>
            </a:r>
          </a:p>
        </p:txBody>
      </p:sp>
    </p:spTree>
    <p:extLst>
      <p:ext uri="{BB962C8B-B14F-4D97-AF65-F5344CB8AC3E}">
        <p14:creationId xmlns:p14="http://schemas.microsoft.com/office/powerpoint/2010/main" val="3339756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69492" y="815748"/>
            <a:ext cx="2618011" cy="1742168"/>
          </a:xfrm>
          <a:prstGeom prst="rect">
            <a:avLst/>
          </a:prstGeom>
        </p:spPr>
      </p:pic>
      <p:pic>
        <p:nvPicPr>
          <p:cNvPr id="10" name="Picture 9"/>
          <p:cNvPicPr>
            <a:picLocks noChangeAspect="1"/>
          </p:cNvPicPr>
          <p:nvPr/>
        </p:nvPicPr>
        <p:blipFill>
          <a:blip r:embed="rId4"/>
          <a:stretch>
            <a:fillRect/>
          </a:stretch>
        </p:blipFill>
        <p:spPr>
          <a:xfrm>
            <a:off x="3416109" y="815747"/>
            <a:ext cx="2618011" cy="1742168"/>
          </a:xfrm>
          <a:prstGeom prst="rect">
            <a:avLst/>
          </a:prstGeom>
        </p:spPr>
      </p:pic>
      <p:pic>
        <p:nvPicPr>
          <p:cNvPr id="11" name="Picture 10"/>
          <p:cNvPicPr>
            <a:picLocks noChangeAspect="1"/>
          </p:cNvPicPr>
          <p:nvPr/>
        </p:nvPicPr>
        <p:blipFill rotWithShape="1">
          <a:blip r:embed="rId5"/>
          <a:srcRect l="26027" t="3903" r="20219"/>
          <a:stretch/>
        </p:blipFill>
        <p:spPr>
          <a:xfrm>
            <a:off x="6362725" y="815748"/>
            <a:ext cx="2587427" cy="174367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8756" y="815747"/>
            <a:ext cx="2437131" cy="1830894"/>
          </a:xfrm>
          <a:prstGeom prst="rect">
            <a:avLst/>
          </a:prstGeom>
        </p:spPr>
      </p:pic>
      <p:sp>
        <p:nvSpPr>
          <p:cNvPr id="13" name="Rectangle 12"/>
          <p:cNvSpPr/>
          <p:nvPr/>
        </p:nvSpPr>
        <p:spPr>
          <a:xfrm>
            <a:off x="469491" y="2723037"/>
            <a:ext cx="2618011" cy="3681143"/>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B0F0"/>
                </a:solidFill>
                <a:effectLst/>
                <a:uLnTx/>
                <a:uFillTx/>
                <a:latin typeface="CorpoS"/>
                <a:ea typeface="+mn-ea"/>
                <a:cs typeface="+mn-cs"/>
              </a:rPr>
              <a:t>GO GREEN </a:t>
            </a:r>
            <a:r>
              <a:rPr kumimoji="0" lang="en-GB" sz="2399" b="0" i="1" u="none" strike="noStrike" kern="1200" cap="none" spc="0" normalizeH="0" baseline="0" noProof="0" dirty="0">
                <a:ln>
                  <a:noFill/>
                </a:ln>
                <a:solidFill>
                  <a:prstClr val="white"/>
                </a:solidFill>
                <a:effectLst/>
                <a:uLnTx/>
                <a:uFillTx/>
                <a:latin typeface="CorpoS"/>
                <a:ea typeface="+mn-ea"/>
                <a:cs typeface="+mn-cs"/>
              </a:rPr>
              <a:t>– NEW EVITO COMING SOON TO THE UK – CONSIDER HOW AN ELECTRIC VAN COULD SUIT, ESPECIALLY IF YOU’RE NEAR A LOW-EMISSION ZONE</a:t>
            </a:r>
          </a:p>
        </p:txBody>
      </p:sp>
      <p:sp>
        <p:nvSpPr>
          <p:cNvPr id="14" name="Rectangle 13"/>
          <p:cNvSpPr/>
          <p:nvPr/>
        </p:nvSpPr>
        <p:spPr>
          <a:xfrm>
            <a:off x="3416109" y="2713444"/>
            <a:ext cx="2618011" cy="2963371"/>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0" i="1" u="none" strike="noStrike" kern="1200" cap="none" spc="0" normalizeH="0" baseline="0" noProof="0" dirty="0">
                <a:ln>
                  <a:noFill/>
                </a:ln>
                <a:solidFill>
                  <a:prstClr val="white"/>
                </a:solidFill>
                <a:effectLst/>
                <a:uLnTx/>
                <a:uFillTx/>
                <a:latin typeface="CorpoS"/>
                <a:ea typeface="+mn-ea"/>
                <a:cs typeface="+mn-cs"/>
              </a:rPr>
              <a:t>OR FOR LARGER LOADS, THE ESPRINTER WILL BE AVAILABLE FROM 2020 TO </a:t>
            </a:r>
            <a:r>
              <a:rPr kumimoji="0" lang="en-GB" sz="2399" b="1" i="1" u="none" strike="noStrike" kern="1200" cap="none" spc="0" normalizeH="0" baseline="0" noProof="0" dirty="0">
                <a:ln>
                  <a:noFill/>
                </a:ln>
                <a:solidFill>
                  <a:srgbClr val="00B0F0"/>
                </a:solidFill>
                <a:effectLst/>
                <a:uLnTx/>
                <a:uFillTx/>
                <a:latin typeface="CorpoS"/>
                <a:ea typeface="+mn-ea"/>
                <a:cs typeface="+mn-cs"/>
              </a:rPr>
              <a:t>HELP FLEETS DEAL WITH ENVIRONMENTAL CHALLENGES</a:t>
            </a:r>
          </a:p>
        </p:txBody>
      </p:sp>
      <p:sp>
        <p:nvSpPr>
          <p:cNvPr id="15" name="Rectangle 14"/>
          <p:cNvSpPr/>
          <p:nvPr/>
        </p:nvSpPr>
        <p:spPr>
          <a:xfrm>
            <a:off x="6362724" y="2723037"/>
            <a:ext cx="2587427" cy="3322257"/>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B0F0"/>
                </a:solidFill>
                <a:effectLst/>
                <a:uLnTx/>
                <a:uFillTx/>
                <a:latin typeface="CorpoS"/>
                <a:ea typeface="+mn-ea"/>
                <a:cs typeface="+mn-cs"/>
              </a:rPr>
              <a:t>24 HOUR, 365 SUPPORT </a:t>
            </a:r>
            <a:r>
              <a:rPr kumimoji="0" lang="en-GB" sz="2399" b="0" i="1" u="none" strike="noStrike" kern="1200" cap="none" spc="0" normalizeH="0" baseline="0" noProof="0" dirty="0">
                <a:ln>
                  <a:noFill/>
                </a:ln>
                <a:solidFill>
                  <a:prstClr val="white"/>
                </a:solidFill>
                <a:effectLst/>
                <a:uLnTx/>
                <a:uFillTx/>
                <a:latin typeface="CorpoS"/>
                <a:ea typeface="+mn-ea"/>
                <a:cs typeface="+mn-cs"/>
              </a:rPr>
              <a:t>MEANS ONE LESS WORRY FOR BUSINESSES – FREE ROADSIDE RECOVERY WITH MOBILOVAN AND OUT-OF-HOURS DEALER NETWORK</a:t>
            </a:r>
            <a:endParaRPr kumimoji="0" lang="en-GB" sz="2399" b="1" i="1" u="none" strike="noStrike" kern="1200" cap="none" spc="0" normalizeH="0" baseline="0" noProof="0" dirty="0">
              <a:ln>
                <a:noFill/>
              </a:ln>
              <a:solidFill>
                <a:srgbClr val="00B0F0"/>
              </a:solidFill>
              <a:effectLst/>
              <a:uLnTx/>
              <a:uFillTx/>
              <a:latin typeface="CorpoS"/>
              <a:ea typeface="+mn-ea"/>
              <a:cs typeface="+mn-cs"/>
            </a:endParaRPr>
          </a:p>
        </p:txBody>
      </p:sp>
      <p:sp>
        <p:nvSpPr>
          <p:cNvPr id="16" name="Rectangle 15"/>
          <p:cNvSpPr/>
          <p:nvPr/>
        </p:nvSpPr>
        <p:spPr>
          <a:xfrm>
            <a:off x="8974159" y="2707923"/>
            <a:ext cx="3012397" cy="3681143"/>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0" i="1" u="none" strike="noStrike" kern="1200" cap="none" spc="0" normalizeH="0" baseline="0" noProof="0" dirty="0">
                <a:ln>
                  <a:noFill/>
                </a:ln>
                <a:solidFill>
                  <a:prstClr val="white"/>
                </a:solidFill>
                <a:effectLst/>
                <a:uLnTx/>
                <a:uFillTx/>
                <a:latin typeface="CorpoS"/>
                <a:ea typeface="+mn-ea"/>
                <a:cs typeface="+mn-cs"/>
              </a:rPr>
              <a:t>SEE HOW WE </a:t>
            </a:r>
            <a:r>
              <a:rPr kumimoji="0" lang="en-GB" sz="2399" b="1" i="1" u="none" strike="noStrike" kern="1200" cap="none" spc="0" normalizeH="0" baseline="0" noProof="0" dirty="0">
                <a:ln>
                  <a:noFill/>
                </a:ln>
                <a:solidFill>
                  <a:srgbClr val="00B0F0"/>
                </a:solidFill>
                <a:effectLst/>
                <a:uLnTx/>
                <a:uFillTx/>
                <a:latin typeface="CorpoS"/>
                <a:ea typeface="+mn-ea"/>
                <a:cs typeface="+mn-cs"/>
              </a:rPr>
              <a:t>WORK IN PARTNERSHIP WITH THE FTA VAN EXCELLENCE </a:t>
            </a:r>
            <a:r>
              <a:rPr kumimoji="0" lang="en-GB" sz="2399" b="0" i="1" u="none" strike="noStrike" kern="1200" cap="none" spc="0" normalizeH="0" baseline="0" noProof="0" dirty="0">
                <a:ln>
                  <a:noFill/>
                </a:ln>
                <a:solidFill>
                  <a:prstClr val="white"/>
                </a:solidFill>
                <a:effectLst/>
                <a:uLnTx/>
                <a:uFillTx/>
                <a:latin typeface="CorpoS"/>
                <a:ea typeface="+mn-ea"/>
                <a:cs typeface="+mn-cs"/>
              </a:rPr>
              <a:t>TO SUPPORT YOU IN UNDERSTANDING HOW TO ENSURE YOUR FLEET AND DRIVERS ARE SAFE AND COMPLIANT </a:t>
            </a:r>
          </a:p>
        </p:txBody>
      </p:sp>
    </p:spTree>
    <p:extLst>
      <p:ext uri="{BB962C8B-B14F-4D97-AF65-F5344CB8AC3E}">
        <p14:creationId xmlns:p14="http://schemas.microsoft.com/office/powerpoint/2010/main" val="2921599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8763" y="4930436"/>
            <a:ext cx="5805915" cy="755213"/>
          </a:xfrm>
          <a:ln>
            <a:noFill/>
          </a:ln>
        </p:spPr>
        <p:txBody>
          <a:bodyPr/>
          <a:lstStyle/>
          <a:p>
            <a:r>
              <a:rPr lang="en-US" dirty="0"/>
              <a:t> </a:t>
            </a:r>
          </a:p>
        </p:txBody>
      </p:sp>
      <p:sp>
        <p:nvSpPr>
          <p:cNvPr id="4" name="TextBox 3"/>
          <p:cNvSpPr txBox="1"/>
          <p:nvPr/>
        </p:nvSpPr>
        <p:spPr>
          <a:xfrm>
            <a:off x="-5528614" y="-650802"/>
            <a:ext cx="913448" cy="913448"/>
          </a:xfrm>
          <a:prstGeom prst="rect">
            <a:avLst/>
          </a:prstGeom>
          <a:noFill/>
        </p:spPr>
        <p:txBody>
          <a:bodyPr wrap="none" lIns="0" tIns="0" rIns="0" bIns="0" rtlCol="0">
            <a:noAutofit/>
          </a:bodyPr>
          <a:lstStyle/>
          <a:p>
            <a:pPr marL="0" marR="0" lvl="0" indent="0" algn="l" defTabSz="913814" rtl="0" eaLnBrk="1" fontAlgn="auto" latinLnBrk="0" hangingPunct="1">
              <a:lnSpc>
                <a:spcPct val="108000"/>
              </a:lnSpc>
              <a:spcBef>
                <a:spcPts val="0"/>
              </a:spcBef>
              <a:spcAft>
                <a:spcPts val="1006"/>
              </a:spcAft>
              <a:buClrTx/>
              <a:buSzTx/>
              <a:buFontTx/>
              <a:buNone/>
              <a:tabLst/>
              <a:defRPr/>
            </a:pPr>
            <a:endParaRPr kumimoji="0" lang="en-US" sz="1998" b="0" i="0" u="none" strike="noStrike" kern="1200" cap="none" spc="0" normalizeH="0" baseline="0" noProof="0" dirty="0">
              <a:ln>
                <a:noFill/>
              </a:ln>
              <a:solidFill>
                <a:prstClr val="black"/>
              </a:solidFill>
              <a:effectLst/>
              <a:uLnTx/>
              <a:uFillTx/>
              <a:latin typeface="CorpoS"/>
              <a:ea typeface="+mn-ea"/>
              <a:cs typeface="+mn-cs"/>
            </a:endParaRPr>
          </a:p>
        </p:txBody>
      </p:sp>
      <p:sp>
        <p:nvSpPr>
          <p:cNvPr id="5" name="Title 1"/>
          <p:cNvSpPr>
            <a:spLocks noGrp="1"/>
          </p:cNvSpPr>
          <p:nvPr>
            <p:ph type="ctrTitle"/>
          </p:nvPr>
        </p:nvSpPr>
        <p:spPr>
          <a:xfrm>
            <a:off x="398049" y="4321857"/>
            <a:ext cx="8923352" cy="1043457"/>
          </a:xfrm>
        </p:spPr>
        <p:txBody>
          <a:bodyPr/>
          <a:lstStyle/>
          <a:p>
            <a:r>
              <a:rPr lang="en-GB" sz="2799" i="1" dirty="0">
                <a:latin typeface="+mn-lt"/>
              </a:rPr>
              <a:t>ANDY ECCLES, HEAD OF FLEET</a:t>
            </a:r>
            <a:br>
              <a:rPr lang="en-GB" sz="2799" i="1" dirty="0">
                <a:latin typeface="+mn-lt"/>
              </a:rPr>
            </a:br>
            <a:r>
              <a:rPr lang="en-GB" sz="2799" i="1" dirty="0">
                <a:latin typeface="+mn-lt"/>
              </a:rPr>
              <a:t>MERCEDES-BENZ VANS UK LTD</a:t>
            </a:r>
            <a:br>
              <a:rPr lang="en-GB" sz="2799" i="1" dirty="0">
                <a:latin typeface="+mn-lt"/>
              </a:rPr>
            </a:br>
            <a:endParaRPr lang="en-GB" sz="2799" i="1" dirty="0">
              <a:latin typeface="+mn-lt"/>
            </a:endParaRPr>
          </a:p>
        </p:txBody>
      </p:sp>
      <p:pic>
        <p:nvPicPr>
          <p:cNvPr id="12" name="Picture 11"/>
          <p:cNvPicPr>
            <a:picLocks noChangeAspect="1"/>
          </p:cNvPicPr>
          <p:nvPr/>
        </p:nvPicPr>
        <p:blipFill rotWithShape="1">
          <a:blip r:embed="rId3"/>
          <a:srcRect l="1182" r="1367"/>
          <a:stretch/>
        </p:blipFill>
        <p:spPr>
          <a:xfrm>
            <a:off x="122447" y="262648"/>
            <a:ext cx="11875135" cy="4053492"/>
          </a:xfrm>
          <a:prstGeom prst="rect">
            <a:avLst/>
          </a:prstGeom>
        </p:spPr>
      </p:pic>
      <p:sp>
        <p:nvSpPr>
          <p:cNvPr id="6" name="Titel 6"/>
          <p:cNvSpPr txBox="1">
            <a:spLocks/>
          </p:cNvSpPr>
          <p:nvPr/>
        </p:nvSpPr>
        <p:spPr bwMode="white">
          <a:xfrm>
            <a:off x="398048" y="5365314"/>
            <a:ext cx="8254957" cy="455532"/>
          </a:xfrm>
          <a:prstGeom prst="rect">
            <a:avLst/>
          </a:prstGeom>
          <a:noFill/>
        </p:spPr>
        <p:txBody>
          <a:bodyPr vert="horz" lIns="0" tIns="0" rIns="0" bIns="0" rtlCol="0" anchor="t" anchorCtr="0">
            <a:noAutofit/>
          </a:bodyPr>
          <a:lstStyle>
            <a:lvl1pPr marL="0" indent="0" algn="l" defTabSz="913814" rtl="0" eaLnBrk="1" latinLnBrk="0" hangingPunct="1">
              <a:lnSpc>
                <a:spcPts val="3997"/>
              </a:lnSpc>
              <a:spcBef>
                <a:spcPts val="0"/>
              </a:spcBef>
              <a:buFont typeface="+mj-lt"/>
              <a:buNone/>
              <a:defRPr sz="2999" b="0" i="0" kern="1200" baseline="0">
                <a:solidFill>
                  <a:schemeClr val="bg1"/>
                </a:solidFill>
                <a:latin typeface="+mj-lt"/>
                <a:ea typeface="+mj-ea"/>
                <a:cs typeface="+mj-cs"/>
              </a:defRPr>
            </a:lvl1pPr>
          </a:lstStyle>
          <a:p>
            <a:pPr marL="0" marR="0" lvl="0" indent="0" algn="l" defTabSz="913357" rtl="0" eaLnBrk="1" fontAlgn="auto" latinLnBrk="0" hangingPunct="1">
              <a:lnSpc>
                <a:spcPts val="2999"/>
              </a:lnSpc>
              <a:spcBef>
                <a:spcPts val="0"/>
              </a:spcBef>
              <a:spcAft>
                <a:spcPts val="0"/>
              </a:spcAft>
              <a:buClrTx/>
              <a:buSzTx/>
              <a:buFont typeface="+mj-lt"/>
              <a:buNone/>
              <a:tabLst/>
              <a:defRPr/>
            </a:pPr>
            <a:r>
              <a:rPr kumimoji="0" lang="en-US" sz="1999" b="0" i="1" u="none" strike="noStrike" kern="1200" cap="none" spc="0" normalizeH="0" baseline="0" noProof="0" dirty="0">
                <a:ln>
                  <a:noFill/>
                </a:ln>
                <a:solidFill>
                  <a:srgbClr val="FFFFFF"/>
                </a:solidFill>
                <a:effectLst/>
                <a:uLnTx/>
                <a:uFillTx/>
                <a:latin typeface="CorpoS"/>
                <a:ea typeface="+mj-ea"/>
                <a:cs typeface="+mj-cs"/>
              </a:rPr>
              <a:t>ANDREW.ECCLES@DAIMLER.COM, 07899 891972</a:t>
            </a:r>
          </a:p>
        </p:txBody>
      </p:sp>
    </p:spTree>
    <p:extLst>
      <p:ext uri="{BB962C8B-B14F-4D97-AF65-F5344CB8AC3E}">
        <p14:creationId xmlns:p14="http://schemas.microsoft.com/office/powerpoint/2010/main" val="3024569489"/>
      </p:ext>
    </p:extLst>
  </p:cSld>
  <p:clrMapOvr>
    <a:masterClrMapping/>
  </p:clrMapOvr>
</p:sld>
</file>

<file path=ppt/theme/theme1.xml><?xml version="1.0" encoding="utf-8"?>
<a:theme xmlns:a="http://schemas.openxmlformats.org/drawingml/2006/main" name="FTA">
  <a:themeElements>
    <a:clrScheme name="FTA">
      <a:dk1>
        <a:srgbClr val="000000"/>
      </a:dk1>
      <a:lt1>
        <a:sysClr val="window" lastClr="FFFFFF"/>
      </a:lt1>
      <a:dk2>
        <a:srgbClr val="595959"/>
      </a:dk2>
      <a:lt2>
        <a:srgbClr val="D8D8D8"/>
      </a:lt2>
      <a:accent1>
        <a:srgbClr val="090041"/>
      </a:accent1>
      <a:accent2>
        <a:srgbClr val="008CFF"/>
      </a:accent2>
      <a:accent3>
        <a:srgbClr val="FF0000"/>
      </a:accent3>
      <a:accent4>
        <a:srgbClr val="E1EBFF"/>
      </a:accent4>
      <a:accent5>
        <a:srgbClr val="FFFFFF"/>
      </a:accent5>
      <a:accent6>
        <a:srgbClr val="FFFFFF"/>
      </a:accent6>
      <a:hlink>
        <a:srgbClr val="090041"/>
      </a:hlink>
      <a:folHlink>
        <a:srgbClr val="FF0000"/>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ercedes-Benz white">
  <a:themeElements>
    <a:clrScheme name="Mercedes-Benz white 2">
      <a:dk1>
        <a:srgbClr val="FFFFFF"/>
      </a:dk1>
      <a:lt1>
        <a:srgbClr val="000000"/>
      </a:lt1>
      <a:dk2>
        <a:srgbClr val="EAEAEA"/>
      </a:dk2>
      <a:lt2>
        <a:srgbClr val="B6BBC1"/>
      </a:lt2>
      <a:accent1>
        <a:srgbClr val="9E9E9E"/>
      </a:accent1>
      <a:accent2>
        <a:srgbClr val="E6E6E6"/>
      </a:accent2>
      <a:accent3>
        <a:srgbClr val="C8C8C8"/>
      </a:accent3>
      <a:accent4>
        <a:srgbClr val="707070"/>
      </a:accent4>
      <a:accent5>
        <a:srgbClr val="444444"/>
      </a:accent5>
      <a:accent6>
        <a:srgbClr val="00ADEF"/>
      </a:accent6>
      <a:hlink>
        <a:srgbClr val="00ADEF"/>
      </a:hlink>
      <a:folHlink>
        <a:srgbClr val="00ADEF"/>
      </a:folHlink>
    </a:clrScheme>
    <a:fontScheme name="© Mercedes-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Light Grey 100%">
      <a:srgbClr val="E6E6E6"/>
    </a:custClr>
    <a:custClr name="Light Grey +20 K">
      <a:srgbClr val="C8C8C8"/>
    </a:custClr>
    <a:custClr name="Light Grey +40 K">
      <a:srgbClr val="9E9E9E"/>
    </a:custClr>
    <a:custClr name="Light Grey +60 K">
      <a:srgbClr val="707070"/>
    </a:custClr>
    <a:custClr name="Light Grey +80 K">
      <a:srgbClr val="444444"/>
    </a:custClr>
    <a:custClr>
      <a:srgbClr val="FFFFFF"/>
    </a:custClr>
    <a:custClr>
      <a:srgbClr val="FFFFFF"/>
    </a:custClr>
    <a:custClr>
      <a:srgbClr val="FFFFFF"/>
    </a:custClr>
    <a:custClr>
      <a:srgbClr val="FFFFFF"/>
    </a:custClr>
    <a:custClr>
      <a:srgbClr val="FFFFFF"/>
    </a:custClr>
    <a:custClr name="Pure Blue 100%">
      <a:srgbClr val="00ADEF"/>
    </a:custClr>
    <a:custClr name="Pure Blue +">
      <a:srgbClr val="0082E6"/>
    </a:custClr>
    <a:custClr name="Pure Blue ++">
      <a:srgbClr val="003366"/>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Red">
      <a:srgbClr val="9F0002"/>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theme>
</file>

<file path=ppt/theme/theme3.xml><?xml version="1.0" encoding="utf-8"?>
<a:theme xmlns:a="http://schemas.openxmlformats.org/drawingml/2006/main" name="PPT Master // Mercedes-Benz // 16x9 // schwarz">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Benz alte Schriften">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0" tIns="0" rIns="0" bIns="0" rtlCol="0" anchor="t" anchorCtr="0"/>
      <a:lstStyle>
        <a:defPPr algn="l">
          <a:lnSpc>
            <a:spcPct val="108000"/>
          </a:lnSpc>
          <a:spcAft>
            <a:spcPts val="1008"/>
          </a:spcAft>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white">
        <a:ln w="635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nSpc>
            <a:spcPct val="108000"/>
          </a:lnSpc>
          <a:spcAft>
            <a:spcPts val="1008"/>
          </a:spcAft>
          <a:defRPr sz="2000" dirty="0" err="1" smtClean="0">
            <a:solidFill>
              <a:schemeClr val="tx1"/>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1383</Words>
  <Application>Microsoft Office PowerPoint</Application>
  <PresentationFormat>Widescreen</PresentationFormat>
  <Paragraphs>42</Paragraphs>
  <Slides>7</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vt:i4>
      </vt:variant>
    </vt:vector>
  </HeadingPairs>
  <TitlesOfParts>
    <vt:vector size="18" baseType="lpstr">
      <vt:lpstr>Arial</vt:lpstr>
      <vt:lpstr>Calibri</vt:lpstr>
      <vt:lpstr>CorpoA</vt:lpstr>
      <vt:lpstr>CorpoS</vt:lpstr>
      <vt:lpstr>Overpass Light</vt:lpstr>
      <vt:lpstr>Symbol</vt:lpstr>
      <vt:lpstr>Verdana</vt:lpstr>
      <vt:lpstr>Webdings</vt:lpstr>
      <vt:lpstr>FTA</vt:lpstr>
      <vt:lpstr>1_Mercedes-Benz white</vt:lpstr>
      <vt:lpstr>PPT Master // Mercedes-Benz // 16x9 // schwarz</vt:lpstr>
      <vt:lpstr>Mercedes Benz Vans: sponsors address      </vt:lpstr>
      <vt:lpstr>ANDY ECCLES, HEAD OF FLEET MERCEDES-BENZ VANS UK LTD </vt:lpstr>
      <vt:lpstr>PowerPoint Presentation</vt:lpstr>
      <vt:lpstr>PowerPoint Presentation</vt:lpstr>
      <vt:lpstr>PowerPoint Presentation</vt:lpstr>
      <vt:lpstr>PowerPoint Presentation</vt:lpstr>
      <vt:lpstr>ANDY ECCLES, HEAD OF FLEET MERCEDES-BENZ VANS UK LTD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Mercedes Benz Vans: sponsors address      </dc:title>
  <dc:creator>Aimee Redmond</dc:creator>
  <cp:lastModifiedBy>Aimee Redmond</cp:lastModifiedBy>
  <cp:revision>1</cp:revision>
  <dcterms:created xsi:type="dcterms:W3CDTF">2019-04-04T10:19:40Z</dcterms:created>
  <dcterms:modified xsi:type="dcterms:W3CDTF">2019-04-04T10:19:53Z</dcterms:modified>
</cp:coreProperties>
</file>