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814" r:id="rId2"/>
    <p:sldId id="816" r:id="rId3"/>
    <p:sldId id="817" r:id="rId4"/>
    <p:sldId id="818" r:id="rId5"/>
    <p:sldId id="819" r:id="rId6"/>
    <p:sldId id="820" r:id="rId7"/>
    <p:sldId id="294" r:id="rId8"/>
    <p:sldId id="296" r:id="rId9"/>
    <p:sldId id="8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2E7A-D497-40D2-ADB3-C5F700A9C461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2DC5E-BF14-4EC1-BF9E-D6DAC3A1E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2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6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8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9869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64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8486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29720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3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79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FTA Blast of Information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Barrie Wilson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Regional Manager, Vans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Freight Transport Association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05AEFE-EB82-4EA9-B2DA-5FC55FDF0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466" y="1719134"/>
            <a:ext cx="3113445" cy="4392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009268-CFEF-42B1-977E-B3FF081E0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65" y="1824341"/>
            <a:ext cx="4696176" cy="3908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47C72-DD26-4665-8F62-FFBFAEF73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23" y="1644718"/>
            <a:ext cx="4696177" cy="45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1E5EC01-A5FA-481C-92B9-0CF12421E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218" y="1720850"/>
            <a:ext cx="6221565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BCAE8-4AC0-4F44-B197-196A50A0D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2B013F-4022-440D-A17F-09D24D6D9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9C4C14-22E2-46B0-A2B4-D2CB2655A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C835BC-F4FE-43C4-BD36-865CA88B1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2C2B56-A051-4404-95BC-395B95A3C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460" y="1784771"/>
            <a:ext cx="8515079" cy="46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04DB0-DC46-4108-AE2F-7809E0D6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lvl="2" indent="0" algn="ctr">
              <a:buNone/>
            </a:pPr>
            <a:endParaRPr lang="en-GB" sz="3600" dirty="0"/>
          </a:p>
          <a:p>
            <a:pPr marL="216000" lvl="2" indent="0" algn="ctr">
              <a:buNone/>
            </a:pPr>
            <a:endParaRPr lang="en-GB" sz="3600" dirty="0"/>
          </a:p>
          <a:p>
            <a:pPr marL="216000" lvl="2" indent="0" algn="ctr">
              <a:buNone/>
            </a:pPr>
            <a:r>
              <a:rPr lang="en-GB" sz="3600" dirty="0"/>
              <a:t>info@vanexcellence.co.uk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1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Overpass Light</vt:lpstr>
      <vt:lpstr>Verdana</vt:lpstr>
      <vt:lpstr>FTA</vt:lpstr>
      <vt:lpstr>FTA Blast of Information      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FTA Blast of Information      </dc:title>
  <dc:creator>Aimee Redmond</dc:creator>
  <cp:lastModifiedBy>Aimee Redmond</cp:lastModifiedBy>
  <cp:revision>1</cp:revision>
  <dcterms:created xsi:type="dcterms:W3CDTF">2019-03-29T10:27:15Z</dcterms:created>
  <dcterms:modified xsi:type="dcterms:W3CDTF">2019-03-29T10:27:23Z</dcterms:modified>
</cp:coreProperties>
</file>