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sldIdLst>
    <p:sldId id="812" r:id="rId3"/>
    <p:sldId id="280" r:id="rId4"/>
    <p:sldId id="281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BFFC-44E7-4047-AD86-5DBD1CD15634}" type="datetimeFigureOut">
              <a:rPr lang="en-GB" smtClean="0"/>
              <a:t>29/03/2019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EEE3F-A822-49CB-96A4-E1E00E581E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1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6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8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C0748-26B6-40C9-A8C2-42D69EC980B5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78097E2-863B-40AA-9CC7-462D85E2F655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46972" y="4770102"/>
            <a:ext cx="11074400" cy="619905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73124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2"/>
          </p:nvPr>
        </p:nvSpPr>
        <p:spPr>
          <a:xfrm>
            <a:off x="546972" y="2795423"/>
            <a:ext cx="11074400" cy="18542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972" y="415014"/>
            <a:ext cx="11074400" cy="471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1470285"/>
            <a:ext cx="11074400" cy="1204660"/>
          </a:xfrm>
        </p:spPr>
        <p:txBody>
          <a:bodyPr/>
          <a:lstStyle>
            <a:lvl1pPr marL="304792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1pPr>
            <a:lvl2pPr marL="914377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2pPr>
            <a:lvl3pPr marL="1297485" indent="-311143">
              <a:spcBef>
                <a:spcPts val="0"/>
              </a:spcBef>
              <a:spcAft>
                <a:spcPts val="3200"/>
              </a:spcAft>
              <a:buFont typeface="Wingdings" charset="2"/>
              <a:buChar char="§"/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01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65A4-86F6-41F8-9F7D-BF292FBCC9C1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5DB14CE-7EED-4CC7-9DE6-2961383D5FEF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8800" y="5516473"/>
            <a:ext cx="11074400" cy="601299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073124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610600" y="1649729"/>
            <a:ext cx="2361840" cy="1928611"/>
          </a:xfr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Font typeface="Courier New" panose="02070309020205020404" pitchFamily="49" charset="0"/>
              <a:buChar char="o"/>
              <a:defRPr/>
            </a:lvl2pPr>
            <a:lvl3pPr marL="1445648" indent="-457189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–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558800" y="1470283"/>
            <a:ext cx="11074400" cy="3863299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3254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7C6E8E5-30D2-485B-BA5E-74A76D9D0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32"/>
          <a:stretch>
            <a:fillRect/>
          </a:stretch>
        </p:blipFill>
        <p:spPr bwMode="auto">
          <a:xfrm>
            <a:off x="522818" y="6089651"/>
            <a:ext cx="1339849" cy="7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72419" y="2679460"/>
            <a:ext cx="8261059" cy="453053"/>
          </a:xfrm>
        </p:spPr>
        <p:txBody>
          <a:bodyPr>
            <a:noAutofit/>
          </a:bodyPr>
          <a:lstStyle>
            <a:lvl1pPr marL="0" algn="ctr" defTabSz="1219170" rtl="0" eaLnBrk="1" latinLnBrk="0" hangingPunct="1">
              <a:defRPr lang="en-US" sz="4267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26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4413194E-90F3-470C-8F01-50B0B87892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79"/>
          <a:stretch>
            <a:fillRect/>
          </a:stretch>
        </p:blipFill>
        <p:spPr bwMode="auto">
          <a:xfrm>
            <a:off x="522818" y="6089651"/>
            <a:ext cx="1365249" cy="7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72419" y="2679460"/>
            <a:ext cx="8261059" cy="453053"/>
          </a:xfrm>
        </p:spPr>
        <p:txBody>
          <a:bodyPr>
            <a:noAutofit/>
          </a:bodyPr>
          <a:lstStyle>
            <a:lvl1pPr marL="0" algn="ctr" defTabSz="1219170" rtl="0" eaLnBrk="1" latinLnBrk="0" hangingPunct="1">
              <a:defRPr lang="en-US" sz="4267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2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E8BAE6-D03D-4C63-83C4-EEE8FFA43FF7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561FD29-C9B7-4532-95EA-9FB1A134BA65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8800" y="1470284"/>
            <a:ext cx="11074400" cy="357613"/>
          </a:xfrm>
        </p:spPr>
        <p:txBody>
          <a:bodyPr anchor="ctr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33" b="1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58800" y="1827897"/>
            <a:ext cx="11074400" cy="3954985"/>
          </a:xfrm>
        </p:spPr>
        <p:txBody>
          <a:bodyPr/>
          <a:lstStyle>
            <a:lvl1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lnSpc>
                <a:spcPts val="3333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8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77199E-F9FD-4037-99C0-33DE851E4899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BF2E722-0455-49B9-AA59-E20B343F447D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8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B3F425D-39FE-4704-BB6D-366CDB7F9566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BC38174-F52D-45A5-A5AF-4059A5A6E0FD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8018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47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365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84866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4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BE004A5-A22C-411F-8E19-EAB037CDB6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2"/>
          <a:stretch>
            <a:fillRect/>
          </a:stretch>
        </p:blipFill>
        <p:spPr bwMode="auto">
          <a:xfrm>
            <a:off x="209551" y="270933"/>
            <a:ext cx="21949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537" y="4510097"/>
            <a:ext cx="9144000" cy="388472"/>
          </a:xfrm>
        </p:spPr>
        <p:txBody>
          <a:bodyPr>
            <a:noAutofit/>
          </a:bodyPr>
          <a:lstStyle>
            <a:lvl1pPr marL="0" algn="r" defTabSz="1219170" rtl="0" eaLnBrk="1" latinLnBrk="0" hangingPunct="1">
              <a:defRPr lang="en-US" sz="3733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537" y="4898569"/>
            <a:ext cx="9144000" cy="386275"/>
          </a:xfrm>
        </p:spPr>
        <p:txBody>
          <a:bodyPr anchor="ctr">
            <a:normAutofit/>
          </a:bodyPr>
          <a:lstStyle>
            <a:lvl1pPr marL="0" indent="0" algn="r" defTabSz="1219170" rtl="0" eaLnBrk="1" latinLnBrk="0" hangingPunct="1">
              <a:buNone/>
              <a:defRPr lang="en-US" sz="1867" kern="1200" baseline="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54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3C748A-D8B4-44DB-9966-C5F8F14706D5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3BCA709-8EB9-48B8-892F-0A6E261A9AD1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8800" y="415014"/>
            <a:ext cx="11074400" cy="471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8800" y="1476589"/>
            <a:ext cx="11074400" cy="4104640"/>
          </a:xfrm>
        </p:spPr>
        <p:txBody>
          <a:bodyPr/>
          <a:lstStyle>
            <a:lvl1pPr marL="457189" indent="-457189">
              <a:spcAft>
                <a:spcPts val="800"/>
              </a:spcAft>
              <a:buFont typeface="+mj-lt"/>
              <a:buAutoNum type="arabicPeriod"/>
              <a:defRPr sz="2133" baseline="0"/>
            </a:lvl1pPr>
            <a:lvl2pPr marL="768331" indent="-304792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483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C8354A-9DBE-496C-8990-FA998F28944A}"/>
              </a:ext>
            </a:extLst>
          </p:cNvPr>
          <p:cNvSpPr txBox="1">
            <a:spLocks/>
          </p:cNvSpPr>
          <p:nvPr userDrawn="1"/>
        </p:nvSpPr>
        <p:spPr>
          <a:xfrm>
            <a:off x="8407400" y="6328833"/>
            <a:ext cx="3225800" cy="366184"/>
          </a:xfrm>
          <a:prstGeom prst="rect">
            <a:avLst/>
          </a:prstGeom>
        </p:spPr>
        <p:txBody>
          <a:bodyPr r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0BA3BAD-DF29-4E84-971E-C131265DFDE4}" type="slidenum">
              <a:rPr lang="en-US" altLang="en-US" sz="16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1470284"/>
            <a:ext cx="11074400" cy="4113107"/>
          </a:xfrm>
        </p:spPr>
        <p:txBody>
          <a:bodyPr/>
          <a:lstStyle>
            <a:lvl1pPr marL="304792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1pPr>
            <a:lvl2pPr marL="914377" indent="-304792">
              <a:spcBef>
                <a:spcPts val="0"/>
              </a:spcBef>
              <a:spcAft>
                <a:spcPts val="1333"/>
              </a:spcAft>
              <a:buFont typeface="Wingdings" charset="2"/>
              <a:buChar char="§"/>
              <a:defRPr/>
            </a:lvl2pPr>
            <a:lvl3pPr marL="1297485" indent="-311143">
              <a:spcBef>
                <a:spcPts val="0"/>
              </a:spcBef>
              <a:spcAft>
                <a:spcPts val="3200"/>
              </a:spcAft>
              <a:buFont typeface="Wingdings" charset="2"/>
              <a:buChar char="§"/>
              <a:defRPr sz="1867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67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27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3D5A-EF35-4CC2-B701-A7B368873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7400" y="6326717"/>
            <a:ext cx="3225800" cy="364067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44B90D-A13C-4911-A05D-03FAF0C69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3506A1D-A5BF-407B-A429-901815DF9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8801" y="414868"/>
            <a:ext cx="8168217" cy="4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A9366DD-C7AF-4A68-B239-4BB608ED79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8800" y="1737784"/>
            <a:ext cx="11074400" cy="421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1"/>
            <a:r>
              <a:rPr lang="en-US" altLang="en-US"/>
              <a:t>Third level</a:t>
            </a:r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6B0F4EEF-F87F-4F57-AA65-AAB41023A5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905934"/>
            <a:ext cx="11112500" cy="9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Q:\Account_Services\Dollar2018\Presentation Folder\2016 Multibrand Template\HDTD_Primary_Logo_RGB (002).png">
            <a:extLst>
              <a:ext uri="{FF2B5EF4-FFF2-40B4-BE49-F238E27FC236}">
                <a16:creationId xmlns:a16="http://schemas.microsoft.com/office/drawing/2014/main" id="{870FEE9E-8395-4430-8643-1ECFE3E474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3"/>
          <a:stretch>
            <a:fillRect/>
          </a:stretch>
        </p:blipFill>
        <p:spPr bwMode="auto">
          <a:xfrm>
            <a:off x="520701" y="6089652"/>
            <a:ext cx="1341967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4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404040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</a:defRPr>
      </a:lvl9pPr>
    </p:titleStyle>
    <p:bodyStyle>
      <a:lvl1pPr marL="304792" indent="-304792" algn="l" rtl="0" eaLnBrk="0" fontAlgn="base" hangingPunct="0">
        <a:spcBef>
          <a:spcPct val="0"/>
        </a:spcBef>
        <a:spcAft>
          <a:spcPts val="1333"/>
        </a:spcAft>
        <a:buFont typeface="Wingdings" panose="05000000000000000000" pitchFamily="2" charset="2"/>
        <a:buChar char="§"/>
        <a:defRPr lang="en-US" sz="2133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1295368" indent="-38099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Wingdings" panose="05000000000000000000" pitchFamily="2" charset="2"/>
        <a:buChar char="§"/>
        <a:defRPr lang="en-US" sz="2133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1371566" indent="-457189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lang="en-US" sz="2533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Blast of Innovation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Chris Mangan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Head of New Business  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Hertz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9D3427E-92D0-4524-99C0-0EB820E080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1500" y="4510617"/>
            <a:ext cx="9144000" cy="389467"/>
          </a:xfrm>
        </p:spPr>
        <p:txBody>
          <a:bodyPr/>
          <a:lstStyle/>
          <a:p>
            <a:r>
              <a:rPr lang="en-GB" altLang="en-US">
                <a:solidFill>
                  <a:srgbClr val="404040"/>
                </a:solidFill>
              </a:rPr>
              <a:t>MORE POWER TO YOU</a:t>
            </a:r>
            <a:endParaRPr altLang="en-US">
              <a:solidFill>
                <a:srgbClr val="40404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96651-0904-443E-9669-EDEEA6A48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500" y="4900085"/>
            <a:ext cx="9144000" cy="385233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GB"/>
              <a:t>March / April 2019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9C844AB-F8CE-4A5C-810C-C93B1FA1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1DF54D-3AF2-4983-AABD-88C7ADA75731}"/>
              </a:ext>
            </a:extLst>
          </p:cNvPr>
          <p:cNvSpPr/>
          <p:nvPr/>
        </p:nvSpPr>
        <p:spPr>
          <a:xfrm>
            <a:off x="224367" y="1335618"/>
            <a:ext cx="10941051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Problem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Potentially unprecedented economic conditions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Uncertainty across all industry sectors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ability for long term forecasting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reluctantancy to invest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0" name="Picture 5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889DAFD2-A96B-4C27-B6B6-907DAF91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45534"/>
            <a:ext cx="23473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E0E7476-7C60-42E3-85AA-44626E54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5F6FA8-94E3-49DB-82E6-0E1CADA6E200}"/>
              </a:ext>
            </a:extLst>
          </p:cNvPr>
          <p:cNvSpPr/>
          <p:nvPr/>
        </p:nvSpPr>
        <p:spPr>
          <a:xfrm>
            <a:off x="497418" y="1107018"/>
            <a:ext cx="11055349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Solution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tailored, flexible product offering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balance sheet exposure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contractual tie in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Competitively Priced</a:t>
            </a:r>
          </a:p>
        </p:txBody>
      </p:sp>
      <p:pic>
        <p:nvPicPr>
          <p:cNvPr id="15364" name="Picture 3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4BDE9DD3-BCAC-4DE3-91F8-71074857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64585"/>
            <a:ext cx="2347384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2B44282-B4F9-406E-BA9C-74295A3E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E987D2-0594-4D67-ADFE-2F605B01907B}"/>
              </a:ext>
            </a:extLst>
          </p:cNvPr>
          <p:cNvSpPr/>
          <p:nvPr/>
        </p:nvSpPr>
        <p:spPr>
          <a:xfrm>
            <a:off x="232834" y="412751"/>
            <a:ext cx="11044767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Answer…. Hertz!</a:t>
            </a:r>
            <a:endParaRPr kumimoji="0" lang="en-GB" sz="29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 a wide range of Commercial Vehicles 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 commitment of only 28 days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Vehicles can be delivered within 4 hours, Nationwide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Vehicles with the latest engine technology / lowest Co2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“no downtime” guarantee </a:t>
            </a:r>
          </a:p>
          <a:p>
            <a:pPr marL="380990" marR="0" lvl="0" indent="-38099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3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F6A684B9-43BB-4AFE-ACB0-17EE7048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94218"/>
            <a:ext cx="2347384" cy="8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A03C08D-BEE2-4598-A996-923065372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5F287CA0-9E95-4356-8B79-9E3CE592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67" y="3337985"/>
            <a:ext cx="10941051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00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5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Thanks for your time</a:t>
            </a:r>
          </a:p>
        </p:txBody>
      </p:sp>
      <p:pic>
        <p:nvPicPr>
          <p:cNvPr id="17412" name="Picture 5" descr="C:\Users\ukcs505\AppData\Local\Microsoft\Windows\Temporary Internet Files\Content.Outlook\H24VFMPA\Hertz-Logo-CMYK_Artboard 1 (2).jpg">
            <a:extLst>
              <a:ext uri="{FF2B5EF4-FFF2-40B4-BE49-F238E27FC236}">
                <a16:creationId xmlns:a16="http://schemas.microsoft.com/office/drawing/2014/main" id="{EB06CA9C-E849-40E1-817C-5D071704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45534"/>
            <a:ext cx="23473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lti-Brand_Donlen">
  <a:themeElements>
    <a:clrScheme name="Hertz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100"/>
      </a:accent1>
      <a:accent2>
        <a:srgbClr val="F9D10A"/>
      </a:accent2>
      <a:accent3>
        <a:srgbClr val="C293A7"/>
      </a:accent3>
      <a:accent4>
        <a:srgbClr val="69B0B7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Her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rtz_Multi-Brand_Printer_Friendly_021417_r1.pptx" id="{3C6A24AF-23A8-4A61-9359-C9B1E9E0841D}" vid="{4D1A47DE-7D6D-454F-94C2-301AE72311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50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Overpass Light</vt:lpstr>
      <vt:lpstr>Verdana</vt:lpstr>
      <vt:lpstr>Wingdings</vt:lpstr>
      <vt:lpstr>FTA</vt:lpstr>
      <vt:lpstr>Multi-Brand_Donlen</vt:lpstr>
      <vt:lpstr>Blast of Innovation      </vt:lpstr>
      <vt:lpstr>MORE POWER TO YOU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 of Innovation      </dc:title>
  <dc:creator>Aimee Redmond</dc:creator>
  <cp:lastModifiedBy>Aimee Redmond</cp:lastModifiedBy>
  <cp:revision>1</cp:revision>
  <dcterms:created xsi:type="dcterms:W3CDTF">2019-03-29T10:24:36Z</dcterms:created>
  <dcterms:modified xsi:type="dcterms:W3CDTF">2019-03-29T10:24:46Z</dcterms:modified>
</cp:coreProperties>
</file>