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900" r:id="rId4"/>
    <p:sldId id="263" r:id="rId5"/>
    <p:sldId id="897" r:id="rId6"/>
    <p:sldId id="898" r:id="rId7"/>
    <p:sldId id="268" r:id="rId8"/>
    <p:sldId id="266" r:id="rId9"/>
    <p:sldId id="274" r:id="rId10"/>
    <p:sldId id="267" r:id="rId11"/>
    <p:sldId id="270" r:id="rId12"/>
    <p:sldId id="899" r:id="rId13"/>
    <p:sldId id="273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AAC1E-4D2E-4F42-9657-366E9CF71D13}" v="41" dt="2019-03-04T17:12:57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14" autoAdjust="0"/>
    <p:restoredTop sz="86404"/>
  </p:normalViewPr>
  <p:slideViewPr>
    <p:cSldViewPr snapToGrid="0">
      <p:cViewPr varScale="1">
        <p:scale>
          <a:sx n="63" d="100"/>
          <a:sy n="63" d="100"/>
        </p:scale>
        <p:origin x="21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hyperlink" Target="http://colourbox.com/image/contour-of-the-van-under-the-white-background-image-1649368" TargetMode="External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hyperlink" Target="http://colourbox.com/image/contour-of-the-van-under-the-white-background-image-1649368" TargetMode="External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B06E5-B93F-4871-A92B-049FFB8EE3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C055007-1F08-4C85-B9B4-7140CE3DAE38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13% 43,000</a:t>
          </a:r>
        </a:p>
      </dgm:t>
    </dgm:pt>
    <dgm:pt modelId="{D41631A1-5B0B-476E-A72E-3D8B0085A15E}" type="parTrans" cxnId="{302EA977-5F06-4833-B094-EFCF4612FE17}">
      <dgm:prSet/>
      <dgm:spPr/>
      <dgm:t>
        <a:bodyPr/>
        <a:lstStyle/>
        <a:p>
          <a:endParaRPr lang="en-GB"/>
        </a:p>
      </dgm:t>
    </dgm:pt>
    <dgm:pt modelId="{CA372BD0-93EC-4016-9760-74FF188B6CAC}" type="sibTrans" cxnId="{302EA977-5F06-4833-B094-EFCF4612FE17}">
      <dgm:prSet/>
      <dgm:spPr/>
      <dgm:t>
        <a:bodyPr/>
        <a:lstStyle/>
        <a:p>
          <a:endParaRPr lang="en-GB"/>
        </a:p>
      </dgm:t>
    </dgm:pt>
    <dgm:pt modelId="{E1728C59-6AF6-403D-8234-CEC6603A8601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19% 113,000</a:t>
          </a:r>
        </a:p>
      </dgm:t>
    </dgm:pt>
    <dgm:pt modelId="{F0733D0C-6553-4D28-AC99-C615BF615479}" type="parTrans" cxnId="{B63B7656-013C-480F-9056-1E12138E118B}">
      <dgm:prSet/>
      <dgm:spPr/>
      <dgm:t>
        <a:bodyPr/>
        <a:lstStyle/>
        <a:p>
          <a:endParaRPr lang="en-GB"/>
        </a:p>
      </dgm:t>
    </dgm:pt>
    <dgm:pt modelId="{CD5D2FB5-9E2C-4DD6-AC84-D9BF515ED82D}" type="sibTrans" cxnId="{B63B7656-013C-480F-9056-1E12138E118B}">
      <dgm:prSet/>
      <dgm:spPr/>
      <dgm:t>
        <a:bodyPr/>
        <a:lstStyle/>
        <a:p>
          <a:endParaRPr lang="en-GB"/>
        </a:p>
      </dgm:t>
    </dgm:pt>
    <dgm:pt modelId="{BA0A07FF-EDBE-4826-9C41-6E8B56847517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11% 29,000</a:t>
          </a:r>
        </a:p>
      </dgm:t>
    </dgm:pt>
    <dgm:pt modelId="{23460285-50E2-48D2-BAD8-DF49D4C49B0C}" type="parTrans" cxnId="{F777B013-B8E9-4A9F-8430-2AC16BA55339}">
      <dgm:prSet/>
      <dgm:spPr/>
      <dgm:t>
        <a:bodyPr/>
        <a:lstStyle/>
        <a:p>
          <a:endParaRPr lang="en-GB"/>
        </a:p>
      </dgm:t>
    </dgm:pt>
    <dgm:pt modelId="{037DEA34-E633-4C21-8FA9-A0CA8D7302C4}" type="sibTrans" cxnId="{F777B013-B8E9-4A9F-8430-2AC16BA55339}">
      <dgm:prSet/>
      <dgm:spPr/>
      <dgm:t>
        <a:bodyPr/>
        <a:lstStyle/>
        <a:p>
          <a:endParaRPr lang="en-GB"/>
        </a:p>
      </dgm:t>
    </dgm:pt>
    <dgm:pt modelId="{C68DEF8F-5F86-4FE7-AA02-A323C1A92CC4}" type="pres">
      <dgm:prSet presAssocID="{1A9B06E5-B93F-4871-A92B-049FFB8EE322}" presName="linearFlow" presStyleCnt="0">
        <dgm:presLayoutVars>
          <dgm:dir/>
          <dgm:resizeHandles val="exact"/>
        </dgm:presLayoutVars>
      </dgm:prSet>
      <dgm:spPr/>
    </dgm:pt>
    <dgm:pt modelId="{2CB0310E-7274-4161-B61A-55660A041B14}" type="pres">
      <dgm:prSet presAssocID="{AC055007-1F08-4C85-B9B4-7140CE3DAE38}" presName="composite" presStyleCnt="0"/>
      <dgm:spPr/>
    </dgm:pt>
    <dgm:pt modelId="{029297E7-2C34-4E9B-B749-450467589CA0}" type="pres">
      <dgm:prSet presAssocID="{AC055007-1F08-4C85-B9B4-7140CE3DAE38}" presName="imgShp" presStyleLbl="fgImgPlace1" presStyleIdx="0" presStyleCnt="3" custScaleX="142531" custScaleY="129667" custLinFactNeighborX="-78362" custLinFactNeighborY="-108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F4FB22D-ACA3-45B1-9D87-E40BC6B209E2}" type="pres">
      <dgm:prSet presAssocID="{AC055007-1F08-4C85-B9B4-7140CE3DAE38}" presName="txShp" presStyleLbl="node1" presStyleIdx="0" presStyleCnt="3" custScaleX="97731">
        <dgm:presLayoutVars>
          <dgm:bulletEnabled val="1"/>
        </dgm:presLayoutVars>
      </dgm:prSet>
      <dgm:spPr/>
    </dgm:pt>
    <dgm:pt modelId="{1E40D35A-FEA5-4454-8613-7B4A3F2B1442}" type="pres">
      <dgm:prSet presAssocID="{CA372BD0-93EC-4016-9760-74FF188B6CAC}" presName="spacing" presStyleCnt="0"/>
      <dgm:spPr/>
    </dgm:pt>
    <dgm:pt modelId="{F69430B2-9343-41AC-9055-7B2701453A12}" type="pres">
      <dgm:prSet presAssocID="{E1728C59-6AF6-403D-8234-CEC6603A8601}" presName="composite" presStyleCnt="0"/>
      <dgm:spPr/>
    </dgm:pt>
    <dgm:pt modelId="{C931A403-AB89-4765-9372-3F5C07526B3E}" type="pres">
      <dgm:prSet presAssocID="{E1728C59-6AF6-403D-8234-CEC6603A8601}" presName="imgShp" presStyleLbl="fgImgPlace1" presStyleIdx="1" presStyleCnt="3" custScaleX="159092" custScaleY="152273" custLinFactNeighborX="-94254" custLinFactNeighborY="-64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DA4ECB6-F73C-4CA6-8552-0A8422858E24}" type="pres">
      <dgm:prSet presAssocID="{E1728C59-6AF6-403D-8234-CEC6603A8601}" presName="txShp" presStyleLbl="node1" presStyleIdx="1" presStyleCnt="3" custLinFactNeighborX="-1707" custLinFactNeighborY="1532">
        <dgm:presLayoutVars>
          <dgm:bulletEnabled val="1"/>
        </dgm:presLayoutVars>
      </dgm:prSet>
      <dgm:spPr/>
    </dgm:pt>
    <dgm:pt modelId="{76C8B93E-ADD8-4414-80F8-49AAE4D8697C}" type="pres">
      <dgm:prSet presAssocID="{CD5D2FB5-9E2C-4DD6-AC84-D9BF515ED82D}" presName="spacing" presStyleCnt="0"/>
      <dgm:spPr/>
    </dgm:pt>
    <dgm:pt modelId="{A94F8F16-2C3D-403D-8090-2D851202C186}" type="pres">
      <dgm:prSet presAssocID="{BA0A07FF-EDBE-4826-9C41-6E8B56847517}" presName="composite" presStyleCnt="0"/>
      <dgm:spPr/>
    </dgm:pt>
    <dgm:pt modelId="{BB8483E9-BBDC-440B-AC3A-093C49CD9466}" type="pres">
      <dgm:prSet presAssocID="{BA0A07FF-EDBE-4826-9C41-6E8B56847517}" presName="imgShp" presStyleLbl="fgImgPlace1" presStyleIdx="2" presStyleCnt="3" custScaleX="148265" custLinFactNeighborX="-79170" custLinFactNeighborY="-14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" r="-1000"/>
          </a:stretch>
        </a:blipFill>
      </dgm:spPr>
    </dgm:pt>
    <dgm:pt modelId="{1E408C05-7015-4582-8101-413E6062ECFC}" type="pres">
      <dgm:prSet presAssocID="{BA0A07FF-EDBE-4826-9C41-6E8B56847517}" presName="txShp" presStyleLbl="node1" presStyleIdx="2" presStyleCnt="3" custLinFactNeighborX="-1280" custLinFactNeighborY="-128">
        <dgm:presLayoutVars>
          <dgm:bulletEnabled val="1"/>
        </dgm:presLayoutVars>
      </dgm:prSet>
      <dgm:spPr/>
    </dgm:pt>
  </dgm:ptLst>
  <dgm:cxnLst>
    <dgm:cxn modelId="{F777B013-B8E9-4A9F-8430-2AC16BA55339}" srcId="{1A9B06E5-B93F-4871-A92B-049FFB8EE322}" destId="{BA0A07FF-EDBE-4826-9C41-6E8B56847517}" srcOrd="2" destOrd="0" parTransId="{23460285-50E2-48D2-BAD8-DF49D4C49B0C}" sibTransId="{037DEA34-E633-4C21-8FA9-A0CA8D7302C4}"/>
    <dgm:cxn modelId="{FAADB53B-51A3-4CDA-A0DD-7435CF837C06}" type="presOf" srcId="{1A9B06E5-B93F-4871-A92B-049FFB8EE322}" destId="{C68DEF8F-5F86-4FE7-AA02-A323C1A92CC4}" srcOrd="0" destOrd="0" presId="urn:microsoft.com/office/officeart/2005/8/layout/vList3"/>
    <dgm:cxn modelId="{B63B7656-013C-480F-9056-1E12138E118B}" srcId="{1A9B06E5-B93F-4871-A92B-049FFB8EE322}" destId="{E1728C59-6AF6-403D-8234-CEC6603A8601}" srcOrd="1" destOrd="0" parTransId="{F0733D0C-6553-4D28-AC99-C615BF615479}" sibTransId="{CD5D2FB5-9E2C-4DD6-AC84-D9BF515ED82D}"/>
    <dgm:cxn modelId="{302EA977-5F06-4833-B094-EFCF4612FE17}" srcId="{1A9B06E5-B93F-4871-A92B-049FFB8EE322}" destId="{AC055007-1F08-4C85-B9B4-7140CE3DAE38}" srcOrd="0" destOrd="0" parTransId="{D41631A1-5B0B-476E-A72E-3D8B0085A15E}" sibTransId="{CA372BD0-93EC-4016-9760-74FF188B6CAC}"/>
    <dgm:cxn modelId="{0B8F488A-1969-469C-B5E4-0A63BCFB0433}" type="presOf" srcId="{AC055007-1F08-4C85-B9B4-7140CE3DAE38}" destId="{0F4FB22D-ACA3-45B1-9D87-E40BC6B209E2}" srcOrd="0" destOrd="0" presId="urn:microsoft.com/office/officeart/2005/8/layout/vList3"/>
    <dgm:cxn modelId="{8ADDFEBD-F63C-46C5-B211-A92C03661FC9}" type="presOf" srcId="{BA0A07FF-EDBE-4826-9C41-6E8B56847517}" destId="{1E408C05-7015-4582-8101-413E6062ECFC}" srcOrd="0" destOrd="0" presId="urn:microsoft.com/office/officeart/2005/8/layout/vList3"/>
    <dgm:cxn modelId="{E75DF5E2-C823-42CB-8E79-793C6E3B7006}" type="presOf" srcId="{E1728C59-6AF6-403D-8234-CEC6603A8601}" destId="{5DA4ECB6-F73C-4CA6-8552-0A8422858E24}" srcOrd="0" destOrd="0" presId="urn:microsoft.com/office/officeart/2005/8/layout/vList3"/>
    <dgm:cxn modelId="{5CC1CBE2-03B3-4365-8FF2-2495B53C3DAE}" type="presParOf" srcId="{C68DEF8F-5F86-4FE7-AA02-A323C1A92CC4}" destId="{2CB0310E-7274-4161-B61A-55660A041B14}" srcOrd="0" destOrd="0" presId="urn:microsoft.com/office/officeart/2005/8/layout/vList3"/>
    <dgm:cxn modelId="{21F1F026-BC05-4277-9A12-F8A737D302E3}" type="presParOf" srcId="{2CB0310E-7274-4161-B61A-55660A041B14}" destId="{029297E7-2C34-4E9B-B749-450467589CA0}" srcOrd="0" destOrd="0" presId="urn:microsoft.com/office/officeart/2005/8/layout/vList3"/>
    <dgm:cxn modelId="{499AFEC9-38BC-4BBB-B2C9-5AEDF5E88A6A}" type="presParOf" srcId="{2CB0310E-7274-4161-B61A-55660A041B14}" destId="{0F4FB22D-ACA3-45B1-9D87-E40BC6B209E2}" srcOrd="1" destOrd="0" presId="urn:microsoft.com/office/officeart/2005/8/layout/vList3"/>
    <dgm:cxn modelId="{0FE3DD3F-6C0B-42C6-825D-0F4AC927D088}" type="presParOf" srcId="{C68DEF8F-5F86-4FE7-AA02-A323C1A92CC4}" destId="{1E40D35A-FEA5-4454-8613-7B4A3F2B1442}" srcOrd="1" destOrd="0" presId="urn:microsoft.com/office/officeart/2005/8/layout/vList3"/>
    <dgm:cxn modelId="{B71F555F-D8E5-4FE4-A754-77F8FCD3E3D2}" type="presParOf" srcId="{C68DEF8F-5F86-4FE7-AA02-A323C1A92CC4}" destId="{F69430B2-9343-41AC-9055-7B2701453A12}" srcOrd="2" destOrd="0" presId="urn:microsoft.com/office/officeart/2005/8/layout/vList3"/>
    <dgm:cxn modelId="{74F829C2-3844-4938-9E03-E760D41863A8}" type="presParOf" srcId="{F69430B2-9343-41AC-9055-7B2701453A12}" destId="{C931A403-AB89-4765-9372-3F5C07526B3E}" srcOrd="0" destOrd="0" presId="urn:microsoft.com/office/officeart/2005/8/layout/vList3"/>
    <dgm:cxn modelId="{26E2CD37-3A58-4456-BDF7-6B6F7CA9185A}" type="presParOf" srcId="{F69430B2-9343-41AC-9055-7B2701453A12}" destId="{5DA4ECB6-F73C-4CA6-8552-0A8422858E24}" srcOrd="1" destOrd="0" presId="urn:microsoft.com/office/officeart/2005/8/layout/vList3"/>
    <dgm:cxn modelId="{AEEB6C42-5C71-4FB5-8D66-7CA5E4FB0A57}" type="presParOf" srcId="{C68DEF8F-5F86-4FE7-AA02-A323C1A92CC4}" destId="{76C8B93E-ADD8-4414-80F8-49AAE4D8697C}" srcOrd="3" destOrd="0" presId="urn:microsoft.com/office/officeart/2005/8/layout/vList3"/>
    <dgm:cxn modelId="{A5DC31DD-7E11-413D-BEFE-16127E17A667}" type="presParOf" srcId="{C68DEF8F-5F86-4FE7-AA02-A323C1A92CC4}" destId="{A94F8F16-2C3D-403D-8090-2D851202C186}" srcOrd="4" destOrd="0" presId="urn:microsoft.com/office/officeart/2005/8/layout/vList3"/>
    <dgm:cxn modelId="{8D050788-0032-4245-B4EF-1B70442F8598}" type="presParOf" srcId="{A94F8F16-2C3D-403D-8090-2D851202C186}" destId="{BB8483E9-BBDC-440B-AC3A-093C49CD9466}" srcOrd="0" destOrd="0" presId="urn:microsoft.com/office/officeart/2005/8/layout/vList3"/>
    <dgm:cxn modelId="{0170DFC3-B11B-4E77-87E7-1D4D9AC6FC65}" type="presParOf" srcId="{A94F8F16-2C3D-403D-8090-2D851202C186}" destId="{1E408C05-7015-4582-8101-413E6062EC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F6D6F-8E36-475C-8A86-EC205B94A84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29ADE5-235E-44EB-86B3-10C0DBA82FB0}">
      <dgm:prSet phldrT="[Text]" custT="1"/>
      <dgm:spPr>
        <a:xfrm>
          <a:off x="1420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gm:t>
    </dgm:pt>
    <dgm:pt modelId="{36D5C130-3D70-4586-B8BD-6286749A8157}" type="parTrans" cxnId="{839E4769-CE4F-438B-B753-3284B999B8E6}">
      <dgm:prSet/>
      <dgm:spPr/>
      <dgm:t>
        <a:bodyPr/>
        <a:lstStyle/>
        <a:p>
          <a:endParaRPr lang="en-GB"/>
        </a:p>
      </dgm:t>
    </dgm:pt>
    <dgm:pt modelId="{A4AAFF09-49C5-4ADA-8013-18A8BA5D0EED}" type="sibTrans" cxnId="{839E4769-CE4F-438B-B753-3284B999B8E6}">
      <dgm:prSet/>
      <dgm:spPr>
        <a:xfrm>
          <a:off x="2056654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5F6BF16-AB80-4D9B-84FF-D415926DB2AA}">
      <dgm:prSet phldrT="[Text]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</dgm:t>
    </dgm:pt>
    <dgm:pt modelId="{2B1AEBB5-C9A1-4368-9DDB-CFC56A2F2681}" type="parTrans" cxnId="{6D355A40-3E36-4288-8CC7-835BB35F901F}">
      <dgm:prSet/>
      <dgm:spPr/>
      <dgm:t>
        <a:bodyPr/>
        <a:lstStyle/>
        <a:p>
          <a:endParaRPr lang="en-GB"/>
        </a:p>
      </dgm:t>
    </dgm:pt>
    <dgm:pt modelId="{AEF21002-BC94-4002-B8AF-FF4CB434C02F}" type="sibTrans" cxnId="{6D355A40-3E36-4288-8CC7-835BB35F901F}">
      <dgm:prSet/>
      <dgm:spPr/>
      <dgm:t>
        <a:bodyPr/>
        <a:lstStyle/>
        <a:p>
          <a:endParaRPr lang="en-GB"/>
        </a:p>
      </dgm:t>
    </dgm:pt>
    <dgm:pt modelId="{79510B04-563A-454F-88E2-BF20B9528AAF}">
      <dgm:prSet phldrT="[Text]" custT="1"/>
      <dgm:spPr>
        <a:xfrm>
          <a:off x="2868308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gm:t>
    </dgm:pt>
    <dgm:pt modelId="{F1652581-A0B9-4AA2-881C-40A698D41EE9}" type="parTrans" cxnId="{1BBFD9A2-CBAD-475B-8536-42C157A301C3}">
      <dgm:prSet/>
      <dgm:spPr/>
      <dgm:t>
        <a:bodyPr/>
        <a:lstStyle/>
        <a:p>
          <a:endParaRPr lang="en-GB"/>
        </a:p>
      </dgm:t>
    </dgm:pt>
    <dgm:pt modelId="{8FADA87A-F681-4735-9243-A7E5B8BE71CD}" type="sibTrans" cxnId="{1BBFD9A2-CBAD-475B-8536-42C157A301C3}">
      <dgm:prSet/>
      <dgm:spPr>
        <a:xfrm>
          <a:off x="4923542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7AC9CBA-7235-40D8-A816-0D4A31C75C08}">
      <dgm:prSet phldrT="[Text]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</dgm:t>
    </dgm:pt>
    <dgm:pt modelId="{EE714AAA-55F2-4829-A407-2EB47BC482C1}" type="parTrans" cxnId="{EA44E1F7-79C0-4987-8DFA-CBE472B58480}">
      <dgm:prSet/>
      <dgm:spPr/>
      <dgm:t>
        <a:bodyPr/>
        <a:lstStyle/>
        <a:p>
          <a:endParaRPr lang="en-GB"/>
        </a:p>
      </dgm:t>
    </dgm:pt>
    <dgm:pt modelId="{7ABB8868-4740-43D6-81D8-45F26D6EBFBF}" type="sibTrans" cxnId="{EA44E1F7-79C0-4987-8DFA-CBE472B58480}">
      <dgm:prSet/>
      <dgm:spPr/>
      <dgm:t>
        <a:bodyPr/>
        <a:lstStyle/>
        <a:p>
          <a:endParaRPr lang="en-GB"/>
        </a:p>
      </dgm:t>
    </dgm:pt>
    <dgm:pt modelId="{577A2B41-A6E4-45C3-92FC-0CBF509F5BB2}">
      <dgm:prSet phldrT="[Text]" custT="1"/>
      <dgm:spPr>
        <a:xfrm>
          <a:off x="5735196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12</a:t>
          </a:r>
          <a:r>
            <a:rPr lang="en-GB" sz="2000" b="1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April 2019</a:t>
          </a:r>
        </a:p>
      </dgm:t>
    </dgm:pt>
    <dgm:pt modelId="{EADC2875-2518-4F5A-A311-0994B58F4B6B}" type="parTrans" cxnId="{975DFF3A-0CC1-4454-BCF2-E430BC3561D4}">
      <dgm:prSet/>
      <dgm:spPr/>
      <dgm:t>
        <a:bodyPr/>
        <a:lstStyle/>
        <a:p>
          <a:endParaRPr lang="en-GB"/>
        </a:p>
      </dgm:t>
    </dgm:pt>
    <dgm:pt modelId="{807E7C9C-D987-4B17-A54E-4BE9D4236900}" type="sibTrans" cxnId="{975DFF3A-0CC1-4454-BCF2-E430BC3561D4}">
      <dgm:prSet/>
      <dgm:spPr>
        <a:xfrm>
          <a:off x="7790430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077A29F-EA4A-4D6C-8484-1F90A29E0586}">
      <dgm:prSet phldrT="[Text]"/>
      <dgm:spPr>
        <a:xfrm>
          <a:off x="6100734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Free movement will continue throughout the transition period - 31/12/20</a:t>
          </a:r>
        </a:p>
      </dgm:t>
    </dgm:pt>
    <dgm:pt modelId="{2680C8B3-A917-4A88-B9F0-C34F24FECEB7}" type="parTrans" cxnId="{1ABDAB24-FED1-4DDF-8FCA-B55E3893C617}">
      <dgm:prSet/>
      <dgm:spPr/>
      <dgm:t>
        <a:bodyPr/>
        <a:lstStyle/>
        <a:p>
          <a:endParaRPr lang="en-GB"/>
        </a:p>
      </dgm:t>
    </dgm:pt>
    <dgm:pt modelId="{7D589EAC-68F3-49F9-BB5B-E714EDBEF180}" type="sibTrans" cxnId="{1ABDAB24-FED1-4DDF-8FCA-B55E3893C617}">
      <dgm:prSet/>
      <dgm:spPr/>
      <dgm:t>
        <a:bodyPr/>
        <a:lstStyle/>
        <a:p>
          <a:endParaRPr lang="en-GB"/>
        </a:p>
      </dgm:t>
    </dgm:pt>
    <dgm:pt modelId="{0CB33F5F-317F-49A4-AB9E-17E29E5E3A9C}">
      <dgm:prSet phldrT="[Text]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</a:t>
          </a:r>
        </a:p>
      </dgm:t>
    </dgm:pt>
    <dgm:pt modelId="{51E782E4-6161-4E71-A3D4-E59F11674799}" type="parTrans" cxnId="{7C9909E3-0AE9-45BC-A6FA-D2E2D90E7E2E}">
      <dgm:prSet/>
      <dgm:spPr/>
      <dgm:t>
        <a:bodyPr/>
        <a:lstStyle/>
        <a:p>
          <a:endParaRPr lang="en-GB"/>
        </a:p>
      </dgm:t>
    </dgm:pt>
    <dgm:pt modelId="{9E971DE9-98F3-4976-A8C1-22E870629390}" type="sibTrans" cxnId="{7C9909E3-0AE9-45BC-A6FA-D2E2D90E7E2E}">
      <dgm:prSet/>
      <dgm:spPr/>
      <dgm:t>
        <a:bodyPr/>
        <a:lstStyle/>
        <a:p>
          <a:endParaRPr lang="en-GB"/>
        </a:p>
      </dgm:t>
    </dgm:pt>
    <dgm:pt modelId="{F7F7B97E-4F74-4405-B26F-7AC704FBCF99}">
      <dgm:prSet phldrT="[Text]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</a:t>
          </a:r>
        </a:p>
      </dgm:t>
    </dgm:pt>
    <dgm:pt modelId="{68F4422D-0B2B-4564-A357-295F2FE53C69}" type="parTrans" cxnId="{0345E14E-0D64-489A-A7A8-7DB6417FB1D9}">
      <dgm:prSet/>
      <dgm:spPr/>
      <dgm:t>
        <a:bodyPr/>
        <a:lstStyle/>
        <a:p>
          <a:endParaRPr lang="en-GB"/>
        </a:p>
      </dgm:t>
    </dgm:pt>
    <dgm:pt modelId="{68365E54-AD8F-4E67-A3FA-E6D342A8C42A}" type="sibTrans" cxnId="{0345E14E-0D64-489A-A7A8-7DB6417FB1D9}">
      <dgm:prSet/>
      <dgm:spPr/>
      <dgm:t>
        <a:bodyPr/>
        <a:lstStyle/>
        <a:p>
          <a:endParaRPr lang="en-GB"/>
        </a:p>
      </dgm:t>
    </dgm:pt>
    <dgm:pt modelId="{CBED1F84-020B-4F5E-B3A4-B27298D35EDB}">
      <dgm:prSet phldrT="[Text]"/>
      <dgm:spPr>
        <a:xfrm>
          <a:off x="6100734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can be made during this time for Pre-Settled Status</a:t>
          </a:r>
        </a:p>
      </dgm:t>
    </dgm:pt>
    <dgm:pt modelId="{E884CDFB-F271-4960-B6BD-C21FEB54FD72}" type="parTrans" cxnId="{6E41A25F-57E0-4CAA-BDBC-7C28D10B1CE1}">
      <dgm:prSet/>
      <dgm:spPr/>
      <dgm:t>
        <a:bodyPr/>
        <a:lstStyle/>
        <a:p>
          <a:endParaRPr lang="en-GB"/>
        </a:p>
      </dgm:t>
    </dgm:pt>
    <dgm:pt modelId="{E4BD3D97-36C1-4922-98DD-331D9DEFF252}" type="sibTrans" cxnId="{6E41A25F-57E0-4CAA-BDBC-7C28D10B1CE1}">
      <dgm:prSet/>
      <dgm:spPr/>
      <dgm:t>
        <a:bodyPr/>
        <a:lstStyle/>
        <a:p>
          <a:endParaRPr lang="en-GB"/>
        </a:p>
      </dgm:t>
    </dgm:pt>
    <dgm:pt modelId="{444273F8-0DB0-41F3-8874-7AED7A53F1AE}">
      <dgm:prSet custT="1"/>
      <dgm:spPr>
        <a:xfrm>
          <a:off x="8602084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gm:t>
    </dgm:pt>
    <dgm:pt modelId="{7B86390C-21FA-4C88-923C-7F8005B7383C}" type="parTrans" cxnId="{DE33CA70-3372-41FB-9D53-0D18866FFEA1}">
      <dgm:prSet/>
      <dgm:spPr/>
      <dgm:t>
        <a:bodyPr/>
        <a:lstStyle/>
        <a:p>
          <a:endParaRPr lang="en-GB"/>
        </a:p>
      </dgm:t>
    </dgm:pt>
    <dgm:pt modelId="{C203D076-D81D-4AEB-A6B5-9D67EF6E8EA4}" type="sibTrans" cxnId="{DE33CA70-3372-41FB-9D53-0D18866FFEA1}">
      <dgm:prSet/>
      <dgm:spPr/>
      <dgm:t>
        <a:bodyPr/>
        <a:lstStyle/>
        <a:p>
          <a:endParaRPr lang="en-GB"/>
        </a:p>
      </dgm:t>
    </dgm:pt>
    <dgm:pt modelId="{1E221EFC-51E1-4172-B210-70D0D08C8579}">
      <dgm:prSet/>
      <dgm:spPr>
        <a:xfrm>
          <a:off x="8967622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</a:t>
          </a: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 Common Travel Area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903F9E3-A415-4175-9E44-8C81C6AF131C}" type="parTrans" cxnId="{DEE6A277-E439-412B-A32F-0CA3030FE7C1}">
      <dgm:prSet/>
      <dgm:spPr/>
      <dgm:t>
        <a:bodyPr/>
        <a:lstStyle/>
        <a:p>
          <a:endParaRPr lang="en-GB"/>
        </a:p>
      </dgm:t>
    </dgm:pt>
    <dgm:pt modelId="{2E357244-1C6D-464E-8E16-7A6CE82C0904}" type="sibTrans" cxnId="{DEE6A277-E439-412B-A32F-0CA3030FE7C1}">
      <dgm:prSet/>
      <dgm:spPr/>
      <dgm:t>
        <a:bodyPr/>
        <a:lstStyle/>
        <a:p>
          <a:endParaRPr lang="en-GB"/>
        </a:p>
      </dgm:t>
    </dgm:pt>
    <dgm:pt modelId="{D69C8F87-02CD-4140-9E88-1F3DEDFB5503}" type="pres">
      <dgm:prSet presAssocID="{3A8F6D6F-8E36-475C-8A86-EC205B94A845}" presName="linearFlow" presStyleCnt="0">
        <dgm:presLayoutVars>
          <dgm:dir/>
          <dgm:animLvl val="lvl"/>
          <dgm:resizeHandles val="exact"/>
        </dgm:presLayoutVars>
      </dgm:prSet>
      <dgm:spPr/>
    </dgm:pt>
    <dgm:pt modelId="{621BBE5A-39F8-4A79-8ABB-7076A197535D}" type="pres">
      <dgm:prSet presAssocID="{6029ADE5-235E-44EB-86B3-10C0DBA82FB0}" presName="composite" presStyleCnt="0"/>
      <dgm:spPr/>
    </dgm:pt>
    <dgm:pt modelId="{62FE62A2-8712-4DD5-98D2-87A11774EC27}" type="pres">
      <dgm:prSet presAssocID="{6029ADE5-235E-44EB-86B3-10C0DBA82FB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A2B704-691D-4B0D-80A8-56F20D575BE5}" type="pres">
      <dgm:prSet presAssocID="{6029ADE5-235E-44EB-86B3-10C0DBA82FB0}" presName="parSh" presStyleLbl="node1" presStyleIdx="0" presStyleCnt="4"/>
      <dgm:spPr/>
    </dgm:pt>
    <dgm:pt modelId="{927987CA-08C3-4B29-9BA7-66E6E95ABA97}" type="pres">
      <dgm:prSet presAssocID="{6029ADE5-235E-44EB-86B3-10C0DBA82FB0}" presName="desTx" presStyleLbl="fgAcc1" presStyleIdx="0" presStyleCnt="4" custScaleY="90076">
        <dgm:presLayoutVars>
          <dgm:bulletEnabled val="1"/>
        </dgm:presLayoutVars>
      </dgm:prSet>
      <dgm:spPr/>
    </dgm:pt>
    <dgm:pt modelId="{27D4D92F-2725-455C-A319-27AD1B0DA5F7}" type="pres">
      <dgm:prSet presAssocID="{A4AAFF09-49C5-4ADA-8013-18A8BA5D0EED}" presName="sibTrans" presStyleLbl="sibTrans2D1" presStyleIdx="0" presStyleCnt="3"/>
      <dgm:spPr/>
    </dgm:pt>
    <dgm:pt modelId="{E3352E73-02A0-4048-95F3-5C61F7B7C3CA}" type="pres">
      <dgm:prSet presAssocID="{A4AAFF09-49C5-4ADA-8013-18A8BA5D0EED}" presName="connTx" presStyleLbl="sibTrans2D1" presStyleIdx="0" presStyleCnt="3"/>
      <dgm:spPr/>
    </dgm:pt>
    <dgm:pt modelId="{F6ED71A4-C3F9-4AA9-AFD6-B387FAAB13D0}" type="pres">
      <dgm:prSet presAssocID="{79510B04-563A-454F-88E2-BF20B9528AAF}" presName="composite" presStyleCnt="0"/>
      <dgm:spPr/>
    </dgm:pt>
    <dgm:pt modelId="{6DAED625-69D7-4398-8FD8-FE9FBD68287E}" type="pres">
      <dgm:prSet presAssocID="{79510B04-563A-454F-88E2-BF20B9528AA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4ACC3F-2FD5-48EC-AA31-21492AC48622}" type="pres">
      <dgm:prSet presAssocID="{79510B04-563A-454F-88E2-BF20B9528AAF}" presName="parSh" presStyleLbl="node1" presStyleIdx="1" presStyleCnt="4"/>
      <dgm:spPr/>
    </dgm:pt>
    <dgm:pt modelId="{882A108A-73EB-4174-839C-EF76132A0344}" type="pres">
      <dgm:prSet presAssocID="{79510B04-563A-454F-88E2-BF20B9528AAF}" presName="desTx" presStyleLbl="fgAcc1" presStyleIdx="1" presStyleCnt="4" custScaleY="92981">
        <dgm:presLayoutVars>
          <dgm:bulletEnabled val="1"/>
        </dgm:presLayoutVars>
      </dgm:prSet>
      <dgm:spPr/>
    </dgm:pt>
    <dgm:pt modelId="{CA2C3196-033E-494A-A8AA-24023D8DD778}" type="pres">
      <dgm:prSet presAssocID="{8FADA87A-F681-4735-9243-A7E5B8BE71CD}" presName="sibTrans" presStyleLbl="sibTrans2D1" presStyleIdx="1" presStyleCnt="3"/>
      <dgm:spPr/>
    </dgm:pt>
    <dgm:pt modelId="{D4963F2A-E02C-496B-BC38-7B9A12738245}" type="pres">
      <dgm:prSet presAssocID="{8FADA87A-F681-4735-9243-A7E5B8BE71CD}" presName="connTx" presStyleLbl="sibTrans2D1" presStyleIdx="1" presStyleCnt="3"/>
      <dgm:spPr/>
    </dgm:pt>
    <dgm:pt modelId="{52E8D78D-671E-44E3-9C9B-E42C04380E80}" type="pres">
      <dgm:prSet presAssocID="{577A2B41-A6E4-45C3-92FC-0CBF509F5BB2}" presName="composite" presStyleCnt="0"/>
      <dgm:spPr/>
    </dgm:pt>
    <dgm:pt modelId="{BF7C4978-18A4-450C-9F9E-33CFC232695E}" type="pres">
      <dgm:prSet presAssocID="{577A2B41-A6E4-45C3-92FC-0CBF509F5BB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581C031-443C-4FE4-B8C3-E35CE9AD8DCB}" type="pres">
      <dgm:prSet presAssocID="{577A2B41-A6E4-45C3-92FC-0CBF509F5BB2}" presName="parSh" presStyleLbl="node1" presStyleIdx="2" presStyleCnt="4"/>
      <dgm:spPr/>
    </dgm:pt>
    <dgm:pt modelId="{B6369E1E-C60D-40DB-8739-9D59E6861D17}" type="pres">
      <dgm:prSet presAssocID="{577A2B41-A6E4-45C3-92FC-0CBF509F5BB2}" presName="desTx" presStyleLbl="fgAcc1" presStyleIdx="2" presStyleCnt="4" custScaleY="93804">
        <dgm:presLayoutVars>
          <dgm:bulletEnabled val="1"/>
        </dgm:presLayoutVars>
      </dgm:prSet>
      <dgm:spPr/>
    </dgm:pt>
    <dgm:pt modelId="{822FF284-900D-4272-A5AA-324E30090081}" type="pres">
      <dgm:prSet presAssocID="{807E7C9C-D987-4B17-A54E-4BE9D4236900}" presName="sibTrans" presStyleLbl="sibTrans2D1" presStyleIdx="2" presStyleCnt="3"/>
      <dgm:spPr/>
    </dgm:pt>
    <dgm:pt modelId="{AD3ED1D8-716B-4E25-A819-DFB727C1A790}" type="pres">
      <dgm:prSet presAssocID="{807E7C9C-D987-4B17-A54E-4BE9D4236900}" presName="connTx" presStyleLbl="sibTrans2D1" presStyleIdx="2" presStyleCnt="3"/>
      <dgm:spPr/>
    </dgm:pt>
    <dgm:pt modelId="{7EA0F49E-C659-44A3-9E8A-E5E14C4C356E}" type="pres">
      <dgm:prSet presAssocID="{444273F8-0DB0-41F3-8874-7AED7A53F1AE}" presName="composite" presStyleCnt="0"/>
      <dgm:spPr/>
    </dgm:pt>
    <dgm:pt modelId="{9E8E9FB1-E0A5-4073-A05B-8225E7F2C71C}" type="pres">
      <dgm:prSet presAssocID="{444273F8-0DB0-41F3-8874-7AED7A53F1A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044F14-810B-4E6F-A120-B33F2A1CA6D7}" type="pres">
      <dgm:prSet presAssocID="{444273F8-0DB0-41F3-8874-7AED7A53F1AE}" presName="parSh" presStyleLbl="node1" presStyleIdx="3" presStyleCnt="4"/>
      <dgm:spPr/>
    </dgm:pt>
    <dgm:pt modelId="{F8FF03DC-0C80-4668-A0F9-6E86E1DEB72E}" type="pres">
      <dgm:prSet presAssocID="{444273F8-0DB0-41F3-8874-7AED7A53F1AE}" presName="desTx" presStyleLbl="fgAcc1" presStyleIdx="3" presStyleCnt="4" custScaleY="90900">
        <dgm:presLayoutVars>
          <dgm:bulletEnabled val="1"/>
        </dgm:presLayoutVars>
      </dgm:prSet>
      <dgm:spPr/>
    </dgm:pt>
  </dgm:ptLst>
  <dgm:cxnLst>
    <dgm:cxn modelId="{C07A2806-2E5E-4FD6-8171-995FF43016F6}" type="presOf" srcId="{444273F8-0DB0-41F3-8874-7AED7A53F1AE}" destId="{9E8E9FB1-E0A5-4073-A05B-8225E7F2C71C}" srcOrd="0" destOrd="0" presId="urn:microsoft.com/office/officeart/2005/8/layout/process3"/>
    <dgm:cxn modelId="{C5498F0D-49B7-42CE-A723-39F5CCE2CF10}" type="presOf" srcId="{A4AAFF09-49C5-4ADA-8013-18A8BA5D0EED}" destId="{E3352E73-02A0-4048-95F3-5C61F7B7C3CA}" srcOrd="1" destOrd="0" presId="urn:microsoft.com/office/officeart/2005/8/layout/process3"/>
    <dgm:cxn modelId="{B56D0E1D-E140-45F5-99B3-7D778FB480B5}" type="presOf" srcId="{807E7C9C-D987-4B17-A54E-4BE9D4236900}" destId="{822FF284-900D-4272-A5AA-324E30090081}" srcOrd="0" destOrd="0" presId="urn:microsoft.com/office/officeart/2005/8/layout/process3"/>
    <dgm:cxn modelId="{1ABDAB24-FED1-4DDF-8FCA-B55E3893C617}" srcId="{577A2B41-A6E4-45C3-92FC-0CBF509F5BB2}" destId="{6077A29F-EA4A-4D6C-8484-1F90A29E0586}" srcOrd="0" destOrd="0" parTransId="{2680C8B3-A917-4A88-B9F0-C34F24FECEB7}" sibTransId="{7D589EAC-68F3-49F9-BB5B-E714EDBEF180}"/>
    <dgm:cxn modelId="{88A2DA26-9B91-48FB-8234-BF7B4D24B5FC}" type="presOf" srcId="{807E7C9C-D987-4B17-A54E-4BE9D4236900}" destId="{AD3ED1D8-716B-4E25-A819-DFB727C1A790}" srcOrd="1" destOrd="0" presId="urn:microsoft.com/office/officeart/2005/8/layout/process3"/>
    <dgm:cxn modelId="{D52D6237-8685-4D70-9458-E21BAE1ED6C4}" type="presOf" srcId="{79510B04-563A-454F-88E2-BF20B9528AAF}" destId="{084ACC3F-2FD5-48EC-AA31-21492AC48622}" srcOrd="1" destOrd="0" presId="urn:microsoft.com/office/officeart/2005/8/layout/process3"/>
    <dgm:cxn modelId="{975DFF3A-0CC1-4454-BCF2-E430BC3561D4}" srcId="{3A8F6D6F-8E36-475C-8A86-EC205B94A845}" destId="{577A2B41-A6E4-45C3-92FC-0CBF509F5BB2}" srcOrd="2" destOrd="0" parTransId="{EADC2875-2518-4F5A-A311-0994B58F4B6B}" sibTransId="{807E7C9C-D987-4B17-A54E-4BE9D4236900}"/>
    <dgm:cxn modelId="{6D355A40-3E36-4288-8CC7-835BB35F901F}" srcId="{6029ADE5-235E-44EB-86B3-10C0DBA82FB0}" destId="{85F6BF16-AB80-4D9B-84FF-D415926DB2AA}" srcOrd="0" destOrd="0" parTransId="{2B1AEBB5-C9A1-4368-9DDB-CFC56A2F2681}" sibTransId="{AEF21002-BC94-4002-B8AF-FF4CB434C02F}"/>
    <dgm:cxn modelId="{6E41A25F-57E0-4CAA-BDBC-7C28D10B1CE1}" srcId="{577A2B41-A6E4-45C3-92FC-0CBF509F5BB2}" destId="{CBED1F84-020B-4F5E-B3A4-B27298D35EDB}" srcOrd="1" destOrd="0" parTransId="{E884CDFB-F271-4960-B6BD-C21FEB54FD72}" sibTransId="{E4BD3D97-36C1-4922-98DD-331D9DEFF252}"/>
    <dgm:cxn modelId="{3E302642-A0AC-4F64-BC0F-54A0424AE831}" type="presOf" srcId="{CBED1F84-020B-4F5E-B3A4-B27298D35EDB}" destId="{B6369E1E-C60D-40DB-8739-9D59E6861D17}" srcOrd="0" destOrd="1" presId="urn:microsoft.com/office/officeart/2005/8/layout/process3"/>
    <dgm:cxn modelId="{2DAA7265-62CC-4D01-A472-7E4EC4AB84F3}" type="presOf" srcId="{444273F8-0DB0-41F3-8874-7AED7A53F1AE}" destId="{3E044F14-810B-4E6F-A120-B33F2A1CA6D7}" srcOrd="1" destOrd="0" presId="urn:microsoft.com/office/officeart/2005/8/layout/process3"/>
    <dgm:cxn modelId="{839E4769-CE4F-438B-B753-3284B999B8E6}" srcId="{3A8F6D6F-8E36-475C-8A86-EC205B94A845}" destId="{6029ADE5-235E-44EB-86B3-10C0DBA82FB0}" srcOrd="0" destOrd="0" parTransId="{36D5C130-3D70-4586-B8BD-6286749A8157}" sibTransId="{A4AAFF09-49C5-4ADA-8013-18A8BA5D0EED}"/>
    <dgm:cxn modelId="{0345E14E-0D64-489A-A7A8-7DB6417FB1D9}" srcId="{79510B04-563A-454F-88E2-BF20B9528AAF}" destId="{F7F7B97E-4F74-4405-B26F-7AC704FBCF99}" srcOrd="1" destOrd="0" parTransId="{68F4422D-0B2B-4564-A357-295F2FE53C69}" sibTransId="{68365E54-AD8F-4E67-A3FA-E6D342A8C42A}"/>
    <dgm:cxn modelId="{DE33CA70-3372-41FB-9D53-0D18866FFEA1}" srcId="{3A8F6D6F-8E36-475C-8A86-EC205B94A845}" destId="{444273F8-0DB0-41F3-8874-7AED7A53F1AE}" srcOrd="3" destOrd="0" parTransId="{7B86390C-21FA-4C88-923C-7F8005B7383C}" sibTransId="{C203D076-D81D-4AEB-A6B5-9D67EF6E8EA4}"/>
    <dgm:cxn modelId="{538EFA72-EA9B-4172-BD2E-B57FDE988163}" type="presOf" srcId="{0CB33F5F-317F-49A4-AB9E-17E29E5E3A9C}" destId="{927987CA-08C3-4B29-9BA7-66E6E95ABA97}" srcOrd="0" destOrd="1" presId="urn:microsoft.com/office/officeart/2005/8/layout/process3"/>
    <dgm:cxn modelId="{3EBD3D76-A011-426D-AF6E-3E3579DC2292}" type="presOf" srcId="{577A2B41-A6E4-45C3-92FC-0CBF509F5BB2}" destId="{7581C031-443C-4FE4-B8C3-E35CE9AD8DCB}" srcOrd="1" destOrd="0" presId="urn:microsoft.com/office/officeart/2005/8/layout/process3"/>
    <dgm:cxn modelId="{DEE6A277-E439-412B-A32F-0CA3030FE7C1}" srcId="{444273F8-0DB0-41F3-8874-7AED7A53F1AE}" destId="{1E221EFC-51E1-4172-B210-70D0D08C8579}" srcOrd="0" destOrd="0" parTransId="{1903F9E3-A415-4175-9E44-8C81C6AF131C}" sibTransId="{2E357244-1C6D-464E-8E16-7A6CE82C0904}"/>
    <dgm:cxn modelId="{A235F892-3173-4A47-8C0C-E1DCDA194FA8}" type="presOf" srcId="{F7F7B97E-4F74-4405-B26F-7AC704FBCF99}" destId="{882A108A-73EB-4174-839C-EF76132A0344}" srcOrd="0" destOrd="1" presId="urn:microsoft.com/office/officeart/2005/8/layout/process3"/>
    <dgm:cxn modelId="{F13A7B97-12BB-43D0-ADF8-248E111C6ED8}" type="presOf" srcId="{1E221EFC-51E1-4172-B210-70D0D08C8579}" destId="{F8FF03DC-0C80-4668-A0F9-6E86E1DEB72E}" srcOrd="0" destOrd="0" presId="urn:microsoft.com/office/officeart/2005/8/layout/process3"/>
    <dgm:cxn modelId="{B62A14A0-E564-46F9-93D1-2FBE01EA5B7C}" type="presOf" srcId="{A4AAFF09-49C5-4ADA-8013-18A8BA5D0EED}" destId="{27D4D92F-2725-455C-A319-27AD1B0DA5F7}" srcOrd="0" destOrd="0" presId="urn:microsoft.com/office/officeart/2005/8/layout/process3"/>
    <dgm:cxn modelId="{A1850EA2-E539-478F-9359-0E462498F56C}" type="presOf" srcId="{85F6BF16-AB80-4D9B-84FF-D415926DB2AA}" destId="{927987CA-08C3-4B29-9BA7-66E6E95ABA97}" srcOrd="0" destOrd="0" presId="urn:microsoft.com/office/officeart/2005/8/layout/process3"/>
    <dgm:cxn modelId="{1BBFD9A2-CBAD-475B-8536-42C157A301C3}" srcId="{3A8F6D6F-8E36-475C-8A86-EC205B94A845}" destId="{79510B04-563A-454F-88E2-BF20B9528AAF}" srcOrd="1" destOrd="0" parTransId="{F1652581-A0B9-4AA2-881C-40A698D41EE9}" sibTransId="{8FADA87A-F681-4735-9243-A7E5B8BE71CD}"/>
    <dgm:cxn modelId="{779305AD-876B-4AD0-9E82-A1A53F78D21E}" type="presOf" srcId="{6029ADE5-235E-44EB-86B3-10C0DBA82FB0}" destId="{9EA2B704-691D-4B0D-80A8-56F20D575BE5}" srcOrd="1" destOrd="0" presId="urn:microsoft.com/office/officeart/2005/8/layout/process3"/>
    <dgm:cxn modelId="{2EB713AF-72F0-4325-A882-E0A7D6EF2F65}" type="presOf" srcId="{6029ADE5-235E-44EB-86B3-10C0DBA82FB0}" destId="{62FE62A2-8712-4DD5-98D2-87A11774EC27}" srcOrd="0" destOrd="0" presId="urn:microsoft.com/office/officeart/2005/8/layout/process3"/>
    <dgm:cxn modelId="{42C047B6-105B-4906-BEA4-D316EAD2B239}" type="presOf" srcId="{8FADA87A-F681-4735-9243-A7E5B8BE71CD}" destId="{CA2C3196-033E-494A-A8AA-24023D8DD778}" srcOrd="0" destOrd="0" presId="urn:microsoft.com/office/officeart/2005/8/layout/process3"/>
    <dgm:cxn modelId="{A26904C3-E668-4CBE-9701-5D6865FAC520}" type="presOf" srcId="{77AC9CBA-7235-40D8-A816-0D4A31C75C08}" destId="{882A108A-73EB-4174-839C-EF76132A0344}" srcOrd="0" destOrd="0" presId="urn:microsoft.com/office/officeart/2005/8/layout/process3"/>
    <dgm:cxn modelId="{3EF494D9-DA85-46F6-98F2-FF2AE1282E8D}" type="presOf" srcId="{577A2B41-A6E4-45C3-92FC-0CBF509F5BB2}" destId="{BF7C4978-18A4-450C-9F9E-33CFC232695E}" srcOrd="0" destOrd="0" presId="urn:microsoft.com/office/officeart/2005/8/layout/process3"/>
    <dgm:cxn modelId="{7C9909E3-0AE9-45BC-A6FA-D2E2D90E7E2E}" srcId="{6029ADE5-235E-44EB-86B3-10C0DBA82FB0}" destId="{0CB33F5F-317F-49A4-AB9E-17E29E5E3A9C}" srcOrd="1" destOrd="0" parTransId="{51E782E4-6161-4E71-A3D4-E59F11674799}" sibTransId="{9E971DE9-98F3-4976-A8C1-22E870629390}"/>
    <dgm:cxn modelId="{E130DFF3-986E-4CE0-9101-A360E06F856A}" type="presOf" srcId="{6077A29F-EA4A-4D6C-8484-1F90A29E0586}" destId="{B6369E1E-C60D-40DB-8739-9D59E6861D17}" srcOrd="0" destOrd="0" presId="urn:microsoft.com/office/officeart/2005/8/layout/process3"/>
    <dgm:cxn modelId="{EA44E1F7-79C0-4987-8DFA-CBE472B58480}" srcId="{79510B04-563A-454F-88E2-BF20B9528AAF}" destId="{77AC9CBA-7235-40D8-A816-0D4A31C75C08}" srcOrd="0" destOrd="0" parTransId="{EE714AAA-55F2-4829-A407-2EB47BC482C1}" sibTransId="{7ABB8868-4740-43D6-81D8-45F26D6EBFBF}"/>
    <dgm:cxn modelId="{F93612FA-06AE-4F19-8927-F522F832008F}" type="presOf" srcId="{3A8F6D6F-8E36-475C-8A86-EC205B94A845}" destId="{D69C8F87-02CD-4140-9E88-1F3DEDFB5503}" srcOrd="0" destOrd="0" presId="urn:microsoft.com/office/officeart/2005/8/layout/process3"/>
    <dgm:cxn modelId="{073748FC-5CB1-4202-94BD-10F6EF9054E2}" type="presOf" srcId="{8FADA87A-F681-4735-9243-A7E5B8BE71CD}" destId="{D4963F2A-E02C-496B-BC38-7B9A12738245}" srcOrd="1" destOrd="0" presId="urn:microsoft.com/office/officeart/2005/8/layout/process3"/>
    <dgm:cxn modelId="{470E74FC-08EF-4593-928B-2EB47099E14D}" type="presOf" srcId="{79510B04-563A-454F-88E2-BF20B9528AAF}" destId="{6DAED625-69D7-4398-8FD8-FE9FBD68287E}" srcOrd="0" destOrd="0" presId="urn:microsoft.com/office/officeart/2005/8/layout/process3"/>
    <dgm:cxn modelId="{91965494-797E-498F-A927-70374EF23C04}" type="presParOf" srcId="{D69C8F87-02CD-4140-9E88-1F3DEDFB5503}" destId="{621BBE5A-39F8-4A79-8ABB-7076A197535D}" srcOrd="0" destOrd="0" presId="urn:microsoft.com/office/officeart/2005/8/layout/process3"/>
    <dgm:cxn modelId="{833E6E49-AA20-471D-82E6-1EC970628799}" type="presParOf" srcId="{621BBE5A-39F8-4A79-8ABB-7076A197535D}" destId="{62FE62A2-8712-4DD5-98D2-87A11774EC27}" srcOrd="0" destOrd="0" presId="urn:microsoft.com/office/officeart/2005/8/layout/process3"/>
    <dgm:cxn modelId="{4EBD7951-683C-4969-8705-A0B41D85392D}" type="presParOf" srcId="{621BBE5A-39F8-4A79-8ABB-7076A197535D}" destId="{9EA2B704-691D-4B0D-80A8-56F20D575BE5}" srcOrd="1" destOrd="0" presId="urn:microsoft.com/office/officeart/2005/8/layout/process3"/>
    <dgm:cxn modelId="{0412DA13-3E79-485D-A6E9-D1E41FAA20D5}" type="presParOf" srcId="{621BBE5A-39F8-4A79-8ABB-7076A197535D}" destId="{927987CA-08C3-4B29-9BA7-66E6E95ABA97}" srcOrd="2" destOrd="0" presId="urn:microsoft.com/office/officeart/2005/8/layout/process3"/>
    <dgm:cxn modelId="{2E740D3E-DB62-475F-AFE9-1F95BD8D0FF4}" type="presParOf" srcId="{D69C8F87-02CD-4140-9E88-1F3DEDFB5503}" destId="{27D4D92F-2725-455C-A319-27AD1B0DA5F7}" srcOrd="1" destOrd="0" presId="urn:microsoft.com/office/officeart/2005/8/layout/process3"/>
    <dgm:cxn modelId="{978BC541-2A2F-484C-98BE-E74F634B4EB8}" type="presParOf" srcId="{27D4D92F-2725-455C-A319-27AD1B0DA5F7}" destId="{E3352E73-02A0-4048-95F3-5C61F7B7C3CA}" srcOrd="0" destOrd="0" presId="urn:microsoft.com/office/officeart/2005/8/layout/process3"/>
    <dgm:cxn modelId="{C4D7458A-B579-40AB-892A-32CDC9D133F8}" type="presParOf" srcId="{D69C8F87-02CD-4140-9E88-1F3DEDFB5503}" destId="{F6ED71A4-C3F9-4AA9-AFD6-B387FAAB13D0}" srcOrd="2" destOrd="0" presId="urn:microsoft.com/office/officeart/2005/8/layout/process3"/>
    <dgm:cxn modelId="{5A6D1C53-E5C8-499B-9E4C-1B60337E3139}" type="presParOf" srcId="{F6ED71A4-C3F9-4AA9-AFD6-B387FAAB13D0}" destId="{6DAED625-69D7-4398-8FD8-FE9FBD68287E}" srcOrd="0" destOrd="0" presId="urn:microsoft.com/office/officeart/2005/8/layout/process3"/>
    <dgm:cxn modelId="{5FC9BE1E-4D17-4DDA-89E3-5128E2C35B85}" type="presParOf" srcId="{F6ED71A4-C3F9-4AA9-AFD6-B387FAAB13D0}" destId="{084ACC3F-2FD5-48EC-AA31-21492AC48622}" srcOrd="1" destOrd="0" presId="urn:microsoft.com/office/officeart/2005/8/layout/process3"/>
    <dgm:cxn modelId="{FB191FF7-44D3-4CD1-9F31-B164F626B0F1}" type="presParOf" srcId="{F6ED71A4-C3F9-4AA9-AFD6-B387FAAB13D0}" destId="{882A108A-73EB-4174-839C-EF76132A0344}" srcOrd="2" destOrd="0" presId="urn:microsoft.com/office/officeart/2005/8/layout/process3"/>
    <dgm:cxn modelId="{233BD108-3AE1-4F26-B220-518E06216903}" type="presParOf" srcId="{D69C8F87-02CD-4140-9E88-1F3DEDFB5503}" destId="{CA2C3196-033E-494A-A8AA-24023D8DD778}" srcOrd="3" destOrd="0" presId="urn:microsoft.com/office/officeart/2005/8/layout/process3"/>
    <dgm:cxn modelId="{A9C005BB-FE42-499E-9A14-23DC552A94BD}" type="presParOf" srcId="{CA2C3196-033E-494A-A8AA-24023D8DD778}" destId="{D4963F2A-E02C-496B-BC38-7B9A12738245}" srcOrd="0" destOrd="0" presId="urn:microsoft.com/office/officeart/2005/8/layout/process3"/>
    <dgm:cxn modelId="{6D79B21C-BDF2-41F3-9760-73E3F7F6046B}" type="presParOf" srcId="{D69C8F87-02CD-4140-9E88-1F3DEDFB5503}" destId="{52E8D78D-671E-44E3-9C9B-E42C04380E80}" srcOrd="4" destOrd="0" presId="urn:microsoft.com/office/officeart/2005/8/layout/process3"/>
    <dgm:cxn modelId="{F8DA3DE8-7911-451E-812D-96905B701E4D}" type="presParOf" srcId="{52E8D78D-671E-44E3-9C9B-E42C04380E80}" destId="{BF7C4978-18A4-450C-9F9E-33CFC232695E}" srcOrd="0" destOrd="0" presId="urn:microsoft.com/office/officeart/2005/8/layout/process3"/>
    <dgm:cxn modelId="{D0626BF0-202C-434B-9D80-B824196E6A27}" type="presParOf" srcId="{52E8D78D-671E-44E3-9C9B-E42C04380E80}" destId="{7581C031-443C-4FE4-B8C3-E35CE9AD8DCB}" srcOrd="1" destOrd="0" presId="urn:microsoft.com/office/officeart/2005/8/layout/process3"/>
    <dgm:cxn modelId="{BDAE9CC7-9D04-4B0B-8F80-AF90B41002D1}" type="presParOf" srcId="{52E8D78D-671E-44E3-9C9B-E42C04380E80}" destId="{B6369E1E-C60D-40DB-8739-9D59E6861D17}" srcOrd="2" destOrd="0" presId="urn:microsoft.com/office/officeart/2005/8/layout/process3"/>
    <dgm:cxn modelId="{24923FC8-28AF-4B27-94F6-21B966A797BC}" type="presParOf" srcId="{D69C8F87-02CD-4140-9E88-1F3DEDFB5503}" destId="{822FF284-900D-4272-A5AA-324E30090081}" srcOrd="5" destOrd="0" presId="urn:microsoft.com/office/officeart/2005/8/layout/process3"/>
    <dgm:cxn modelId="{83EC5404-B9DE-40FF-988F-E796E0585BDB}" type="presParOf" srcId="{822FF284-900D-4272-A5AA-324E30090081}" destId="{AD3ED1D8-716B-4E25-A819-DFB727C1A790}" srcOrd="0" destOrd="0" presId="urn:microsoft.com/office/officeart/2005/8/layout/process3"/>
    <dgm:cxn modelId="{20DD7F15-A550-4E85-A0D1-249E4141539E}" type="presParOf" srcId="{D69C8F87-02CD-4140-9E88-1F3DEDFB5503}" destId="{7EA0F49E-C659-44A3-9E8A-E5E14C4C356E}" srcOrd="6" destOrd="0" presId="urn:microsoft.com/office/officeart/2005/8/layout/process3"/>
    <dgm:cxn modelId="{799B4948-380C-4271-B137-DEC8C204A1F4}" type="presParOf" srcId="{7EA0F49E-C659-44A3-9E8A-E5E14C4C356E}" destId="{9E8E9FB1-E0A5-4073-A05B-8225E7F2C71C}" srcOrd="0" destOrd="0" presId="urn:microsoft.com/office/officeart/2005/8/layout/process3"/>
    <dgm:cxn modelId="{4F573A97-A83B-4CED-B09B-6CE3ED1F10C6}" type="presParOf" srcId="{7EA0F49E-C659-44A3-9E8A-E5E14C4C356E}" destId="{3E044F14-810B-4E6F-A120-B33F2A1CA6D7}" srcOrd="1" destOrd="0" presId="urn:microsoft.com/office/officeart/2005/8/layout/process3"/>
    <dgm:cxn modelId="{82173589-9643-413B-9292-FBB13E127334}" type="presParOf" srcId="{7EA0F49E-C659-44A3-9E8A-E5E14C4C356E}" destId="{F8FF03DC-0C80-4668-A0F9-6E86E1DEB7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F6D6F-8E36-475C-8A86-EC205B94A84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29ADE5-235E-44EB-86B3-10C0DBA82FB0}">
      <dgm:prSet phldrT="[Text]" custT="1"/>
      <dgm:spPr>
        <a:xfrm>
          <a:off x="1420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gm:t>
    </dgm:pt>
    <dgm:pt modelId="{36D5C130-3D70-4586-B8BD-6286749A8157}" type="parTrans" cxnId="{839E4769-CE4F-438B-B753-3284B999B8E6}">
      <dgm:prSet/>
      <dgm:spPr/>
      <dgm:t>
        <a:bodyPr/>
        <a:lstStyle/>
        <a:p>
          <a:endParaRPr lang="en-GB"/>
        </a:p>
      </dgm:t>
    </dgm:pt>
    <dgm:pt modelId="{A4AAFF09-49C5-4ADA-8013-18A8BA5D0EED}" type="sibTrans" cxnId="{839E4769-CE4F-438B-B753-3284B999B8E6}">
      <dgm:prSet/>
      <dgm:spPr>
        <a:xfrm>
          <a:off x="2056654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5F6BF16-AB80-4D9B-84FF-D415926DB2AA}">
      <dgm:prSet phldrT="[Text]" custT="1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</dgm:t>
    </dgm:pt>
    <dgm:pt modelId="{2B1AEBB5-C9A1-4368-9DDB-CFC56A2F2681}" type="parTrans" cxnId="{6D355A40-3E36-4288-8CC7-835BB35F901F}">
      <dgm:prSet/>
      <dgm:spPr/>
      <dgm:t>
        <a:bodyPr/>
        <a:lstStyle/>
        <a:p>
          <a:endParaRPr lang="en-GB"/>
        </a:p>
      </dgm:t>
    </dgm:pt>
    <dgm:pt modelId="{AEF21002-BC94-4002-B8AF-FF4CB434C02F}" type="sibTrans" cxnId="{6D355A40-3E36-4288-8CC7-835BB35F901F}">
      <dgm:prSet/>
      <dgm:spPr/>
      <dgm:t>
        <a:bodyPr/>
        <a:lstStyle/>
        <a:p>
          <a:endParaRPr lang="en-GB"/>
        </a:p>
      </dgm:t>
    </dgm:pt>
    <dgm:pt modelId="{79510B04-563A-454F-88E2-BF20B9528AAF}">
      <dgm:prSet phldrT="[Text]" custT="1"/>
      <dgm:spPr>
        <a:xfrm>
          <a:off x="2868308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gm:t>
    </dgm:pt>
    <dgm:pt modelId="{F1652581-A0B9-4AA2-881C-40A698D41EE9}" type="parTrans" cxnId="{1BBFD9A2-CBAD-475B-8536-42C157A301C3}">
      <dgm:prSet/>
      <dgm:spPr/>
      <dgm:t>
        <a:bodyPr/>
        <a:lstStyle/>
        <a:p>
          <a:endParaRPr lang="en-GB"/>
        </a:p>
      </dgm:t>
    </dgm:pt>
    <dgm:pt modelId="{8FADA87A-F681-4735-9243-A7E5B8BE71CD}" type="sibTrans" cxnId="{1BBFD9A2-CBAD-475B-8536-42C157A301C3}">
      <dgm:prSet/>
      <dgm:spPr>
        <a:xfrm>
          <a:off x="4923542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7AC9CBA-7235-40D8-A816-0D4A31C75C08}">
      <dgm:prSet phldrT="[Text]" custT="1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</dgm:t>
    </dgm:pt>
    <dgm:pt modelId="{EE714AAA-55F2-4829-A407-2EB47BC482C1}" type="parTrans" cxnId="{EA44E1F7-79C0-4987-8DFA-CBE472B58480}">
      <dgm:prSet/>
      <dgm:spPr/>
      <dgm:t>
        <a:bodyPr/>
        <a:lstStyle/>
        <a:p>
          <a:endParaRPr lang="en-GB"/>
        </a:p>
      </dgm:t>
    </dgm:pt>
    <dgm:pt modelId="{7ABB8868-4740-43D6-81D8-45F26D6EBFBF}" type="sibTrans" cxnId="{EA44E1F7-79C0-4987-8DFA-CBE472B58480}">
      <dgm:prSet/>
      <dgm:spPr/>
      <dgm:t>
        <a:bodyPr/>
        <a:lstStyle/>
        <a:p>
          <a:endParaRPr lang="en-GB"/>
        </a:p>
      </dgm:t>
    </dgm:pt>
    <dgm:pt modelId="{577A2B41-A6E4-45C3-92FC-0CBF509F5BB2}">
      <dgm:prSet phldrT="[Text]" custT="1"/>
      <dgm:spPr>
        <a:xfrm>
          <a:off x="5735196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12</a:t>
          </a:r>
          <a:r>
            <a:rPr lang="en-GB" sz="2000" b="1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April 2019</a:t>
          </a:r>
        </a:p>
      </dgm:t>
    </dgm:pt>
    <dgm:pt modelId="{EADC2875-2518-4F5A-A311-0994B58F4B6B}" type="parTrans" cxnId="{975DFF3A-0CC1-4454-BCF2-E430BC3561D4}">
      <dgm:prSet/>
      <dgm:spPr/>
      <dgm:t>
        <a:bodyPr/>
        <a:lstStyle/>
        <a:p>
          <a:endParaRPr lang="en-GB"/>
        </a:p>
      </dgm:t>
    </dgm:pt>
    <dgm:pt modelId="{807E7C9C-D987-4B17-A54E-4BE9D4236900}" type="sibTrans" cxnId="{975DFF3A-0CC1-4454-BCF2-E430BC3561D4}">
      <dgm:prSet/>
      <dgm:spPr>
        <a:xfrm>
          <a:off x="7790430" y="430393"/>
          <a:ext cx="573569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077A29F-EA4A-4D6C-8484-1F90A29E0586}">
      <dgm:prSet phldrT="[Text]" custT="1"/>
      <dgm:spPr>
        <a:xfrm>
          <a:off x="6100734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EU nationals wanting to stay longer than </a:t>
          </a:r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3mths </a:t>
          </a: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 apply for European Temporary Leave to Remain</a:t>
          </a:r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for max 36mths, open until end 2020.</a:t>
          </a:r>
        </a:p>
      </dgm:t>
    </dgm:pt>
    <dgm:pt modelId="{2680C8B3-A917-4A88-B9F0-C34F24FECEB7}" type="parTrans" cxnId="{1ABDAB24-FED1-4DDF-8FCA-B55E3893C617}">
      <dgm:prSet/>
      <dgm:spPr/>
      <dgm:t>
        <a:bodyPr/>
        <a:lstStyle/>
        <a:p>
          <a:endParaRPr lang="en-GB"/>
        </a:p>
      </dgm:t>
    </dgm:pt>
    <dgm:pt modelId="{7D589EAC-68F3-49F9-BB5B-E714EDBEF180}" type="sibTrans" cxnId="{1ABDAB24-FED1-4DDF-8FCA-B55E3893C617}">
      <dgm:prSet/>
      <dgm:spPr/>
      <dgm:t>
        <a:bodyPr/>
        <a:lstStyle/>
        <a:p>
          <a:endParaRPr lang="en-GB"/>
        </a:p>
      </dgm:t>
    </dgm:pt>
    <dgm:pt modelId="{0CB33F5F-317F-49A4-AB9E-17E29E5E3A9C}">
      <dgm:prSet phldrT="[Text]" custT="1"/>
      <dgm:spPr>
        <a:xfrm>
          <a:off x="366957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 until Dec 2020 (March 2021 if transition)</a:t>
          </a:r>
        </a:p>
      </dgm:t>
    </dgm:pt>
    <dgm:pt modelId="{51E782E4-6161-4E71-A3D4-E59F11674799}" type="parTrans" cxnId="{7C9909E3-0AE9-45BC-A6FA-D2E2D90E7E2E}">
      <dgm:prSet/>
      <dgm:spPr/>
      <dgm:t>
        <a:bodyPr/>
        <a:lstStyle/>
        <a:p>
          <a:endParaRPr lang="en-GB"/>
        </a:p>
      </dgm:t>
    </dgm:pt>
    <dgm:pt modelId="{9E971DE9-98F3-4976-A8C1-22E870629390}" type="sibTrans" cxnId="{7C9909E3-0AE9-45BC-A6FA-D2E2D90E7E2E}">
      <dgm:prSet/>
      <dgm:spPr/>
      <dgm:t>
        <a:bodyPr/>
        <a:lstStyle/>
        <a:p>
          <a:endParaRPr lang="en-GB"/>
        </a:p>
      </dgm:t>
    </dgm:pt>
    <dgm:pt modelId="{F7F7B97E-4F74-4405-B26F-7AC704FBCF99}">
      <dgm:prSet phldrT="[Text]" custT="1"/>
      <dgm:spPr>
        <a:xfrm>
          <a:off x="3233845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completed, then settled status will be granted</a:t>
          </a:r>
        </a:p>
      </dgm:t>
    </dgm:pt>
    <dgm:pt modelId="{68F4422D-0B2B-4564-A357-295F2FE53C69}" type="parTrans" cxnId="{0345E14E-0D64-489A-A7A8-7DB6417FB1D9}">
      <dgm:prSet/>
      <dgm:spPr/>
      <dgm:t>
        <a:bodyPr/>
        <a:lstStyle/>
        <a:p>
          <a:endParaRPr lang="en-GB"/>
        </a:p>
      </dgm:t>
    </dgm:pt>
    <dgm:pt modelId="{68365E54-AD8F-4E67-A3FA-E6D342A8C42A}" type="sibTrans" cxnId="{0345E14E-0D64-489A-A7A8-7DB6417FB1D9}">
      <dgm:prSet/>
      <dgm:spPr/>
      <dgm:t>
        <a:bodyPr/>
        <a:lstStyle/>
        <a:p>
          <a:endParaRPr lang="en-GB"/>
        </a:p>
      </dgm:t>
    </dgm:pt>
    <dgm:pt modelId="{444273F8-0DB0-41F3-8874-7AED7A53F1AE}">
      <dgm:prSet custT="1"/>
      <dgm:spPr>
        <a:xfrm>
          <a:off x="8602084" y="334170"/>
          <a:ext cx="1784682" cy="9551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gm:t>
    </dgm:pt>
    <dgm:pt modelId="{7B86390C-21FA-4C88-923C-7F8005B7383C}" type="parTrans" cxnId="{DE33CA70-3372-41FB-9D53-0D18866FFEA1}">
      <dgm:prSet/>
      <dgm:spPr/>
      <dgm:t>
        <a:bodyPr/>
        <a:lstStyle/>
        <a:p>
          <a:endParaRPr lang="en-GB"/>
        </a:p>
      </dgm:t>
    </dgm:pt>
    <dgm:pt modelId="{C203D076-D81D-4AEB-A6B5-9D67EF6E8EA4}" type="sibTrans" cxnId="{DE33CA70-3372-41FB-9D53-0D18866FFEA1}">
      <dgm:prSet/>
      <dgm:spPr/>
      <dgm:t>
        <a:bodyPr/>
        <a:lstStyle/>
        <a:p>
          <a:endParaRPr lang="en-GB"/>
        </a:p>
      </dgm:t>
    </dgm:pt>
    <dgm:pt modelId="{1E221EFC-51E1-4172-B210-70D0D08C8579}">
      <dgm:prSet custT="1"/>
      <dgm:spPr>
        <a:xfrm>
          <a:off x="8967622" y="970949"/>
          <a:ext cx="1784682" cy="308749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the Common Travel Area</a:t>
          </a:r>
        </a:p>
      </dgm:t>
    </dgm:pt>
    <dgm:pt modelId="{1903F9E3-A415-4175-9E44-8C81C6AF131C}" type="parTrans" cxnId="{DEE6A277-E439-412B-A32F-0CA3030FE7C1}">
      <dgm:prSet/>
      <dgm:spPr/>
      <dgm:t>
        <a:bodyPr/>
        <a:lstStyle/>
        <a:p>
          <a:endParaRPr lang="en-GB"/>
        </a:p>
      </dgm:t>
    </dgm:pt>
    <dgm:pt modelId="{2E357244-1C6D-464E-8E16-7A6CE82C0904}" type="sibTrans" cxnId="{DEE6A277-E439-412B-A32F-0CA3030FE7C1}">
      <dgm:prSet/>
      <dgm:spPr/>
      <dgm:t>
        <a:bodyPr/>
        <a:lstStyle/>
        <a:p>
          <a:endParaRPr lang="en-GB"/>
        </a:p>
      </dgm:t>
    </dgm:pt>
    <dgm:pt modelId="{133642DC-5B9F-46E0-9D30-38E3078BB427}">
      <dgm:prSet phldrT="[Text]" custT="1"/>
      <dgm:spPr>
        <a:xfrm>
          <a:off x="6100734" y="970949"/>
          <a:ext cx="1784682" cy="308749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 then apply to stay via new Immigration scheme</a:t>
          </a:r>
        </a:p>
      </dgm:t>
    </dgm:pt>
    <dgm:pt modelId="{584D8728-40EF-4970-A158-93645DF15A5E}" type="parTrans" cxnId="{35B6FBF0-610A-414A-9EFA-3817BA86C2DF}">
      <dgm:prSet/>
      <dgm:spPr/>
      <dgm:t>
        <a:bodyPr/>
        <a:lstStyle/>
        <a:p>
          <a:endParaRPr lang="en-GB"/>
        </a:p>
      </dgm:t>
    </dgm:pt>
    <dgm:pt modelId="{F092A641-C0E1-4B78-8D2F-B5D1C6FD51A5}" type="sibTrans" cxnId="{35B6FBF0-610A-414A-9EFA-3817BA86C2DF}">
      <dgm:prSet/>
      <dgm:spPr/>
      <dgm:t>
        <a:bodyPr/>
        <a:lstStyle/>
        <a:p>
          <a:endParaRPr lang="en-GB"/>
        </a:p>
      </dgm:t>
    </dgm:pt>
    <dgm:pt modelId="{D19674B2-DE21-4545-B2EA-E1DA8E253941}">
      <dgm:prSet phldrT="[Text]" custT="1"/>
      <dgm:spPr>
        <a:xfrm>
          <a:off x="6100734" y="970949"/>
          <a:ext cx="1784682" cy="308749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EU Nationals allowed to stay for up to </a:t>
          </a:r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3mths </a:t>
          </a: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without a visa</a:t>
          </a:r>
        </a:p>
      </dgm:t>
    </dgm:pt>
    <dgm:pt modelId="{2EBC18AB-79FF-481C-8A05-50D27784F28C}" type="parTrans" cxnId="{BDF8C03F-6589-4740-A024-E9E16472D19B}">
      <dgm:prSet/>
      <dgm:spPr/>
      <dgm:t>
        <a:bodyPr/>
        <a:lstStyle/>
        <a:p>
          <a:endParaRPr lang="en-GB"/>
        </a:p>
      </dgm:t>
    </dgm:pt>
    <dgm:pt modelId="{3ACA4A7F-0414-4FF3-A88A-F955F01021CD}" type="sibTrans" cxnId="{BDF8C03F-6589-4740-A024-E9E16472D19B}">
      <dgm:prSet/>
      <dgm:spPr/>
      <dgm:t>
        <a:bodyPr/>
        <a:lstStyle/>
        <a:p>
          <a:endParaRPr lang="en-GB"/>
        </a:p>
      </dgm:t>
    </dgm:pt>
    <dgm:pt modelId="{97E546CF-7926-4E7D-BA89-5A2164E227EA}">
      <dgm:prSet phldrT="[Text]" custT="1"/>
      <dgm:spPr>
        <a:xfrm>
          <a:off x="6100734" y="970949"/>
          <a:ext cx="1784682" cy="308749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There will be a fee for the European Temporary Leave to Remain, cost not yet confirmed</a:t>
          </a:r>
        </a:p>
      </dgm:t>
    </dgm:pt>
    <dgm:pt modelId="{126EA028-735D-4073-86CD-ACBA0A8984CF}" type="sibTrans" cxnId="{4ADF37AC-893A-4737-84EF-944EAF3EBA63}">
      <dgm:prSet/>
      <dgm:spPr/>
      <dgm:t>
        <a:bodyPr/>
        <a:lstStyle/>
        <a:p>
          <a:endParaRPr lang="en-GB"/>
        </a:p>
      </dgm:t>
    </dgm:pt>
    <dgm:pt modelId="{3433E494-8643-4448-B8D4-D9A94AA10506}" type="parTrans" cxnId="{4ADF37AC-893A-4737-84EF-944EAF3EBA63}">
      <dgm:prSet/>
      <dgm:spPr/>
      <dgm:t>
        <a:bodyPr/>
        <a:lstStyle/>
        <a:p>
          <a:endParaRPr lang="en-GB"/>
        </a:p>
      </dgm:t>
    </dgm:pt>
    <dgm:pt modelId="{D69C8F87-02CD-4140-9E88-1F3DEDFB5503}" type="pres">
      <dgm:prSet presAssocID="{3A8F6D6F-8E36-475C-8A86-EC205B94A845}" presName="linearFlow" presStyleCnt="0">
        <dgm:presLayoutVars>
          <dgm:dir/>
          <dgm:animLvl val="lvl"/>
          <dgm:resizeHandles val="exact"/>
        </dgm:presLayoutVars>
      </dgm:prSet>
      <dgm:spPr/>
    </dgm:pt>
    <dgm:pt modelId="{621BBE5A-39F8-4A79-8ABB-7076A197535D}" type="pres">
      <dgm:prSet presAssocID="{6029ADE5-235E-44EB-86B3-10C0DBA82FB0}" presName="composite" presStyleCnt="0"/>
      <dgm:spPr/>
    </dgm:pt>
    <dgm:pt modelId="{62FE62A2-8712-4DD5-98D2-87A11774EC27}" type="pres">
      <dgm:prSet presAssocID="{6029ADE5-235E-44EB-86B3-10C0DBA82FB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A2B704-691D-4B0D-80A8-56F20D575BE5}" type="pres">
      <dgm:prSet presAssocID="{6029ADE5-235E-44EB-86B3-10C0DBA82FB0}" presName="parSh" presStyleLbl="node1" presStyleIdx="0" presStyleCnt="4" custScaleY="140498"/>
      <dgm:spPr/>
    </dgm:pt>
    <dgm:pt modelId="{927987CA-08C3-4B29-9BA7-66E6E95ABA97}" type="pres">
      <dgm:prSet presAssocID="{6029ADE5-235E-44EB-86B3-10C0DBA82FB0}" presName="desTx" presStyleLbl="fgAcc1" presStyleIdx="0" presStyleCnt="4" custScaleY="93758" custLinFactNeighborX="1037" custLinFactNeighborY="7124">
        <dgm:presLayoutVars>
          <dgm:bulletEnabled val="1"/>
        </dgm:presLayoutVars>
      </dgm:prSet>
      <dgm:spPr/>
    </dgm:pt>
    <dgm:pt modelId="{27D4D92F-2725-455C-A319-27AD1B0DA5F7}" type="pres">
      <dgm:prSet presAssocID="{A4AAFF09-49C5-4ADA-8013-18A8BA5D0EED}" presName="sibTrans" presStyleLbl="sibTrans2D1" presStyleIdx="0" presStyleCnt="3"/>
      <dgm:spPr/>
    </dgm:pt>
    <dgm:pt modelId="{E3352E73-02A0-4048-95F3-5C61F7B7C3CA}" type="pres">
      <dgm:prSet presAssocID="{A4AAFF09-49C5-4ADA-8013-18A8BA5D0EED}" presName="connTx" presStyleLbl="sibTrans2D1" presStyleIdx="0" presStyleCnt="3"/>
      <dgm:spPr/>
    </dgm:pt>
    <dgm:pt modelId="{F6ED71A4-C3F9-4AA9-AFD6-B387FAAB13D0}" type="pres">
      <dgm:prSet presAssocID="{79510B04-563A-454F-88E2-BF20B9528AAF}" presName="composite" presStyleCnt="0"/>
      <dgm:spPr/>
    </dgm:pt>
    <dgm:pt modelId="{6DAED625-69D7-4398-8FD8-FE9FBD68287E}" type="pres">
      <dgm:prSet presAssocID="{79510B04-563A-454F-88E2-BF20B9528AA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4ACC3F-2FD5-48EC-AA31-21492AC48622}" type="pres">
      <dgm:prSet presAssocID="{79510B04-563A-454F-88E2-BF20B9528AAF}" presName="parSh" presStyleLbl="node1" presStyleIdx="1" presStyleCnt="4" custScaleY="144554"/>
      <dgm:spPr/>
    </dgm:pt>
    <dgm:pt modelId="{882A108A-73EB-4174-839C-EF76132A0344}" type="pres">
      <dgm:prSet presAssocID="{79510B04-563A-454F-88E2-BF20B9528AAF}" presName="desTx" presStyleLbl="fgAcc1" presStyleIdx="1" presStyleCnt="4" custScaleY="95787" custLinFactNeighborX="-2075" custLinFactNeighborY="6397">
        <dgm:presLayoutVars>
          <dgm:bulletEnabled val="1"/>
        </dgm:presLayoutVars>
      </dgm:prSet>
      <dgm:spPr/>
    </dgm:pt>
    <dgm:pt modelId="{CA2C3196-033E-494A-A8AA-24023D8DD778}" type="pres">
      <dgm:prSet presAssocID="{8FADA87A-F681-4735-9243-A7E5B8BE71CD}" presName="sibTrans" presStyleLbl="sibTrans2D1" presStyleIdx="1" presStyleCnt="3"/>
      <dgm:spPr/>
    </dgm:pt>
    <dgm:pt modelId="{D4963F2A-E02C-496B-BC38-7B9A12738245}" type="pres">
      <dgm:prSet presAssocID="{8FADA87A-F681-4735-9243-A7E5B8BE71CD}" presName="connTx" presStyleLbl="sibTrans2D1" presStyleIdx="1" presStyleCnt="3"/>
      <dgm:spPr/>
    </dgm:pt>
    <dgm:pt modelId="{52E8D78D-671E-44E3-9C9B-E42C04380E80}" type="pres">
      <dgm:prSet presAssocID="{577A2B41-A6E4-45C3-92FC-0CBF509F5BB2}" presName="composite" presStyleCnt="0"/>
      <dgm:spPr/>
    </dgm:pt>
    <dgm:pt modelId="{BF7C4978-18A4-450C-9F9E-33CFC232695E}" type="pres">
      <dgm:prSet presAssocID="{577A2B41-A6E4-45C3-92FC-0CBF509F5BB2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581C031-443C-4FE4-B8C3-E35CE9AD8DCB}" type="pres">
      <dgm:prSet presAssocID="{577A2B41-A6E4-45C3-92FC-0CBF509F5BB2}" presName="parSh" presStyleLbl="node1" presStyleIdx="2" presStyleCnt="4" custScaleY="135185"/>
      <dgm:spPr/>
    </dgm:pt>
    <dgm:pt modelId="{B6369E1E-C60D-40DB-8739-9D59E6861D17}" type="pres">
      <dgm:prSet presAssocID="{577A2B41-A6E4-45C3-92FC-0CBF509F5BB2}" presName="desTx" presStyleLbl="fgAcc1" presStyleIdx="2" presStyleCnt="4" custScaleX="114172" custScaleY="93804" custLinFactNeighborX="-1037" custLinFactNeighborY="6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22FF284-900D-4272-A5AA-324E30090081}" type="pres">
      <dgm:prSet presAssocID="{807E7C9C-D987-4B17-A54E-4BE9D4236900}" presName="sibTrans" presStyleLbl="sibTrans2D1" presStyleIdx="2" presStyleCnt="3"/>
      <dgm:spPr/>
    </dgm:pt>
    <dgm:pt modelId="{AD3ED1D8-716B-4E25-A819-DFB727C1A790}" type="pres">
      <dgm:prSet presAssocID="{807E7C9C-D987-4B17-A54E-4BE9D4236900}" presName="connTx" presStyleLbl="sibTrans2D1" presStyleIdx="2" presStyleCnt="3"/>
      <dgm:spPr/>
    </dgm:pt>
    <dgm:pt modelId="{7EA0F49E-C659-44A3-9E8A-E5E14C4C356E}" type="pres">
      <dgm:prSet presAssocID="{444273F8-0DB0-41F3-8874-7AED7A53F1AE}" presName="composite" presStyleCnt="0"/>
      <dgm:spPr/>
    </dgm:pt>
    <dgm:pt modelId="{9E8E9FB1-E0A5-4073-A05B-8225E7F2C71C}" type="pres">
      <dgm:prSet presAssocID="{444273F8-0DB0-41F3-8874-7AED7A53F1A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044F14-810B-4E6F-A120-B33F2A1CA6D7}" type="pres">
      <dgm:prSet presAssocID="{444273F8-0DB0-41F3-8874-7AED7A53F1AE}" presName="parSh" presStyleLbl="node1" presStyleIdx="3" presStyleCnt="4" custScaleY="129309"/>
      <dgm:spPr/>
    </dgm:pt>
    <dgm:pt modelId="{F8FF03DC-0C80-4668-A0F9-6E86E1DEB72E}" type="pres">
      <dgm:prSet presAssocID="{444273F8-0DB0-41F3-8874-7AED7A53F1AE}" presName="desTx" presStyleLbl="fgAcc1" presStyleIdx="3" presStyleCnt="4" custScaleY="96144" custLinFactNeighborX="-6172" custLinFactNeighborY="5949">
        <dgm:presLayoutVars>
          <dgm:bulletEnabled val="1"/>
        </dgm:presLayoutVars>
      </dgm:prSet>
      <dgm:spPr/>
    </dgm:pt>
  </dgm:ptLst>
  <dgm:cxnLst>
    <dgm:cxn modelId="{C07A2806-2E5E-4FD6-8171-995FF43016F6}" type="presOf" srcId="{444273F8-0DB0-41F3-8874-7AED7A53F1AE}" destId="{9E8E9FB1-E0A5-4073-A05B-8225E7F2C71C}" srcOrd="0" destOrd="0" presId="urn:microsoft.com/office/officeart/2005/8/layout/process3"/>
    <dgm:cxn modelId="{C5498F0D-49B7-42CE-A723-39F5CCE2CF10}" type="presOf" srcId="{A4AAFF09-49C5-4ADA-8013-18A8BA5D0EED}" destId="{E3352E73-02A0-4048-95F3-5C61F7B7C3CA}" srcOrd="1" destOrd="0" presId="urn:microsoft.com/office/officeart/2005/8/layout/process3"/>
    <dgm:cxn modelId="{B56D0E1D-E140-45F5-99B3-7D778FB480B5}" type="presOf" srcId="{807E7C9C-D987-4B17-A54E-4BE9D4236900}" destId="{822FF284-900D-4272-A5AA-324E30090081}" srcOrd="0" destOrd="0" presId="urn:microsoft.com/office/officeart/2005/8/layout/process3"/>
    <dgm:cxn modelId="{1ABDAB24-FED1-4DDF-8FCA-B55E3893C617}" srcId="{577A2B41-A6E4-45C3-92FC-0CBF509F5BB2}" destId="{6077A29F-EA4A-4D6C-8484-1F90A29E0586}" srcOrd="1" destOrd="0" parTransId="{2680C8B3-A917-4A88-B9F0-C34F24FECEB7}" sibTransId="{7D589EAC-68F3-49F9-BB5B-E714EDBEF180}"/>
    <dgm:cxn modelId="{88A2DA26-9B91-48FB-8234-BF7B4D24B5FC}" type="presOf" srcId="{807E7C9C-D987-4B17-A54E-4BE9D4236900}" destId="{AD3ED1D8-716B-4E25-A819-DFB727C1A790}" srcOrd="1" destOrd="0" presId="urn:microsoft.com/office/officeart/2005/8/layout/process3"/>
    <dgm:cxn modelId="{D52D6237-8685-4D70-9458-E21BAE1ED6C4}" type="presOf" srcId="{79510B04-563A-454F-88E2-BF20B9528AAF}" destId="{084ACC3F-2FD5-48EC-AA31-21492AC48622}" srcOrd="1" destOrd="0" presId="urn:microsoft.com/office/officeart/2005/8/layout/process3"/>
    <dgm:cxn modelId="{975DFF3A-0CC1-4454-BCF2-E430BC3561D4}" srcId="{3A8F6D6F-8E36-475C-8A86-EC205B94A845}" destId="{577A2B41-A6E4-45C3-92FC-0CBF509F5BB2}" srcOrd="2" destOrd="0" parTransId="{EADC2875-2518-4F5A-A311-0994B58F4B6B}" sibTransId="{807E7C9C-D987-4B17-A54E-4BE9D4236900}"/>
    <dgm:cxn modelId="{BDF8C03F-6589-4740-A024-E9E16472D19B}" srcId="{577A2B41-A6E4-45C3-92FC-0CBF509F5BB2}" destId="{D19674B2-DE21-4545-B2EA-E1DA8E253941}" srcOrd="0" destOrd="0" parTransId="{2EBC18AB-79FF-481C-8A05-50D27784F28C}" sibTransId="{3ACA4A7F-0414-4FF3-A88A-F955F01021CD}"/>
    <dgm:cxn modelId="{6D355A40-3E36-4288-8CC7-835BB35F901F}" srcId="{6029ADE5-235E-44EB-86B3-10C0DBA82FB0}" destId="{85F6BF16-AB80-4D9B-84FF-D415926DB2AA}" srcOrd="0" destOrd="0" parTransId="{2B1AEBB5-C9A1-4368-9DDB-CFC56A2F2681}" sibTransId="{AEF21002-BC94-4002-B8AF-FF4CB434C02F}"/>
    <dgm:cxn modelId="{2DAA7265-62CC-4D01-A472-7E4EC4AB84F3}" type="presOf" srcId="{444273F8-0DB0-41F3-8874-7AED7A53F1AE}" destId="{3E044F14-810B-4E6F-A120-B33F2A1CA6D7}" srcOrd="1" destOrd="0" presId="urn:microsoft.com/office/officeart/2005/8/layout/process3"/>
    <dgm:cxn modelId="{839E4769-CE4F-438B-B753-3284B999B8E6}" srcId="{3A8F6D6F-8E36-475C-8A86-EC205B94A845}" destId="{6029ADE5-235E-44EB-86B3-10C0DBA82FB0}" srcOrd="0" destOrd="0" parTransId="{36D5C130-3D70-4586-B8BD-6286749A8157}" sibTransId="{A4AAFF09-49C5-4ADA-8013-18A8BA5D0EED}"/>
    <dgm:cxn modelId="{C4A36F4B-E02A-4A44-8DE0-2E6389C75F9B}" type="presOf" srcId="{133642DC-5B9F-46E0-9D30-38E3078BB427}" destId="{B6369E1E-C60D-40DB-8739-9D59E6861D17}" srcOrd="0" destOrd="3" presId="urn:microsoft.com/office/officeart/2005/8/layout/process3"/>
    <dgm:cxn modelId="{2832C84B-5B74-4846-A031-6C505FAC0762}" type="presOf" srcId="{D19674B2-DE21-4545-B2EA-E1DA8E253941}" destId="{B6369E1E-C60D-40DB-8739-9D59E6861D17}" srcOrd="0" destOrd="0" presId="urn:microsoft.com/office/officeart/2005/8/layout/process3"/>
    <dgm:cxn modelId="{0345E14E-0D64-489A-A7A8-7DB6417FB1D9}" srcId="{79510B04-563A-454F-88E2-BF20B9528AAF}" destId="{F7F7B97E-4F74-4405-B26F-7AC704FBCF99}" srcOrd="1" destOrd="0" parTransId="{68F4422D-0B2B-4564-A357-295F2FE53C69}" sibTransId="{68365E54-AD8F-4E67-A3FA-E6D342A8C42A}"/>
    <dgm:cxn modelId="{DE33CA70-3372-41FB-9D53-0D18866FFEA1}" srcId="{3A8F6D6F-8E36-475C-8A86-EC205B94A845}" destId="{444273F8-0DB0-41F3-8874-7AED7A53F1AE}" srcOrd="3" destOrd="0" parTransId="{7B86390C-21FA-4C88-923C-7F8005B7383C}" sibTransId="{C203D076-D81D-4AEB-A6B5-9D67EF6E8EA4}"/>
    <dgm:cxn modelId="{538EFA72-EA9B-4172-BD2E-B57FDE988163}" type="presOf" srcId="{0CB33F5F-317F-49A4-AB9E-17E29E5E3A9C}" destId="{927987CA-08C3-4B29-9BA7-66E6E95ABA97}" srcOrd="0" destOrd="1" presId="urn:microsoft.com/office/officeart/2005/8/layout/process3"/>
    <dgm:cxn modelId="{3EBD3D76-A011-426D-AF6E-3E3579DC2292}" type="presOf" srcId="{577A2B41-A6E4-45C3-92FC-0CBF509F5BB2}" destId="{7581C031-443C-4FE4-B8C3-E35CE9AD8DCB}" srcOrd="1" destOrd="0" presId="urn:microsoft.com/office/officeart/2005/8/layout/process3"/>
    <dgm:cxn modelId="{DEE6A277-E439-412B-A32F-0CA3030FE7C1}" srcId="{444273F8-0DB0-41F3-8874-7AED7A53F1AE}" destId="{1E221EFC-51E1-4172-B210-70D0D08C8579}" srcOrd="0" destOrd="0" parTransId="{1903F9E3-A415-4175-9E44-8C81C6AF131C}" sibTransId="{2E357244-1C6D-464E-8E16-7A6CE82C0904}"/>
    <dgm:cxn modelId="{A235F892-3173-4A47-8C0C-E1DCDA194FA8}" type="presOf" srcId="{F7F7B97E-4F74-4405-B26F-7AC704FBCF99}" destId="{882A108A-73EB-4174-839C-EF76132A0344}" srcOrd="0" destOrd="1" presId="urn:microsoft.com/office/officeart/2005/8/layout/process3"/>
    <dgm:cxn modelId="{F13A7B97-12BB-43D0-ADF8-248E111C6ED8}" type="presOf" srcId="{1E221EFC-51E1-4172-B210-70D0D08C8579}" destId="{F8FF03DC-0C80-4668-A0F9-6E86E1DEB72E}" srcOrd="0" destOrd="0" presId="urn:microsoft.com/office/officeart/2005/8/layout/process3"/>
    <dgm:cxn modelId="{B62A14A0-E564-46F9-93D1-2FBE01EA5B7C}" type="presOf" srcId="{A4AAFF09-49C5-4ADA-8013-18A8BA5D0EED}" destId="{27D4D92F-2725-455C-A319-27AD1B0DA5F7}" srcOrd="0" destOrd="0" presId="urn:microsoft.com/office/officeart/2005/8/layout/process3"/>
    <dgm:cxn modelId="{A1850EA2-E539-478F-9359-0E462498F56C}" type="presOf" srcId="{85F6BF16-AB80-4D9B-84FF-D415926DB2AA}" destId="{927987CA-08C3-4B29-9BA7-66E6E95ABA97}" srcOrd="0" destOrd="0" presId="urn:microsoft.com/office/officeart/2005/8/layout/process3"/>
    <dgm:cxn modelId="{1BBFD9A2-CBAD-475B-8536-42C157A301C3}" srcId="{3A8F6D6F-8E36-475C-8A86-EC205B94A845}" destId="{79510B04-563A-454F-88E2-BF20B9528AAF}" srcOrd="1" destOrd="0" parTransId="{F1652581-A0B9-4AA2-881C-40A698D41EE9}" sibTransId="{8FADA87A-F681-4735-9243-A7E5B8BE71CD}"/>
    <dgm:cxn modelId="{4ADF37AC-893A-4737-84EF-944EAF3EBA63}" srcId="{577A2B41-A6E4-45C3-92FC-0CBF509F5BB2}" destId="{97E546CF-7926-4E7D-BA89-5A2164E227EA}" srcOrd="2" destOrd="0" parTransId="{3433E494-8643-4448-B8D4-D9A94AA10506}" sibTransId="{126EA028-735D-4073-86CD-ACBA0A8984CF}"/>
    <dgm:cxn modelId="{779305AD-876B-4AD0-9E82-A1A53F78D21E}" type="presOf" srcId="{6029ADE5-235E-44EB-86B3-10C0DBA82FB0}" destId="{9EA2B704-691D-4B0D-80A8-56F20D575BE5}" srcOrd="1" destOrd="0" presId="urn:microsoft.com/office/officeart/2005/8/layout/process3"/>
    <dgm:cxn modelId="{2EB713AF-72F0-4325-A882-E0A7D6EF2F65}" type="presOf" srcId="{6029ADE5-235E-44EB-86B3-10C0DBA82FB0}" destId="{62FE62A2-8712-4DD5-98D2-87A11774EC27}" srcOrd="0" destOrd="0" presId="urn:microsoft.com/office/officeart/2005/8/layout/process3"/>
    <dgm:cxn modelId="{42C047B6-105B-4906-BEA4-D316EAD2B239}" type="presOf" srcId="{8FADA87A-F681-4735-9243-A7E5B8BE71CD}" destId="{CA2C3196-033E-494A-A8AA-24023D8DD778}" srcOrd="0" destOrd="0" presId="urn:microsoft.com/office/officeart/2005/8/layout/process3"/>
    <dgm:cxn modelId="{A26904C3-E668-4CBE-9701-5D6865FAC520}" type="presOf" srcId="{77AC9CBA-7235-40D8-A816-0D4A31C75C08}" destId="{882A108A-73EB-4174-839C-EF76132A0344}" srcOrd="0" destOrd="0" presId="urn:microsoft.com/office/officeart/2005/8/layout/process3"/>
    <dgm:cxn modelId="{DA98FDC7-09D8-41F8-A980-F80E5D990136}" type="presOf" srcId="{97E546CF-7926-4E7D-BA89-5A2164E227EA}" destId="{B6369E1E-C60D-40DB-8739-9D59E6861D17}" srcOrd="0" destOrd="2" presId="urn:microsoft.com/office/officeart/2005/8/layout/process3"/>
    <dgm:cxn modelId="{3EF494D9-DA85-46F6-98F2-FF2AE1282E8D}" type="presOf" srcId="{577A2B41-A6E4-45C3-92FC-0CBF509F5BB2}" destId="{BF7C4978-18A4-450C-9F9E-33CFC232695E}" srcOrd="0" destOrd="0" presId="urn:microsoft.com/office/officeart/2005/8/layout/process3"/>
    <dgm:cxn modelId="{7C9909E3-0AE9-45BC-A6FA-D2E2D90E7E2E}" srcId="{6029ADE5-235E-44EB-86B3-10C0DBA82FB0}" destId="{0CB33F5F-317F-49A4-AB9E-17E29E5E3A9C}" srcOrd="1" destOrd="0" parTransId="{51E782E4-6161-4E71-A3D4-E59F11674799}" sibTransId="{9E971DE9-98F3-4976-A8C1-22E870629390}"/>
    <dgm:cxn modelId="{35B6FBF0-610A-414A-9EFA-3817BA86C2DF}" srcId="{577A2B41-A6E4-45C3-92FC-0CBF509F5BB2}" destId="{133642DC-5B9F-46E0-9D30-38E3078BB427}" srcOrd="3" destOrd="0" parTransId="{584D8728-40EF-4970-A158-93645DF15A5E}" sibTransId="{F092A641-C0E1-4B78-8D2F-B5D1C6FD51A5}"/>
    <dgm:cxn modelId="{E130DFF3-986E-4CE0-9101-A360E06F856A}" type="presOf" srcId="{6077A29F-EA4A-4D6C-8484-1F90A29E0586}" destId="{B6369E1E-C60D-40DB-8739-9D59E6861D17}" srcOrd="0" destOrd="1" presId="urn:microsoft.com/office/officeart/2005/8/layout/process3"/>
    <dgm:cxn modelId="{EA44E1F7-79C0-4987-8DFA-CBE472B58480}" srcId="{79510B04-563A-454F-88E2-BF20B9528AAF}" destId="{77AC9CBA-7235-40D8-A816-0D4A31C75C08}" srcOrd="0" destOrd="0" parTransId="{EE714AAA-55F2-4829-A407-2EB47BC482C1}" sibTransId="{7ABB8868-4740-43D6-81D8-45F26D6EBFBF}"/>
    <dgm:cxn modelId="{F93612FA-06AE-4F19-8927-F522F832008F}" type="presOf" srcId="{3A8F6D6F-8E36-475C-8A86-EC205B94A845}" destId="{D69C8F87-02CD-4140-9E88-1F3DEDFB5503}" srcOrd="0" destOrd="0" presId="urn:microsoft.com/office/officeart/2005/8/layout/process3"/>
    <dgm:cxn modelId="{073748FC-5CB1-4202-94BD-10F6EF9054E2}" type="presOf" srcId="{8FADA87A-F681-4735-9243-A7E5B8BE71CD}" destId="{D4963F2A-E02C-496B-BC38-7B9A12738245}" srcOrd="1" destOrd="0" presId="urn:microsoft.com/office/officeart/2005/8/layout/process3"/>
    <dgm:cxn modelId="{470E74FC-08EF-4593-928B-2EB47099E14D}" type="presOf" srcId="{79510B04-563A-454F-88E2-BF20B9528AAF}" destId="{6DAED625-69D7-4398-8FD8-FE9FBD68287E}" srcOrd="0" destOrd="0" presId="urn:microsoft.com/office/officeart/2005/8/layout/process3"/>
    <dgm:cxn modelId="{91965494-797E-498F-A927-70374EF23C04}" type="presParOf" srcId="{D69C8F87-02CD-4140-9E88-1F3DEDFB5503}" destId="{621BBE5A-39F8-4A79-8ABB-7076A197535D}" srcOrd="0" destOrd="0" presId="urn:microsoft.com/office/officeart/2005/8/layout/process3"/>
    <dgm:cxn modelId="{833E6E49-AA20-471D-82E6-1EC970628799}" type="presParOf" srcId="{621BBE5A-39F8-4A79-8ABB-7076A197535D}" destId="{62FE62A2-8712-4DD5-98D2-87A11774EC27}" srcOrd="0" destOrd="0" presId="urn:microsoft.com/office/officeart/2005/8/layout/process3"/>
    <dgm:cxn modelId="{4EBD7951-683C-4969-8705-A0B41D85392D}" type="presParOf" srcId="{621BBE5A-39F8-4A79-8ABB-7076A197535D}" destId="{9EA2B704-691D-4B0D-80A8-56F20D575BE5}" srcOrd="1" destOrd="0" presId="urn:microsoft.com/office/officeart/2005/8/layout/process3"/>
    <dgm:cxn modelId="{0412DA13-3E79-485D-A6E9-D1E41FAA20D5}" type="presParOf" srcId="{621BBE5A-39F8-4A79-8ABB-7076A197535D}" destId="{927987CA-08C3-4B29-9BA7-66E6E95ABA97}" srcOrd="2" destOrd="0" presId="urn:microsoft.com/office/officeart/2005/8/layout/process3"/>
    <dgm:cxn modelId="{2E740D3E-DB62-475F-AFE9-1F95BD8D0FF4}" type="presParOf" srcId="{D69C8F87-02CD-4140-9E88-1F3DEDFB5503}" destId="{27D4D92F-2725-455C-A319-27AD1B0DA5F7}" srcOrd="1" destOrd="0" presId="urn:microsoft.com/office/officeart/2005/8/layout/process3"/>
    <dgm:cxn modelId="{978BC541-2A2F-484C-98BE-E74F634B4EB8}" type="presParOf" srcId="{27D4D92F-2725-455C-A319-27AD1B0DA5F7}" destId="{E3352E73-02A0-4048-95F3-5C61F7B7C3CA}" srcOrd="0" destOrd="0" presId="urn:microsoft.com/office/officeart/2005/8/layout/process3"/>
    <dgm:cxn modelId="{C4D7458A-B579-40AB-892A-32CDC9D133F8}" type="presParOf" srcId="{D69C8F87-02CD-4140-9E88-1F3DEDFB5503}" destId="{F6ED71A4-C3F9-4AA9-AFD6-B387FAAB13D0}" srcOrd="2" destOrd="0" presId="urn:microsoft.com/office/officeart/2005/8/layout/process3"/>
    <dgm:cxn modelId="{5A6D1C53-E5C8-499B-9E4C-1B60337E3139}" type="presParOf" srcId="{F6ED71A4-C3F9-4AA9-AFD6-B387FAAB13D0}" destId="{6DAED625-69D7-4398-8FD8-FE9FBD68287E}" srcOrd="0" destOrd="0" presId="urn:microsoft.com/office/officeart/2005/8/layout/process3"/>
    <dgm:cxn modelId="{5FC9BE1E-4D17-4DDA-89E3-5128E2C35B85}" type="presParOf" srcId="{F6ED71A4-C3F9-4AA9-AFD6-B387FAAB13D0}" destId="{084ACC3F-2FD5-48EC-AA31-21492AC48622}" srcOrd="1" destOrd="0" presId="urn:microsoft.com/office/officeart/2005/8/layout/process3"/>
    <dgm:cxn modelId="{FB191FF7-44D3-4CD1-9F31-B164F626B0F1}" type="presParOf" srcId="{F6ED71A4-C3F9-4AA9-AFD6-B387FAAB13D0}" destId="{882A108A-73EB-4174-839C-EF76132A0344}" srcOrd="2" destOrd="0" presId="urn:microsoft.com/office/officeart/2005/8/layout/process3"/>
    <dgm:cxn modelId="{233BD108-3AE1-4F26-B220-518E06216903}" type="presParOf" srcId="{D69C8F87-02CD-4140-9E88-1F3DEDFB5503}" destId="{CA2C3196-033E-494A-A8AA-24023D8DD778}" srcOrd="3" destOrd="0" presId="urn:microsoft.com/office/officeart/2005/8/layout/process3"/>
    <dgm:cxn modelId="{A9C005BB-FE42-499E-9A14-23DC552A94BD}" type="presParOf" srcId="{CA2C3196-033E-494A-A8AA-24023D8DD778}" destId="{D4963F2A-E02C-496B-BC38-7B9A12738245}" srcOrd="0" destOrd="0" presId="urn:microsoft.com/office/officeart/2005/8/layout/process3"/>
    <dgm:cxn modelId="{6D79B21C-BDF2-41F3-9760-73E3F7F6046B}" type="presParOf" srcId="{D69C8F87-02CD-4140-9E88-1F3DEDFB5503}" destId="{52E8D78D-671E-44E3-9C9B-E42C04380E80}" srcOrd="4" destOrd="0" presId="urn:microsoft.com/office/officeart/2005/8/layout/process3"/>
    <dgm:cxn modelId="{F8DA3DE8-7911-451E-812D-96905B701E4D}" type="presParOf" srcId="{52E8D78D-671E-44E3-9C9B-E42C04380E80}" destId="{BF7C4978-18A4-450C-9F9E-33CFC232695E}" srcOrd="0" destOrd="0" presId="urn:microsoft.com/office/officeart/2005/8/layout/process3"/>
    <dgm:cxn modelId="{D0626BF0-202C-434B-9D80-B824196E6A27}" type="presParOf" srcId="{52E8D78D-671E-44E3-9C9B-E42C04380E80}" destId="{7581C031-443C-4FE4-B8C3-E35CE9AD8DCB}" srcOrd="1" destOrd="0" presId="urn:microsoft.com/office/officeart/2005/8/layout/process3"/>
    <dgm:cxn modelId="{BDAE9CC7-9D04-4B0B-8F80-AF90B41002D1}" type="presParOf" srcId="{52E8D78D-671E-44E3-9C9B-E42C04380E80}" destId="{B6369E1E-C60D-40DB-8739-9D59E6861D17}" srcOrd="2" destOrd="0" presId="urn:microsoft.com/office/officeart/2005/8/layout/process3"/>
    <dgm:cxn modelId="{24923FC8-28AF-4B27-94F6-21B966A797BC}" type="presParOf" srcId="{D69C8F87-02CD-4140-9E88-1F3DEDFB5503}" destId="{822FF284-900D-4272-A5AA-324E30090081}" srcOrd="5" destOrd="0" presId="urn:microsoft.com/office/officeart/2005/8/layout/process3"/>
    <dgm:cxn modelId="{83EC5404-B9DE-40FF-988F-E796E0585BDB}" type="presParOf" srcId="{822FF284-900D-4272-A5AA-324E30090081}" destId="{AD3ED1D8-716B-4E25-A819-DFB727C1A790}" srcOrd="0" destOrd="0" presId="urn:microsoft.com/office/officeart/2005/8/layout/process3"/>
    <dgm:cxn modelId="{20DD7F15-A550-4E85-A0D1-249E4141539E}" type="presParOf" srcId="{D69C8F87-02CD-4140-9E88-1F3DEDFB5503}" destId="{7EA0F49E-C659-44A3-9E8A-E5E14C4C356E}" srcOrd="6" destOrd="0" presId="urn:microsoft.com/office/officeart/2005/8/layout/process3"/>
    <dgm:cxn modelId="{799B4948-380C-4271-B137-DEC8C204A1F4}" type="presParOf" srcId="{7EA0F49E-C659-44A3-9E8A-E5E14C4C356E}" destId="{9E8E9FB1-E0A5-4073-A05B-8225E7F2C71C}" srcOrd="0" destOrd="0" presId="urn:microsoft.com/office/officeart/2005/8/layout/process3"/>
    <dgm:cxn modelId="{4F573A97-A83B-4CED-B09B-6CE3ED1F10C6}" type="presParOf" srcId="{7EA0F49E-C659-44A3-9E8A-E5E14C4C356E}" destId="{3E044F14-810B-4E6F-A120-B33F2A1CA6D7}" srcOrd="1" destOrd="0" presId="urn:microsoft.com/office/officeart/2005/8/layout/process3"/>
    <dgm:cxn modelId="{82173589-9643-413B-9292-FBB13E127334}" type="presParOf" srcId="{7EA0F49E-C659-44A3-9E8A-E5E14C4C356E}" destId="{F8FF03DC-0C80-4668-A0F9-6E86E1DEB7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FB22D-ACA3-45B1-9D87-E40BC6B209E2}">
      <dsp:nvSpPr>
        <dsp:cNvPr id="0" name=""/>
        <dsp:cNvSpPr/>
      </dsp:nvSpPr>
      <dsp:spPr>
        <a:xfrm rot="10800000">
          <a:off x="2275086" y="147833"/>
          <a:ext cx="6980917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13% 43,000</a:t>
          </a:r>
        </a:p>
      </dsp:txBody>
      <dsp:txXfrm rot="10800000">
        <a:off x="2523702" y="147833"/>
        <a:ext cx="6732301" cy="994465"/>
      </dsp:txXfrm>
    </dsp:sp>
    <dsp:sp modelId="{029297E7-2C34-4E9B-B749-450467589CA0}">
      <dsp:nvSpPr>
        <dsp:cNvPr id="0" name=""/>
        <dsp:cNvSpPr/>
      </dsp:nvSpPr>
      <dsp:spPr>
        <a:xfrm>
          <a:off x="706054" y="0"/>
          <a:ext cx="1417421" cy="12894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4ECB6-F73C-4CA6-8552-0A8422858E24}">
      <dsp:nvSpPr>
        <dsp:cNvPr id="0" name=""/>
        <dsp:cNvSpPr/>
      </dsp:nvSpPr>
      <dsp:spPr>
        <a:xfrm rot="10800000">
          <a:off x="2072772" y="1861822"/>
          <a:ext cx="7142992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19% 113,000</a:t>
          </a:r>
        </a:p>
      </dsp:txBody>
      <dsp:txXfrm rot="10800000">
        <a:off x="2321388" y="1861822"/>
        <a:ext cx="6894376" cy="994465"/>
      </dsp:txXfrm>
    </dsp:sp>
    <dsp:sp modelId="{C931A403-AB89-4765-9372-3F5C07526B3E}">
      <dsp:nvSpPr>
        <dsp:cNvPr id="0" name=""/>
        <dsp:cNvSpPr/>
      </dsp:nvSpPr>
      <dsp:spPr>
        <a:xfrm>
          <a:off x="466322" y="1522118"/>
          <a:ext cx="1582115" cy="15143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08C05-7015-4582-8101-413E6062ECFC}">
      <dsp:nvSpPr>
        <dsp:cNvPr id="0" name=""/>
        <dsp:cNvSpPr/>
      </dsp:nvSpPr>
      <dsp:spPr>
        <a:xfrm rot="10800000">
          <a:off x="2076355" y="3396554"/>
          <a:ext cx="7142992" cy="994465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532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11% 29,000</a:t>
          </a:r>
        </a:p>
      </dsp:txBody>
      <dsp:txXfrm rot="10800000">
        <a:off x="2324971" y="3396554"/>
        <a:ext cx="6894376" cy="994465"/>
      </dsp:txXfrm>
    </dsp:sp>
    <dsp:sp modelId="{BB8483E9-BBDC-440B-AC3A-093C49CD9466}">
      <dsp:nvSpPr>
        <dsp:cNvPr id="0" name=""/>
        <dsp:cNvSpPr/>
      </dsp:nvSpPr>
      <dsp:spPr>
        <a:xfrm>
          <a:off x="643245" y="3396435"/>
          <a:ext cx="1474444" cy="99446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2B704-691D-4B0D-80A8-56F20D575BE5}">
      <dsp:nvSpPr>
        <dsp:cNvPr id="0" name=""/>
        <dsp:cNvSpPr/>
      </dsp:nvSpPr>
      <dsp:spPr>
        <a:xfrm>
          <a:off x="1420" y="51283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sp:txBody>
      <dsp:txXfrm>
        <a:off x="16961" y="66824"/>
        <a:ext cx="1753600" cy="499535"/>
      </dsp:txXfrm>
    </dsp:sp>
    <dsp:sp modelId="{927987CA-08C3-4B29-9BA7-66E6E95ABA97}">
      <dsp:nvSpPr>
        <dsp:cNvPr id="0" name=""/>
        <dsp:cNvSpPr/>
      </dsp:nvSpPr>
      <dsp:spPr>
        <a:xfrm>
          <a:off x="366957" y="778183"/>
          <a:ext cx="1784682" cy="356314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</a:t>
          </a:r>
        </a:p>
      </dsp:txBody>
      <dsp:txXfrm>
        <a:off x="419229" y="830455"/>
        <a:ext cx="1680138" cy="3458602"/>
      </dsp:txXfrm>
    </dsp:sp>
    <dsp:sp modelId="{27D4D92F-2725-455C-A319-27AD1B0DA5F7}">
      <dsp:nvSpPr>
        <dsp:cNvPr id="0" name=""/>
        <dsp:cNvSpPr/>
      </dsp:nvSpPr>
      <dsp:spPr>
        <a:xfrm rot="21565552">
          <a:off x="2056639" y="79898"/>
          <a:ext cx="573597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56642" y="169433"/>
        <a:ext cx="440297" cy="266600"/>
      </dsp:txXfrm>
    </dsp:sp>
    <dsp:sp modelId="{084ACC3F-2FD5-48EC-AA31-21492AC48622}">
      <dsp:nvSpPr>
        <dsp:cNvPr id="0" name=""/>
        <dsp:cNvSpPr/>
      </dsp:nvSpPr>
      <dsp:spPr>
        <a:xfrm>
          <a:off x="2868308" y="22555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sp:txBody>
      <dsp:txXfrm>
        <a:off x="2883849" y="38096"/>
        <a:ext cx="1753600" cy="499535"/>
      </dsp:txXfrm>
    </dsp:sp>
    <dsp:sp modelId="{882A108A-73EB-4174-839C-EF76132A0344}">
      <dsp:nvSpPr>
        <dsp:cNvPr id="0" name=""/>
        <dsp:cNvSpPr/>
      </dsp:nvSpPr>
      <dsp:spPr>
        <a:xfrm>
          <a:off x="3233845" y="691998"/>
          <a:ext cx="1784682" cy="36780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</a:t>
          </a:r>
        </a:p>
      </dsp:txBody>
      <dsp:txXfrm>
        <a:off x="3286117" y="744270"/>
        <a:ext cx="1680138" cy="3573515"/>
      </dsp:txXfrm>
    </dsp:sp>
    <dsp:sp modelId="{CA2C3196-033E-494A-A8AA-24023D8DD778}">
      <dsp:nvSpPr>
        <dsp:cNvPr id="0" name=""/>
        <dsp:cNvSpPr/>
      </dsp:nvSpPr>
      <dsp:spPr>
        <a:xfrm rot="21590241">
          <a:off x="4923541" y="61581"/>
          <a:ext cx="573571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923541" y="150637"/>
        <a:ext cx="440271" cy="266600"/>
      </dsp:txXfrm>
    </dsp:sp>
    <dsp:sp modelId="{7581C031-443C-4FE4-B8C3-E35CE9AD8DCB}">
      <dsp:nvSpPr>
        <dsp:cNvPr id="0" name=""/>
        <dsp:cNvSpPr/>
      </dsp:nvSpPr>
      <dsp:spPr>
        <a:xfrm>
          <a:off x="5735196" y="14416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12</a:t>
          </a:r>
          <a:r>
            <a:rPr lang="en-GB" sz="2000" b="1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April 2019</a:t>
          </a:r>
        </a:p>
      </dsp:txBody>
      <dsp:txXfrm>
        <a:off x="5750737" y="29957"/>
        <a:ext cx="1753600" cy="499535"/>
      </dsp:txXfrm>
    </dsp:sp>
    <dsp:sp modelId="{B6369E1E-C60D-40DB-8739-9D59E6861D17}">
      <dsp:nvSpPr>
        <dsp:cNvPr id="0" name=""/>
        <dsp:cNvSpPr/>
      </dsp:nvSpPr>
      <dsp:spPr>
        <a:xfrm>
          <a:off x="6100734" y="667581"/>
          <a:ext cx="1784682" cy="371061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Free movement will continue throughout the transition period - 31/12/20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can be made during this time for Pre-Settled Status</a:t>
          </a:r>
        </a:p>
      </dsp:txBody>
      <dsp:txXfrm>
        <a:off x="6153006" y="719853"/>
        <a:ext cx="1680138" cy="3606071"/>
      </dsp:txXfrm>
    </dsp:sp>
    <dsp:sp modelId="{822FF284-900D-4272-A5AA-324E30090081}">
      <dsp:nvSpPr>
        <dsp:cNvPr id="0" name=""/>
        <dsp:cNvSpPr/>
      </dsp:nvSpPr>
      <dsp:spPr>
        <a:xfrm rot="34436">
          <a:off x="7790416" y="72079"/>
          <a:ext cx="573597" cy="444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90419" y="160278"/>
        <a:ext cx="440297" cy="266600"/>
      </dsp:txXfrm>
    </dsp:sp>
    <dsp:sp modelId="{3E044F14-810B-4E6F-A120-B33F2A1CA6D7}">
      <dsp:nvSpPr>
        <dsp:cNvPr id="0" name=""/>
        <dsp:cNvSpPr/>
      </dsp:nvSpPr>
      <dsp:spPr>
        <a:xfrm>
          <a:off x="8602084" y="43134"/>
          <a:ext cx="1784682" cy="79592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sp:txBody>
      <dsp:txXfrm>
        <a:off x="8617625" y="58675"/>
        <a:ext cx="1753600" cy="499535"/>
      </dsp:txXfrm>
    </dsp:sp>
    <dsp:sp modelId="{F8FF03DC-0C80-4668-A0F9-6E86E1DEB72E}">
      <dsp:nvSpPr>
        <dsp:cNvPr id="0" name=""/>
        <dsp:cNvSpPr/>
      </dsp:nvSpPr>
      <dsp:spPr>
        <a:xfrm>
          <a:off x="8967622" y="753736"/>
          <a:ext cx="1784682" cy="359574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</a:t>
          </a:r>
          <a:r>
            <a:rPr lang="en-GB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 Common Travel Area</a:t>
          </a:r>
          <a:endParaRPr lang="en-GB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019894" y="806008"/>
        <a:ext cx="1680138" cy="3491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2B704-691D-4B0D-80A8-56F20D575BE5}">
      <dsp:nvSpPr>
        <dsp:cNvPr id="0" name=""/>
        <dsp:cNvSpPr/>
      </dsp:nvSpPr>
      <dsp:spPr>
        <a:xfrm>
          <a:off x="4595" y="40459"/>
          <a:ext cx="1762891" cy="206363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Settled Status</a:t>
          </a:r>
        </a:p>
      </dsp:txBody>
      <dsp:txXfrm>
        <a:off x="33612" y="69476"/>
        <a:ext cx="1704857" cy="932696"/>
      </dsp:txXfrm>
    </dsp:sp>
    <dsp:sp modelId="{927987CA-08C3-4B29-9BA7-66E6E95ABA97}">
      <dsp:nvSpPr>
        <dsp:cNvPr id="0" name=""/>
        <dsp:cNvSpPr/>
      </dsp:nvSpPr>
      <dsp:spPr>
        <a:xfrm>
          <a:off x="383950" y="1190097"/>
          <a:ext cx="1762891" cy="320251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 years or more continuous residency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Applications open fully from March 2019 until Dec 2020 (March 2021 if transition)</a:t>
          </a:r>
        </a:p>
      </dsp:txBody>
      <dsp:txXfrm>
        <a:off x="435583" y="1241730"/>
        <a:ext cx="1659625" cy="3099249"/>
      </dsp:txXfrm>
    </dsp:sp>
    <dsp:sp modelId="{27D4D92F-2725-455C-A319-27AD1B0DA5F7}">
      <dsp:nvSpPr>
        <dsp:cNvPr id="0" name=""/>
        <dsp:cNvSpPr/>
      </dsp:nvSpPr>
      <dsp:spPr>
        <a:xfrm rot="21578247">
          <a:off x="2034729" y="307309"/>
          <a:ext cx="566577" cy="438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34730" y="395508"/>
        <a:ext cx="434904" cy="263345"/>
      </dsp:txXfrm>
    </dsp:sp>
    <dsp:sp modelId="{084ACC3F-2FD5-48EC-AA31-21492AC48622}">
      <dsp:nvSpPr>
        <dsp:cNvPr id="0" name=""/>
        <dsp:cNvSpPr/>
      </dsp:nvSpPr>
      <dsp:spPr>
        <a:xfrm>
          <a:off x="2836478" y="8239"/>
          <a:ext cx="1762891" cy="212320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Pre-Settled Status</a:t>
          </a:r>
        </a:p>
      </dsp:txBody>
      <dsp:txXfrm>
        <a:off x="2866333" y="38094"/>
        <a:ext cx="1703181" cy="959622"/>
      </dsp:txXfrm>
    </dsp:sp>
    <dsp:sp modelId="{882A108A-73EB-4174-839C-EF76132A0344}">
      <dsp:nvSpPr>
        <dsp:cNvPr id="0" name=""/>
        <dsp:cNvSpPr/>
      </dsp:nvSpPr>
      <dsp:spPr>
        <a:xfrm>
          <a:off x="3160972" y="1120792"/>
          <a:ext cx="1762891" cy="327182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Under 5 years continuous residency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Apply for pre-settled status until 5 years completed, then settled status will be granted</a:t>
          </a:r>
        </a:p>
      </dsp:txBody>
      <dsp:txXfrm>
        <a:off x="3212605" y="1172425"/>
        <a:ext cx="1659625" cy="3168554"/>
      </dsp:txXfrm>
    </dsp:sp>
    <dsp:sp modelId="{CA2C3196-033E-494A-A8AA-24023D8DD778}">
      <dsp:nvSpPr>
        <dsp:cNvPr id="0" name=""/>
        <dsp:cNvSpPr/>
      </dsp:nvSpPr>
      <dsp:spPr>
        <a:xfrm rot="22219">
          <a:off x="4866612" y="307706"/>
          <a:ext cx="566577" cy="438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66613" y="395062"/>
        <a:ext cx="434904" cy="263345"/>
      </dsp:txXfrm>
    </dsp:sp>
    <dsp:sp modelId="{7581C031-443C-4FE4-B8C3-E35CE9AD8DCB}">
      <dsp:nvSpPr>
        <dsp:cNvPr id="0" name=""/>
        <dsp:cNvSpPr/>
      </dsp:nvSpPr>
      <dsp:spPr>
        <a:xfrm>
          <a:off x="5668362" y="59575"/>
          <a:ext cx="1762891" cy="198559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Post 12</a:t>
          </a:r>
          <a:r>
            <a:rPr lang="en-GB" sz="2000" b="1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April 2019</a:t>
          </a:r>
        </a:p>
      </dsp:txBody>
      <dsp:txXfrm>
        <a:off x="5696282" y="87495"/>
        <a:ext cx="1707051" cy="897425"/>
      </dsp:txXfrm>
    </dsp:sp>
    <dsp:sp modelId="{B6369E1E-C60D-40DB-8739-9D59E6861D17}">
      <dsp:nvSpPr>
        <dsp:cNvPr id="0" name=""/>
        <dsp:cNvSpPr/>
      </dsp:nvSpPr>
      <dsp:spPr>
        <a:xfrm>
          <a:off x="5886236" y="1188526"/>
          <a:ext cx="2012728" cy="320408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EU Nationals allowed to stay for up to </a:t>
          </a: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3mths </a:t>
          </a: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without a visa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EU nationals wanting to stay longer than </a:t>
          </a: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3mths </a:t>
          </a: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 apply for European Temporary Leave to Remain</a:t>
          </a:r>
          <a:r>
            <a:rPr lang="en-US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for max 36mths, open until end 2020.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There will be a fee for the European Temporary Leave to Remain, cost not yet confirmed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Can then apply to stay via new Immigration scheme</a:t>
          </a:r>
        </a:p>
      </dsp:txBody>
      <dsp:txXfrm>
        <a:off x="5945187" y="1247477"/>
        <a:ext cx="1894826" cy="3086184"/>
      </dsp:txXfrm>
    </dsp:sp>
    <dsp:sp modelId="{822FF284-900D-4272-A5AA-324E30090081}">
      <dsp:nvSpPr>
        <dsp:cNvPr id="0" name=""/>
        <dsp:cNvSpPr/>
      </dsp:nvSpPr>
      <dsp:spPr>
        <a:xfrm rot="21577767">
          <a:off x="7729724" y="307077"/>
          <a:ext cx="632785" cy="438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729725" y="395285"/>
        <a:ext cx="501112" cy="263345"/>
      </dsp:txXfrm>
    </dsp:sp>
    <dsp:sp modelId="{3E044F14-810B-4E6F-A120-B33F2A1CA6D7}">
      <dsp:nvSpPr>
        <dsp:cNvPr id="0" name=""/>
        <dsp:cNvSpPr/>
      </dsp:nvSpPr>
      <dsp:spPr>
        <a:xfrm>
          <a:off x="8625164" y="61170"/>
          <a:ext cx="1762891" cy="189929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Irish citizens	</a:t>
          </a:r>
        </a:p>
      </dsp:txBody>
      <dsp:txXfrm>
        <a:off x="8651871" y="87877"/>
        <a:ext cx="1709477" cy="858416"/>
      </dsp:txXfrm>
    </dsp:sp>
    <dsp:sp modelId="{F8FF03DC-0C80-4668-A0F9-6E86E1DEB72E}">
      <dsp:nvSpPr>
        <dsp:cNvPr id="0" name=""/>
        <dsp:cNvSpPr/>
      </dsp:nvSpPr>
      <dsp:spPr>
        <a:xfrm>
          <a:off x="8877432" y="1108598"/>
          <a:ext cx="1762891" cy="32840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Irish citizens can continue to work and live in UK as part of the Common Travel Area</a:t>
          </a:r>
        </a:p>
      </dsp:txBody>
      <dsp:txXfrm>
        <a:off x="8929065" y="1160231"/>
        <a:ext cx="1659625" cy="318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623FD0A-C97A-48E9-B2FE-12F5DF3315B2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37E5E6-6AEB-4AC4-A8E4-54AD299B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3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1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3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Currently a HGV driver shortage of 52,000. Add to this the number of EU nationals we are currently reliant on and across logistics we have a potential problem. </a:t>
            </a:r>
          </a:p>
          <a:p>
            <a:r>
              <a:rPr lang="en-GB" dirty="0"/>
              <a:t>Given that the technical notices encourage businesses to take on extra freight forwarders and customs related roles where appropriate – there will be new skills shortages developing as a result to Brexit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a quick explanation of the system that currently is being trialled by EU National, NHS workers</a:t>
            </a:r>
          </a:p>
          <a:p>
            <a:endParaRPr lang="en-GB" dirty="0"/>
          </a:p>
          <a:p>
            <a:r>
              <a:rPr lang="en-GB" dirty="0"/>
              <a:t>For any EU national that has been here for 5 years or more and that means live in the UK for 6 months or more in a year. They will be invited to apply for settled status. Expecting this to fully open in March.</a:t>
            </a:r>
          </a:p>
          <a:p>
            <a:endParaRPr lang="en-GB" dirty="0"/>
          </a:p>
          <a:p>
            <a:r>
              <a:rPr lang="en-GB" dirty="0"/>
              <a:t>For anyone who has been here for less than 5 years, they can apply for pre settled status</a:t>
            </a:r>
          </a:p>
          <a:p>
            <a:endParaRPr lang="en-GB" dirty="0"/>
          </a:p>
          <a:p>
            <a:r>
              <a:rPr lang="en-GB" dirty="0"/>
              <a:t>In the case of a transition period, freedom of movement will continue and anyone arriving during this time can apply for pre settled status</a:t>
            </a:r>
          </a:p>
          <a:p>
            <a:endParaRPr lang="en-GB" dirty="0"/>
          </a:p>
          <a:p>
            <a:r>
              <a:rPr lang="en-GB" dirty="0"/>
              <a:t>Irish Citizens have a separate agreement via the Common Travel Area and will be able to live and work across the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6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94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2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3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3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8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E5E6-6AEB-4AC4-A8E4-54AD299BDC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4191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9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2611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8E531-2A52-4EEA-881C-ED5D1C66D61F}" type="datetime6">
              <a:rPr lang="en-GB" smtClean="0"/>
              <a:pPr/>
              <a:t>March 19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4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uk-nationals-living-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EU Workers and the Future Immigration Policy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Denise Beedell – Policy Manager Vans and Urban 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283CB-36AE-4BA0-832D-CFCADEA55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/>
          <a:lstStyle/>
          <a:p>
            <a:r>
              <a:rPr lang="en-GB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1017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3617-70F1-4417-8320-3BD2FEDE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logistics sector would fare under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394-83DE-424D-9251-DE5C64577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90% of logistics workers are below RQF level 2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88% earn below £30k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Minimum £30,000 salary restrictive – especially for Northern Ireland, Scotland and Wales where average wages are 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provision for seasonal workers beyond Youth Mobility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White paper for immigration due by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Government recognise need for lower skilled workers in some sectors and a system likely to be devised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53F7-05BB-4686-A170-12EB9EBF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train new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75A3-9739-4BCA-9176-0923E0B96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Brexit will create further skills gaps through skills shortages and new regulations/ procedures</a:t>
            </a:r>
          </a:p>
          <a:p>
            <a:endParaRPr lang="en-GB" dirty="0"/>
          </a:p>
          <a:p>
            <a:r>
              <a:rPr lang="en-GB" dirty="0"/>
              <a:t>Freight Forwarders and Customs Experts – can utilise apprenticeships and additional money from Government in the form of customs training grants</a:t>
            </a:r>
          </a:p>
          <a:p>
            <a:endParaRPr lang="en-GB" dirty="0"/>
          </a:p>
          <a:p>
            <a:r>
              <a:rPr lang="en-GB" dirty="0"/>
              <a:t>HGV and Van Drivers – Apprenticeships currently only funded route, occasionally DWP training programmes but money limited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1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618A-1D8E-402B-960F-CE572458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Logistics Apprenticeships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01152B-16AD-425B-9AD1-9F0124029C4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9138" y="1720849"/>
          <a:ext cx="10753726" cy="444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950">
                  <a:extLst>
                    <a:ext uri="{9D8B030D-6E8A-4147-A177-3AD203B41FA5}">
                      <a16:colId xmlns:a16="http://schemas.microsoft.com/office/drawing/2014/main" val="812661288"/>
                    </a:ext>
                  </a:extLst>
                </a:gridCol>
                <a:gridCol w="9941776">
                  <a:extLst>
                    <a:ext uri="{9D8B030D-6E8A-4147-A177-3AD203B41FA5}">
                      <a16:colId xmlns:a16="http://schemas.microsoft.com/office/drawing/2014/main" val="1580701359"/>
                    </a:ext>
                  </a:extLst>
                </a:gridCol>
              </a:tblGrid>
              <a:tr h="589220">
                <a:tc>
                  <a:txBody>
                    <a:bodyPr/>
                    <a:lstStyle/>
                    <a:p>
                      <a:r>
                        <a:rPr lang="en-GB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Apprenticeship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459877"/>
                  </a:ext>
                </a:extLst>
              </a:tr>
              <a:tr h="101701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LGV Driver, Metal Recycling General Operative, Passenger Transport Driver, Supply Chain Operator, Supply Chain Warehouse Operative, Express Delivery Operative, </a:t>
                      </a:r>
                      <a:r>
                        <a:rPr lang="en-GB" dirty="0" err="1"/>
                        <a:t>Autocare</a:t>
                      </a:r>
                      <a:r>
                        <a:rPr lang="en-GB" dirty="0"/>
                        <a:t> Technician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67476"/>
                  </a:ext>
                </a:extLst>
              </a:tr>
              <a:tr h="101701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International Freight Forwarding Specialist, Transport and Warehousing Operative*, Heavy Vehicle Service and Maintenance Technician, Bus and Coach Engineering Technician, Accident and Repair Technician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39725"/>
                  </a:ext>
                </a:extLst>
              </a:tr>
              <a:tr h="58922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Passenger Transport Operations Manager, Automation and Controls Engineering Technician*, Road Transport Engineering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0460"/>
                  </a:ext>
                </a:extLst>
              </a:tr>
              <a:tr h="58922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Transport and Warehousing Supervisor*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58521"/>
                  </a:ext>
                </a:extLst>
              </a:tr>
              <a:tr h="58922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Express Delivery Manager*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6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1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5650-2B59-4CE1-96C0-C215D76D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FTA campaigning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BCE4-E461-4234-BAD1-F51DCAF5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Continued access to lower skilled workers</a:t>
            </a:r>
          </a:p>
          <a:p>
            <a:endParaRPr lang="en-GB" dirty="0"/>
          </a:p>
          <a:p>
            <a:r>
              <a:rPr lang="en-GB" dirty="0"/>
              <a:t>Amendment to Shortage Occupation List and Future Immigration White Paper to reduce salary and qualification restrictions</a:t>
            </a:r>
          </a:p>
          <a:p>
            <a:endParaRPr lang="en-GB" dirty="0"/>
          </a:p>
          <a:p>
            <a:r>
              <a:rPr lang="en-GB" dirty="0"/>
              <a:t>Mechanism for employers to check rights to work for EU citizens</a:t>
            </a:r>
          </a:p>
          <a:p>
            <a:endParaRPr lang="en-GB" dirty="0"/>
          </a:p>
          <a:p>
            <a:r>
              <a:rPr lang="en-GB" dirty="0"/>
              <a:t>Assurances for frontier workers</a:t>
            </a:r>
          </a:p>
          <a:p>
            <a:endParaRPr lang="en-GB" dirty="0"/>
          </a:p>
          <a:p>
            <a:r>
              <a:rPr lang="en-GB" dirty="0"/>
              <a:t>Unused Apprenticeship Levy funds to be utilised for emergency Brexit training</a:t>
            </a:r>
          </a:p>
          <a:p>
            <a:endParaRPr lang="en-GB" dirty="0"/>
          </a:p>
          <a:p>
            <a:r>
              <a:rPr lang="en-GB" dirty="0"/>
              <a:t>Ultimately convert to Training Levy to include all vocational training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93BC-73B8-4E39-9C48-D0046359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Logistics and EU Workers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3377E7D-1FA2-4095-B588-C22E54662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168267"/>
              </p:ext>
            </p:extLst>
          </p:nvPr>
        </p:nvGraphicFramePr>
        <p:xfrm>
          <a:off x="719138" y="1720850"/>
          <a:ext cx="10741342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0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C21E-73F8-407E-8113-1BCE9313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Brexit: Current State of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0A8E-0930-4126-BDB9-35AC5381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EU27 agrees to Article 50 extension until 22</a:t>
            </a:r>
            <a:r>
              <a:rPr lang="en-GB" baseline="30000" dirty="0"/>
              <a:t>nd</a:t>
            </a:r>
            <a:r>
              <a:rPr lang="en-GB" dirty="0"/>
              <a:t> May if Withdrawal Agreement approved</a:t>
            </a:r>
          </a:p>
          <a:p>
            <a:endParaRPr lang="en-GB" dirty="0"/>
          </a:p>
          <a:p>
            <a:r>
              <a:rPr lang="en-GB" dirty="0"/>
              <a:t>If Withdrawal Bill not agreed then extension to 12</a:t>
            </a:r>
            <a:r>
              <a:rPr lang="en-GB" baseline="30000" dirty="0"/>
              <a:t>th</a:t>
            </a:r>
            <a:r>
              <a:rPr lang="en-GB" dirty="0"/>
              <a:t> April </a:t>
            </a:r>
          </a:p>
          <a:p>
            <a:endParaRPr lang="en-GB" dirty="0"/>
          </a:p>
          <a:p>
            <a:r>
              <a:rPr lang="en-GB" dirty="0"/>
              <a:t>Before the 12</a:t>
            </a:r>
            <a:r>
              <a:rPr lang="en-GB" baseline="30000" dirty="0"/>
              <a:t>th</a:t>
            </a:r>
            <a:r>
              <a:rPr lang="en-GB" dirty="0"/>
              <a:t> April, UK will need to decide whether to ask for longer extension or leave with no deal</a:t>
            </a:r>
          </a:p>
          <a:p>
            <a:endParaRPr lang="en-GB" dirty="0"/>
          </a:p>
          <a:p>
            <a:r>
              <a:rPr lang="en-GB" dirty="0"/>
              <a:t>FTA Brexit advice is still to prepare for a No Deal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3141"/>
            <a:ext cx="8676000" cy="615553"/>
          </a:xfrm>
        </p:spPr>
        <p:txBody>
          <a:bodyPr/>
          <a:lstStyle/>
          <a:p>
            <a:r>
              <a:rPr lang="en-GB" sz="4000" dirty="0"/>
              <a:t>Status of EU/EEA Citizens - Transition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6F8BD1-ADC8-4B05-9317-EB028B791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310907"/>
              </p:ext>
            </p:extLst>
          </p:nvPr>
        </p:nvGraphicFramePr>
        <p:xfrm>
          <a:off x="719138" y="1720850"/>
          <a:ext cx="10753725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53917"/>
            <a:ext cx="8676000" cy="553998"/>
          </a:xfrm>
        </p:spPr>
        <p:txBody>
          <a:bodyPr/>
          <a:lstStyle/>
          <a:p>
            <a:r>
              <a:rPr lang="en-GB" sz="3600" dirty="0"/>
              <a:t>Status of EU/EEA Citizens: </a:t>
            </a:r>
            <a:r>
              <a:rPr lang="en-GB" sz="3200" dirty="0"/>
              <a:t>No Deal</a:t>
            </a:r>
            <a:endParaRPr lang="en-GB" sz="4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6F8BD1-ADC8-4B05-9317-EB028B791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758655"/>
              </p:ext>
            </p:extLst>
          </p:nvPr>
        </p:nvGraphicFramePr>
        <p:xfrm>
          <a:off x="550831" y="1811470"/>
          <a:ext cx="10753725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8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F2D9-CD43-4CC7-86B6-778C8D7E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 Deal – UK Nationals in EU and EFTA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A3C8-C421-4BC7-9091-46808628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/>
              <a:t>UK cannot act unilaterally to protect rights of UK nationals in EU – withdrawal agreement only way to guarantee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/>
              <a:t>Continue to call on EU and member states to uphold commitments to citizens and protect rights of UK nationals including benefits and services</a:t>
            </a:r>
            <a:endParaRPr lang="en-GB"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/>
              <a:t>UK Nationals that return due to no deal would have access to NHS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/>
              <a:t>UK Nationals in some EU countries are not guaranteed free healthcare in their country of residence in the case of no deal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/>
              <a:t>UK seeking arrangements with EFTA states – EFTA states confirmed UK nationals living in those states will be able to stay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/>
              <a:t>Recommend looking at </a:t>
            </a:r>
            <a:r>
              <a:rPr lang="en-GB">
                <a:hlinkClick r:id="rId3"/>
              </a:rPr>
              <a:t>https://www.gov.uk/uk-nationals-living-eu</a:t>
            </a:r>
            <a:r>
              <a:rPr lang="en-GB"/>
              <a:t> as every country has different application processes for residency</a:t>
            </a:r>
            <a:endParaRPr lang="en-GB">
              <a:cs typeface="Arial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AE19-2E64-4D76-B46E-D1435439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System for Recruiting Non EU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FCAA-FD0A-427D-8296-AA64D18A5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 options for entry non EU;</a:t>
            </a:r>
          </a:p>
          <a:p>
            <a:endParaRPr lang="en-GB" dirty="0"/>
          </a:p>
          <a:p>
            <a:r>
              <a:rPr lang="en-GB" dirty="0"/>
              <a:t>Tier 2 System – RQF 6 and above, min salary £30k, max 1,700 visas per month</a:t>
            </a:r>
          </a:p>
          <a:p>
            <a:endParaRPr lang="en-GB" dirty="0"/>
          </a:p>
          <a:p>
            <a:r>
              <a:rPr lang="en-GB" dirty="0"/>
              <a:t>Youth Mobility Scheme – 8 countries, 18-30 year olds, min of £1,870 savings and 1,000 people per country</a:t>
            </a:r>
          </a:p>
          <a:p>
            <a:endParaRPr lang="en-GB" dirty="0"/>
          </a:p>
          <a:p>
            <a:r>
              <a:rPr lang="en-GB" dirty="0"/>
              <a:t>Shortage Occupation List – As per Tier 2, to qualify for SOL must be RQF level of 6 and above (Currently seeking a call for evidence and there is a separate list for Scotland)</a:t>
            </a:r>
          </a:p>
        </p:txBody>
      </p:sp>
    </p:spTree>
    <p:extLst>
      <p:ext uri="{BB962C8B-B14F-4D97-AF65-F5344CB8AC3E}">
        <p14:creationId xmlns:p14="http://schemas.microsoft.com/office/powerpoint/2010/main" val="36334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BCEB-66BF-4EC3-BFAA-566CF344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2051"/>
            <a:ext cx="8676000" cy="615553"/>
          </a:xfrm>
        </p:spPr>
        <p:txBody>
          <a:bodyPr/>
          <a:lstStyle/>
          <a:p>
            <a:r>
              <a:rPr lang="en-GB" sz="4000" dirty="0"/>
              <a:t>White Paper - Future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5F2F-2CA2-41CD-8EBD-749B5B23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Focus on higher skilled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No preference for EU citizens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Abolish cap on number of skilled migrants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Extend to RQF level 3 or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Retain minimum salary of £30,000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Avoid lower skilled sectoral schemes besides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Frontier Workers will continue to be able to enter the UK to work</a:t>
            </a:r>
          </a:p>
          <a:p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88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1C91-9EE8-4CF0-83CC-0F9263EB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Paper Future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8184-DA0E-4B7C-BD24-64056305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£30k Salary will be put out for consultation – will engage with businesses and employers as to what salary threshold should be set</a:t>
            </a:r>
          </a:p>
          <a:p>
            <a:endParaRPr lang="en-GB" dirty="0"/>
          </a:p>
          <a:p>
            <a:r>
              <a:rPr lang="en-GB" dirty="0"/>
              <a:t>Propose a transitional measure, time limited route for short term workers – up to 12 months</a:t>
            </a:r>
          </a:p>
          <a:p>
            <a:endParaRPr lang="en-GB" dirty="0"/>
          </a:p>
          <a:p>
            <a:r>
              <a:rPr lang="en-GB" dirty="0"/>
              <a:t>“The MAC did not recommend a route specifically for low skilled workers and we intend to accept that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2867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1126</Words>
  <Application>Microsoft Office PowerPoint</Application>
  <PresentationFormat>Widescreen</PresentationFormat>
  <Paragraphs>135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Overpass Light</vt:lpstr>
      <vt:lpstr>FTA</vt:lpstr>
      <vt:lpstr>EU Workers and the Future Immigration Policy  Denise Beedell – Policy Manager Vans and Urban  </vt:lpstr>
      <vt:lpstr>Logistics and EU Workers</vt:lpstr>
      <vt:lpstr>Brexit: Current State of Play</vt:lpstr>
      <vt:lpstr>Status of EU/EEA Citizens - Transition</vt:lpstr>
      <vt:lpstr>Status of EU/EEA Citizens: No Deal</vt:lpstr>
      <vt:lpstr>No Deal – UK Nationals in EU and EFTA</vt:lpstr>
      <vt:lpstr>Current System for Recruiting Non EU Workers</vt:lpstr>
      <vt:lpstr>White Paper - Future Immigration</vt:lpstr>
      <vt:lpstr>White Paper Future Immigration</vt:lpstr>
      <vt:lpstr>How the logistics sector would fare under recommendations</vt:lpstr>
      <vt:lpstr>How can we train new staff</vt:lpstr>
      <vt:lpstr>Logistics Apprenticeships</vt:lpstr>
      <vt:lpstr>What is FTA campaigning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Sally Gilson</cp:lastModifiedBy>
  <cp:revision>85</cp:revision>
  <cp:lastPrinted>2018-12-18T15:09:02Z</cp:lastPrinted>
  <dcterms:created xsi:type="dcterms:W3CDTF">2018-06-06T13:36:43Z</dcterms:created>
  <dcterms:modified xsi:type="dcterms:W3CDTF">2019-03-22T10:01:37Z</dcterms:modified>
</cp:coreProperties>
</file>