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1106" r:id="rId3"/>
    <p:sldId id="1107" r:id="rId4"/>
    <p:sldId id="1108" r:id="rId5"/>
    <p:sldId id="1109" r:id="rId6"/>
    <p:sldId id="1110" r:id="rId7"/>
    <p:sldId id="111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5" Type="http://schemas.openxmlformats.org/officeDocument/2006/relationships/hyperlink" Target="https://openclipart.org/detail/146989/viljuskar-by-pdetlic" TargetMode="External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5" Type="http://schemas.openxmlformats.org/officeDocument/2006/relationships/hyperlink" Target="https://openclipart.org/detail/146989/viljuskar-by-pdetlic" TargetMode="External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B06E5-B93F-4871-A92B-049FFB8EE32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C055007-1F08-4C85-B9B4-7140CE3DAE38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/>
            <a:t>14% 43,000</a:t>
          </a:r>
        </a:p>
      </dgm:t>
    </dgm:pt>
    <dgm:pt modelId="{D41631A1-5B0B-476E-A72E-3D8B0085A15E}" type="parTrans" cxnId="{302EA977-5F06-4833-B094-EFCF4612FE17}">
      <dgm:prSet/>
      <dgm:spPr/>
      <dgm:t>
        <a:bodyPr/>
        <a:lstStyle/>
        <a:p>
          <a:endParaRPr lang="en-GB"/>
        </a:p>
      </dgm:t>
    </dgm:pt>
    <dgm:pt modelId="{CA372BD0-93EC-4016-9760-74FF188B6CAC}" type="sibTrans" cxnId="{302EA977-5F06-4833-B094-EFCF4612FE17}">
      <dgm:prSet/>
      <dgm:spPr/>
      <dgm:t>
        <a:bodyPr/>
        <a:lstStyle/>
        <a:p>
          <a:endParaRPr lang="en-GB"/>
        </a:p>
      </dgm:t>
    </dgm:pt>
    <dgm:pt modelId="{E1728C59-6AF6-403D-8234-CEC6603A8601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/>
            <a:t>24% 113,000</a:t>
          </a:r>
        </a:p>
      </dgm:t>
    </dgm:pt>
    <dgm:pt modelId="{F0733D0C-6553-4D28-AC99-C615BF615479}" type="parTrans" cxnId="{B63B7656-013C-480F-9056-1E12138E118B}">
      <dgm:prSet/>
      <dgm:spPr/>
      <dgm:t>
        <a:bodyPr/>
        <a:lstStyle/>
        <a:p>
          <a:endParaRPr lang="en-GB"/>
        </a:p>
      </dgm:t>
    </dgm:pt>
    <dgm:pt modelId="{CD5D2FB5-9E2C-4DD6-AC84-D9BF515ED82D}" type="sibTrans" cxnId="{B63B7656-013C-480F-9056-1E12138E118B}">
      <dgm:prSet/>
      <dgm:spPr/>
      <dgm:t>
        <a:bodyPr/>
        <a:lstStyle/>
        <a:p>
          <a:endParaRPr lang="en-GB"/>
        </a:p>
      </dgm:t>
    </dgm:pt>
    <dgm:pt modelId="{BA0A07FF-EDBE-4826-9C41-6E8B56847517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/>
            <a:t>26% 19,000</a:t>
          </a:r>
        </a:p>
      </dgm:t>
    </dgm:pt>
    <dgm:pt modelId="{23460285-50E2-48D2-BAD8-DF49D4C49B0C}" type="parTrans" cxnId="{F777B013-B8E9-4A9F-8430-2AC16BA55339}">
      <dgm:prSet/>
      <dgm:spPr/>
      <dgm:t>
        <a:bodyPr/>
        <a:lstStyle/>
        <a:p>
          <a:endParaRPr lang="en-GB"/>
        </a:p>
      </dgm:t>
    </dgm:pt>
    <dgm:pt modelId="{037DEA34-E633-4C21-8FA9-A0CA8D7302C4}" type="sibTrans" cxnId="{F777B013-B8E9-4A9F-8430-2AC16BA55339}">
      <dgm:prSet/>
      <dgm:spPr/>
      <dgm:t>
        <a:bodyPr/>
        <a:lstStyle/>
        <a:p>
          <a:endParaRPr lang="en-GB"/>
        </a:p>
      </dgm:t>
    </dgm:pt>
    <dgm:pt modelId="{C68DEF8F-5F86-4FE7-AA02-A323C1A92CC4}" type="pres">
      <dgm:prSet presAssocID="{1A9B06E5-B93F-4871-A92B-049FFB8EE322}" presName="linearFlow" presStyleCnt="0">
        <dgm:presLayoutVars>
          <dgm:dir/>
          <dgm:resizeHandles val="exact"/>
        </dgm:presLayoutVars>
      </dgm:prSet>
      <dgm:spPr/>
    </dgm:pt>
    <dgm:pt modelId="{2CB0310E-7274-4161-B61A-55660A041B14}" type="pres">
      <dgm:prSet presAssocID="{AC055007-1F08-4C85-B9B4-7140CE3DAE38}" presName="composite" presStyleCnt="0"/>
      <dgm:spPr/>
    </dgm:pt>
    <dgm:pt modelId="{029297E7-2C34-4E9B-B749-450467589CA0}" type="pres">
      <dgm:prSet presAssocID="{AC055007-1F08-4C85-B9B4-7140CE3DAE38}" presName="imgShp" presStyleLbl="fgImgPlace1" presStyleIdx="0" presStyleCnt="3" custScaleX="142531" custScaleY="129667" custLinFactNeighborX="-78362" custLinFactNeighborY="-1083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0F4FB22D-ACA3-45B1-9D87-E40BC6B209E2}" type="pres">
      <dgm:prSet presAssocID="{AC055007-1F08-4C85-B9B4-7140CE3DAE38}" presName="txShp" presStyleLbl="node1" presStyleIdx="0" presStyleCnt="3" custScaleX="97731">
        <dgm:presLayoutVars>
          <dgm:bulletEnabled val="1"/>
        </dgm:presLayoutVars>
      </dgm:prSet>
      <dgm:spPr/>
    </dgm:pt>
    <dgm:pt modelId="{1E40D35A-FEA5-4454-8613-7B4A3F2B1442}" type="pres">
      <dgm:prSet presAssocID="{CA372BD0-93EC-4016-9760-74FF188B6CAC}" presName="spacing" presStyleCnt="0"/>
      <dgm:spPr/>
    </dgm:pt>
    <dgm:pt modelId="{F69430B2-9343-41AC-9055-7B2701453A12}" type="pres">
      <dgm:prSet presAssocID="{E1728C59-6AF6-403D-8234-CEC6603A8601}" presName="composite" presStyleCnt="0"/>
      <dgm:spPr/>
    </dgm:pt>
    <dgm:pt modelId="{C931A403-AB89-4765-9372-3F5C07526B3E}" type="pres">
      <dgm:prSet presAssocID="{E1728C59-6AF6-403D-8234-CEC6603A8601}" presName="imgShp" presStyleLbl="fgImgPlace1" presStyleIdx="1" presStyleCnt="3" custScaleX="159092" custScaleY="152273" custLinFactNeighborX="-94254" custLinFactNeighborY="-649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5DA4ECB6-F73C-4CA6-8552-0A8422858E24}" type="pres">
      <dgm:prSet presAssocID="{E1728C59-6AF6-403D-8234-CEC6603A8601}" presName="txShp" presStyleLbl="node1" presStyleIdx="1" presStyleCnt="3" custLinFactNeighborX="-1707" custLinFactNeighborY="1532">
        <dgm:presLayoutVars>
          <dgm:bulletEnabled val="1"/>
        </dgm:presLayoutVars>
      </dgm:prSet>
      <dgm:spPr/>
    </dgm:pt>
    <dgm:pt modelId="{76C8B93E-ADD8-4414-80F8-49AAE4D8697C}" type="pres">
      <dgm:prSet presAssocID="{CD5D2FB5-9E2C-4DD6-AC84-D9BF515ED82D}" presName="spacing" presStyleCnt="0"/>
      <dgm:spPr/>
    </dgm:pt>
    <dgm:pt modelId="{A94F8F16-2C3D-403D-8090-2D851202C186}" type="pres">
      <dgm:prSet presAssocID="{BA0A07FF-EDBE-4826-9C41-6E8B56847517}" presName="composite" presStyleCnt="0"/>
      <dgm:spPr/>
    </dgm:pt>
    <dgm:pt modelId="{BB8483E9-BBDC-440B-AC3A-093C49CD9466}" type="pres">
      <dgm:prSet presAssocID="{BA0A07FF-EDBE-4826-9C41-6E8B56847517}" presName="imgShp" presStyleLbl="fgImgPlace1" presStyleIdx="2" presStyleCnt="3" custScaleX="148265" custLinFactX="-624" custLinFactNeighborX="-100000" custLinFactNeighborY="-14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7000" b="-7000"/>
          </a:stretch>
        </a:blipFill>
      </dgm:spPr>
    </dgm:pt>
    <dgm:pt modelId="{1E408C05-7015-4582-8101-413E6062ECFC}" type="pres">
      <dgm:prSet presAssocID="{BA0A07FF-EDBE-4826-9C41-6E8B56847517}" presName="txShp" presStyleLbl="node1" presStyleIdx="2" presStyleCnt="3" custLinFactNeighborX="-1280" custLinFactNeighborY="-128">
        <dgm:presLayoutVars>
          <dgm:bulletEnabled val="1"/>
        </dgm:presLayoutVars>
      </dgm:prSet>
      <dgm:spPr/>
    </dgm:pt>
  </dgm:ptLst>
  <dgm:cxnLst>
    <dgm:cxn modelId="{F777B013-B8E9-4A9F-8430-2AC16BA55339}" srcId="{1A9B06E5-B93F-4871-A92B-049FFB8EE322}" destId="{BA0A07FF-EDBE-4826-9C41-6E8B56847517}" srcOrd="2" destOrd="0" parTransId="{23460285-50E2-48D2-BAD8-DF49D4C49B0C}" sibTransId="{037DEA34-E633-4C21-8FA9-A0CA8D7302C4}"/>
    <dgm:cxn modelId="{FAADB53B-51A3-4CDA-A0DD-7435CF837C06}" type="presOf" srcId="{1A9B06E5-B93F-4871-A92B-049FFB8EE322}" destId="{C68DEF8F-5F86-4FE7-AA02-A323C1A92CC4}" srcOrd="0" destOrd="0" presId="urn:microsoft.com/office/officeart/2005/8/layout/vList3"/>
    <dgm:cxn modelId="{B63B7656-013C-480F-9056-1E12138E118B}" srcId="{1A9B06E5-B93F-4871-A92B-049FFB8EE322}" destId="{E1728C59-6AF6-403D-8234-CEC6603A8601}" srcOrd="1" destOrd="0" parTransId="{F0733D0C-6553-4D28-AC99-C615BF615479}" sibTransId="{CD5D2FB5-9E2C-4DD6-AC84-D9BF515ED82D}"/>
    <dgm:cxn modelId="{302EA977-5F06-4833-B094-EFCF4612FE17}" srcId="{1A9B06E5-B93F-4871-A92B-049FFB8EE322}" destId="{AC055007-1F08-4C85-B9B4-7140CE3DAE38}" srcOrd="0" destOrd="0" parTransId="{D41631A1-5B0B-476E-A72E-3D8B0085A15E}" sibTransId="{CA372BD0-93EC-4016-9760-74FF188B6CAC}"/>
    <dgm:cxn modelId="{0B8F488A-1969-469C-B5E4-0A63BCFB0433}" type="presOf" srcId="{AC055007-1F08-4C85-B9B4-7140CE3DAE38}" destId="{0F4FB22D-ACA3-45B1-9D87-E40BC6B209E2}" srcOrd="0" destOrd="0" presId="urn:microsoft.com/office/officeart/2005/8/layout/vList3"/>
    <dgm:cxn modelId="{8ADDFEBD-F63C-46C5-B211-A92C03661FC9}" type="presOf" srcId="{BA0A07FF-EDBE-4826-9C41-6E8B56847517}" destId="{1E408C05-7015-4582-8101-413E6062ECFC}" srcOrd="0" destOrd="0" presId="urn:microsoft.com/office/officeart/2005/8/layout/vList3"/>
    <dgm:cxn modelId="{E75DF5E2-C823-42CB-8E79-793C6E3B7006}" type="presOf" srcId="{E1728C59-6AF6-403D-8234-CEC6603A8601}" destId="{5DA4ECB6-F73C-4CA6-8552-0A8422858E24}" srcOrd="0" destOrd="0" presId="urn:microsoft.com/office/officeart/2005/8/layout/vList3"/>
    <dgm:cxn modelId="{5CC1CBE2-03B3-4365-8FF2-2495B53C3DAE}" type="presParOf" srcId="{C68DEF8F-5F86-4FE7-AA02-A323C1A92CC4}" destId="{2CB0310E-7274-4161-B61A-55660A041B14}" srcOrd="0" destOrd="0" presId="urn:microsoft.com/office/officeart/2005/8/layout/vList3"/>
    <dgm:cxn modelId="{21F1F026-BC05-4277-9A12-F8A737D302E3}" type="presParOf" srcId="{2CB0310E-7274-4161-B61A-55660A041B14}" destId="{029297E7-2C34-4E9B-B749-450467589CA0}" srcOrd="0" destOrd="0" presId="urn:microsoft.com/office/officeart/2005/8/layout/vList3"/>
    <dgm:cxn modelId="{499AFEC9-38BC-4BBB-B2C9-5AEDF5E88A6A}" type="presParOf" srcId="{2CB0310E-7274-4161-B61A-55660A041B14}" destId="{0F4FB22D-ACA3-45B1-9D87-E40BC6B209E2}" srcOrd="1" destOrd="0" presId="urn:microsoft.com/office/officeart/2005/8/layout/vList3"/>
    <dgm:cxn modelId="{0FE3DD3F-6C0B-42C6-825D-0F4AC927D088}" type="presParOf" srcId="{C68DEF8F-5F86-4FE7-AA02-A323C1A92CC4}" destId="{1E40D35A-FEA5-4454-8613-7B4A3F2B1442}" srcOrd="1" destOrd="0" presId="urn:microsoft.com/office/officeart/2005/8/layout/vList3"/>
    <dgm:cxn modelId="{B71F555F-D8E5-4FE4-A754-77F8FCD3E3D2}" type="presParOf" srcId="{C68DEF8F-5F86-4FE7-AA02-A323C1A92CC4}" destId="{F69430B2-9343-41AC-9055-7B2701453A12}" srcOrd="2" destOrd="0" presId="urn:microsoft.com/office/officeart/2005/8/layout/vList3"/>
    <dgm:cxn modelId="{74F829C2-3844-4938-9E03-E760D41863A8}" type="presParOf" srcId="{F69430B2-9343-41AC-9055-7B2701453A12}" destId="{C931A403-AB89-4765-9372-3F5C07526B3E}" srcOrd="0" destOrd="0" presId="urn:microsoft.com/office/officeart/2005/8/layout/vList3"/>
    <dgm:cxn modelId="{26E2CD37-3A58-4456-BDF7-6B6F7CA9185A}" type="presParOf" srcId="{F69430B2-9343-41AC-9055-7B2701453A12}" destId="{5DA4ECB6-F73C-4CA6-8552-0A8422858E24}" srcOrd="1" destOrd="0" presId="urn:microsoft.com/office/officeart/2005/8/layout/vList3"/>
    <dgm:cxn modelId="{AEEB6C42-5C71-4FB5-8D66-7CA5E4FB0A57}" type="presParOf" srcId="{C68DEF8F-5F86-4FE7-AA02-A323C1A92CC4}" destId="{76C8B93E-ADD8-4414-80F8-49AAE4D8697C}" srcOrd="3" destOrd="0" presId="urn:microsoft.com/office/officeart/2005/8/layout/vList3"/>
    <dgm:cxn modelId="{A5DC31DD-7E11-413D-BEFE-16127E17A667}" type="presParOf" srcId="{C68DEF8F-5F86-4FE7-AA02-A323C1A92CC4}" destId="{A94F8F16-2C3D-403D-8090-2D851202C186}" srcOrd="4" destOrd="0" presId="urn:microsoft.com/office/officeart/2005/8/layout/vList3"/>
    <dgm:cxn modelId="{8D050788-0032-4245-B4EF-1B70442F8598}" type="presParOf" srcId="{A94F8F16-2C3D-403D-8090-2D851202C186}" destId="{BB8483E9-BBDC-440B-AC3A-093C49CD9466}" srcOrd="0" destOrd="0" presId="urn:microsoft.com/office/officeart/2005/8/layout/vList3"/>
    <dgm:cxn modelId="{0170DFC3-B11B-4E77-87E7-1D4D9AC6FC65}" type="presParOf" srcId="{A94F8F16-2C3D-403D-8090-2D851202C186}" destId="{1E408C05-7015-4582-8101-413E6062ECF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8F6D6F-8E36-475C-8A86-EC205B94A84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029ADE5-235E-44EB-86B3-10C0DBA82FB0}">
      <dgm:prSet phldrT="[Text]" custT="1"/>
      <dgm:spPr>
        <a:xfrm>
          <a:off x="1420" y="334170"/>
          <a:ext cx="1784682" cy="95516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Settled Status</a:t>
          </a:r>
        </a:p>
      </dgm:t>
    </dgm:pt>
    <dgm:pt modelId="{36D5C130-3D70-4586-B8BD-6286749A8157}" type="parTrans" cxnId="{839E4769-CE4F-438B-B753-3284B999B8E6}">
      <dgm:prSet/>
      <dgm:spPr/>
      <dgm:t>
        <a:bodyPr/>
        <a:lstStyle/>
        <a:p>
          <a:endParaRPr lang="en-GB"/>
        </a:p>
      </dgm:t>
    </dgm:pt>
    <dgm:pt modelId="{A4AAFF09-49C5-4ADA-8013-18A8BA5D0EED}" type="sibTrans" cxnId="{839E4769-CE4F-438B-B753-3284B999B8E6}">
      <dgm:prSet/>
      <dgm:spPr>
        <a:xfrm>
          <a:off x="2056654" y="430393"/>
          <a:ext cx="573569" cy="444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5F6BF16-AB80-4D9B-84FF-D415926DB2AA}">
      <dgm:prSet phldrT="[Text]"/>
      <dgm:spPr>
        <a:xfrm>
          <a:off x="366957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 years or more continuous residency</a:t>
          </a:r>
        </a:p>
      </dgm:t>
    </dgm:pt>
    <dgm:pt modelId="{2B1AEBB5-C9A1-4368-9DDB-CFC56A2F2681}" type="parTrans" cxnId="{6D355A40-3E36-4288-8CC7-835BB35F901F}">
      <dgm:prSet/>
      <dgm:spPr/>
      <dgm:t>
        <a:bodyPr/>
        <a:lstStyle/>
        <a:p>
          <a:endParaRPr lang="en-GB"/>
        </a:p>
      </dgm:t>
    </dgm:pt>
    <dgm:pt modelId="{AEF21002-BC94-4002-B8AF-FF4CB434C02F}" type="sibTrans" cxnId="{6D355A40-3E36-4288-8CC7-835BB35F901F}">
      <dgm:prSet/>
      <dgm:spPr/>
      <dgm:t>
        <a:bodyPr/>
        <a:lstStyle/>
        <a:p>
          <a:endParaRPr lang="en-GB"/>
        </a:p>
      </dgm:t>
    </dgm:pt>
    <dgm:pt modelId="{79510B04-563A-454F-88E2-BF20B9528AAF}">
      <dgm:prSet phldrT="[Text]" custT="1"/>
      <dgm:spPr>
        <a:xfrm>
          <a:off x="2868308" y="334170"/>
          <a:ext cx="1784682" cy="95516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Pre-Settled Status</a:t>
          </a:r>
        </a:p>
      </dgm:t>
    </dgm:pt>
    <dgm:pt modelId="{F1652581-A0B9-4AA2-881C-40A698D41EE9}" type="parTrans" cxnId="{1BBFD9A2-CBAD-475B-8536-42C157A301C3}">
      <dgm:prSet/>
      <dgm:spPr/>
      <dgm:t>
        <a:bodyPr/>
        <a:lstStyle/>
        <a:p>
          <a:endParaRPr lang="en-GB"/>
        </a:p>
      </dgm:t>
    </dgm:pt>
    <dgm:pt modelId="{8FADA87A-F681-4735-9243-A7E5B8BE71CD}" type="sibTrans" cxnId="{1BBFD9A2-CBAD-475B-8536-42C157A301C3}">
      <dgm:prSet/>
      <dgm:spPr>
        <a:xfrm>
          <a:off x="4923542" y="430393"/>
          <a:ext cx="573569" cy="444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7AC9CBA-7235-40D8-A816-0D4A31C75C08}">
      <dgm:prSet phldrT="[Text]"/>
      <dgm:spPr>
        <a:xfrm>
          <a:off x="3233845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Under 5 years continuous residency</a:t>
          </a:r>
        </a:p>
      </dgm:t>
    </dgm:pt>
    <dgm:pt modelId="{EE714AAA-55F2-4829-A407-2EB47BC482C1}" type="parTrans" cxnId="{EA44E1F7-79C0-4987-8DFA-CBE472B58480}">
      <dgm:prSet/>
      <dgm:spPr/>
      <dgm:t>
        <a:bodyPr/>
        <a:lstStyle/>
        <a:p>
          <a:endParaRPr lang="en-GB"/>
        </a:p>
      </dgm:t>
    </dgm:pt>
    <dgm:pt modelId="{7ABB8868-4740-43D6-81D8-45F26D6EBFBF}" type="sibTrans" cxnId="{EA44E1F7-79C0-4987-8DFA-CBE472B58480}">
      <dgm:prSet/>
      <dgm:spPr/>
      <dgm:t>
        <a:bodyPr/>
        <a:lstStyle/>
        <a:p>
          <a:endParaRPr lang="en-GB"/>
        </a:p>
      </dgm:t>
    </dgm:pt>
    <dgm:pt modelId="{577A2B41-A6E4-45C3-92FC-0CBF509F5BB2}">
      <dgm:prSet phldrT="[Text]" custT="1"/>
      <dgm:spPr>
        <a:xfrm>
          <a:off x="5735196" y="334170"/>
          <a:ext cx="1784682" cy="95516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Post 31st March 2019</a:t>
          </a:r>
        </a:p>
      </dgm:t>
    </dgm:pt>
    <dgm:pt modelId="{EADC2875-2518-4F5A-A311-0994B58F4B6B}" type="parTrans" cxnId="{975DFF3A-0CC1-4454-BCF2-E430BC3561D4}">
      <dgm:prSet/>
      <dgm:spPr/>
      <dgm:t>
        <a:bodyPr/>
        <a:lstStyle/>
        <a:p>
          <a:endParaRPr lang="en-GB"/>
        </a:p>
      </dgm:t>
    </dgm:pt>
    <dgm:pt modelId="{807E7C9C-D987-4B17-A54E-4BE9D4236900}" type="sibTrans" cxnId="{975DFF3A-0CC1-4454-BCF2-E430BC3561D4}">
      <dgm:prSet/>
      <dgm:spPr>
        <a:xfrm>
          <a:off x="7790430" y="430393"/>
          <a:ext cx="573569" cy="444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077A29F-EA4A-4D6C-8484-1F90A29E0586}">
      <dgm:prSet phldrT="[Text]"/>
      <dgm:spPr>
        <a:xfrm>
          <a:off x="6100734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Free movement will continue throughout the transition period - 31/12/20</a:t>
          </a:r>
        </a:p>
      </dgm:t>
    </dgm:pt>
    <dgm:pt modelId="{2680C8B3-A917-4A88-B9F0-C34F24FECEB7}" type="parTrans" cxnId="{1ABDAB24-FED1-4DDF-8FCA-B55E3893C617}">
      <dgm:prSet/>
      <dgm:spPr/>
      <dgm:t>
        <a:bodyPr/>
        <a:lstStyle/>
        <a:p>
          <a:endParaRPr lang="en-GB"/>
        </a:p>
      </dgm:t>
    </dgm:pt>
    <dgm:pt modelId="{7D589EAC-68F3-49F9-BB5B-E714EDBEF180}" type="sibTrans" cxnId="{1ABDAB24-FED1-4DDF-8FCA-B55E3893C617}">
      <dgm:prSet/>
      <dgm:spPr/>
      <dgm:t>
        <a:bodyPr/>
        <a:lstStyle/>
        <a:p>
          <a:endParaRPr lang="en-GB"/>
        </a:p>
      </dgm:t>
    </dgm:pt>
    <dgm:pt modelId="{0CB33F5F-317F-49A4-AB9E-17E29E5E3A9C}">
      <dgm:prSet phldrT="[Text]"/>
      <dgm:spPr>
        <a:xfrm>
          <a:off x="366957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Applications open fully from March 2019</a:t>
          </a:r>
        </a:p>
      </dgm:t>
    </dgm:pt>
    <dgm:pt modelId="{51E782E4-6161-4E71-A3D4-E59F11674799}" type="parTrans" cxnId="{7C9909E3-0AE9-45BC-A6FA-D2E2D90E7E2E}">
      <dgm:prSet/>
      <dgm:spPr/>
      <dgm:t>
        <a:bodyPr/>
        <a:lstStyle/>
        <a:p>
          <a:endParaRPr lang="en-GB"/>
        </a:p>
      </dgm:t>
    </dgm:pt>
    <dgm:pt modelId="{9E971DE9-98F3-4976-A8C1-22E870629390}" type="sibTrans" cxnId="{7C9909E3-0AE9-45BC-A6FA-D2E2D90E7E2E}">
      <dgm:prSet/>
      <dgm:spPr/>
      <dgm:t>
        <a:bodyPr/>
        <a:lstStyle/>
        <a:p>
          <a:endParaRPr lang="en-GB"/>
        </a:p>
      </dgm:t>
    </dgm:pt>
    <dgm:pt modelId="{F7F7B97E-4F74-4405-B26F-7AC704FBCF99}">
      <dgm:prSet phldrT="[Text]"/>
      <dgm:spPr>
        <a:xfrm>
          <a:off x="3233845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Apply for pre-settled status until 5 years completed</a:t>
          </a:r>
        </a:p>
      </dgm:t>
    </dgm:pt>
    <dgm:pt modelId="{68F4422D-0B2B-4564-A357-295F2FE53C69}" type="parTrans" cxnId="{0345E14E-0D64-489A-A7A8-7DB6417FB1D9}">
      <dgm:prSet/>
      <dgm:spPr/>
      <dgm:t>
        <a:bodyPr/>
        <a:lstStyle/>
        <a:p>
          <a:endParaRPr lang="en-GB"/>
        </a:p>
      </dgm:t>
    </dgm:pt>
    <dgm:pt modelId="{68365E54-AD8F-4E67-A3FA-E6D342A8C42A}" type="sibTrans" cxnId="{0345E14E-0D64-489A-A7A8-7DB6417FB1D9}">
      <dgm:prSet/>
      <dgm:spPr/>
      <dgm:t>
        <a:bodyPr/>
        <a:lstStyle/>
        <a:p>
          <a:endParaRPr lang="en-GB"/>
        </a:p>
      </dgm:t>
    </dgm:pt>
    <dgm:pt modelId="{CBED1F84-020B-4F5E-B3A4-B27298D35EDB}">
      <dgm:prSet phldrT="[Text]"/>
      <dgm:spPr>
        <a:xfrm>
          <a:off x="6100734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Applications can be made for Pre-Settled Status</a:t>
          </a:r>
        </a:p>
      </dgm:t>
    </dgm:pt>
    <dgm:pt modelId="{E884CDFB-F271-4960-B6BD-C21FEB54FD72}" type="parTrans" cxnId="{6E41A25F-57E0-4CAA-BDBC-7C28D10B1CE1}">
      <dgm:prSet/>
      <dgm:spPr/>
      <dgm:t>
        <a:bodyPr/>
        <a:lstStyle/>
        <a:p>
          <a:endParaRPr lang="en-GB"/>
        </a:p>
      </dgm:t>
    </dgm:pt>
    <dgm:pt modelId="{E4BD3D97-36C1-4922-98DD-331D9DEFF252}" type="sibTrans" cxnId="{6E41A25F-57E0-4CAA-BDBC-7C28D10B1CE1}">
      <dgm:prSet/>
      <dgm:spPr/>
      <dgm:t>
        <a:bodyPr/>
        <a:lstStyle/>
        <a:p>
          <a:endParaRPr lang="en-GB"/>
        </a:p>
      </dgm:t>
    </dgm:pt>
    <dgm:pt modelId="{444273F8-0DB0-41F3-8874-7AED7A53F1AE}">
      <dgm:prSet custT="1"/>
      <dgm:spPr>
        <a:xfrm>
          <a:off x="8602084" y="334170"/>
          <a:ext cx="1784682" cy="95516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Irish citizens	</a:t>
          </a:r>
        </a:p>
      </dgm:t>
    </dgm:pt>
    <dgm:pt modelId="{7B86390C-21FA-4C88-923C-7F8005B7383C}" type="parTrans" cxnId="{DE33CA70-3372-41FB-9D53-0D18866FFEA1}">
      <dgm:prSet/>
      <dgm:spPr/>
      <dgm:t>
        <a:bodyPr/>
        <a:lstStyle/>
        <a:p>
          <a:endParaRPr lang="en-GB"/>
        </a:p>
      </dgm:t>
    </dgm:pt>
    <dgm:pt modelId="{C203D076-D81D-4AEB-A6B5-9D67EF6E8EA4}" type="sibTrans" cxnId="{DE33CA70-3372-41FB-9D53-0D18866FFEA1}">
      <dgm:prSet/>
      <dgm:spPr/>
      <dgm:t>
        <a:bodyPr/>
        <a:lstStyle/>
        <a:p>
          <a:endParaRPr lang="en-GB"/>
        </a:p>
      </dgm:t>
    </dgm:pt>
    <dgm:pt modelId="{1E221EFC-51E1-4172-B210-70D0D08C8579}">
      <dgm:prSet/>
      <dgm:spPr>
        <a:xfrm>
          <a:off x="8967622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Irish citizens can continue to work and live in UK as part of </a:t>
          </a: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the Common Travel Area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903F9E3-A415-4175-9E44-8C81C6AF131C}" type="parTrans" cxnId="{DEE6A277-E439-412B-A32F-0CA3030FE7C1}">
      <dgm:prSet/>
      <dgm:spPr/>
      <dgm:t>
        <a:bodyPr/>
        <a:lstStyle/>
        <a:p>
          <a:endParaRPr lang="en-GB"/>
        </a:p>
      </dgm:t>
    </dgm:pt>
    <dgm:pt modelId="{2E357244-1C6D-464E-8E16-7A6CE82C0904}" type="sibTrans" cxnId="{DEE6A277-E439-412B-A32F-0CA3030FE7C1}">
      <dgm:prSet/>
      <dgm:spPr/>
      <dgm:t>
        <a:bodyPr/>
        <a:lstStyle/>
        <a:p>
          <a:endParaRPr lang="en-GB"/>
        </a:p>
      </dgm:t>
    </dgm:pt>
    <dgm:pt modelId="{D69C8F87-02CD-4140-9E88-1F3DEDFB5503}" type="pres">
      <dgm:prSet presAssocID="{3A8F6D6F-8E36-475C-8A86-EC205B94A845}" presName="linearFlow" presStyleCnt="0">
        <dgm:presLayoutVars>
          <dgm:dir/>
          <dgm:animLvl val="lvl"/>
          <dgm:resizeHandles val="exact"/>
        </dgm:presLayoutVars>
      </dgm:prSet>
      <dgm:spPr/>
    </dgm:pt>
    <dgm:pt modelId="{621BBE5A-39F8-4A79-8ABB-7076A197535D}" type="pres">
      <dgm:prSet presAssocID="{6029ADE5-235E-44EB-86B3-10C0DBA82FB0}" presName="composite" presStyleCnt="0"/>
      <dgm:spPr/>
    </dgm:pt>
    <dgm:pt modelId="{62FE62A2-8712-4DD5-98D2-87A11774EC27}" type="pres">
      <dgm:prSet presAssocID="{6029ADE5-235E-44EB-86B3-10C0DBA82FB0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EA2B704-691D-4B0D-80A8-56F20D575BE5}" type="pres">
      <dgm:prSet presAssocID="{6029ADE5-235E-44EB-86B3-10C0DBA82FB0}" presName="parSh" presStyleLbl="node1" presStyleIdx="0" presStyleCnt="4"/>
      <dgm:spPr/>
    </dgm:pt>
    <dgm:pt modelId="{927987CA-08C3-4B29-9BA7-66E6E95ABA97}" type="pres">
      <dgm:prSet presAssocID="{6029ADE5-235E-44EB-86B3-10C0DBA82FB0}" presName="desTx" presStyleLbl="fgAcc1" presStyleIdx="0" presStyleCnt="4" custScaleY="90076">
        <dgm:presLayoutVars>
          <dgm:bulletEnabled val="1"/>
        </dgm:presLayoutVars>
      </dgm:prSet>
      <dgm:spPr/>
    </dgm:pt>
    <dgm:pt modelId="{27D4D92F-2725-455C-A319-27AD1B0DA5F7}" type="pres">
      <dgm:prSet presAssocID="{A4AAFF09-49C5-4ADA-8013-18A8BA5D0EED}" presName="sibTrans" presStyleLbl="sibTrans2D1" presStyleIdx="0" presStyleCnt="3"/>
      <dgm:spPr/>
    </dgm:pt>
    <dgm:pt modelId="{E3352E73-02A0-4048-95F3-5C61F7B7C3CA}" type="pres">
      <dgm:prSet presAssocID="{A4AAFF09-49C5-4ADA-8013-18A8BA5D0EED}" presName="connTx" presStyleLbl="sibTrans2D1" presStyleIdx="0" presStyleCnt="3"/>
      <dgm:spPr/>
    </dgm:pt>
    <dgm:pt modelId="{F6ED71A4-C3F9-4AA9-AFD6-B387FAAB13D0}" type="pres">
      <dgm:prSet presAssocID="{79510B04-563A-454F-88E2-BF20B9528AAF}" presName="composite" presStyleCnt="0"/>
      <dgm:spPr/>
    </dgm:pt>
    <dgm:pt modelId="{6DAED625-69D7-4398-8FD8-FE9FBD68287E}" type="pres">
      <dgm:prSet presAssocID="{79510B04-563A-454F-88E2-BF20B9528AAF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84ACC3F-2FD5-48EC-AA31-21492AC48622}" type="pres">
      <dgm:prSet presAssocID="{79510B04-563A-454F-88E2-BF20B9528AAF}" presName="parSh" presStyleLbl="node1" presStyleIdx="1" presStyleCnt="4"/>
      <dgm:spPr/>
    </dgm:pt>
    <dgm:pt modelId="{882A108A-73EB-4174-839C-EF76132A0344}" type="pres">
      <dgm:prSet presAssocID="{79510B04-563A-454F-88E2-BF20B9528AAF}" presName="desTx" presStyleLbl="fgAcc1" presStyleIdx="1" presStyleCnt="4" custScaleY="92981">
        <dgm:presLayoutVars>
          <dgm:bulletEnabled val="1"/>
        </dgm:presLayoutVars>
      </dgm:prSet>
      <dgm:spPr/>
    </dgm:pt>
    <dgm:pt modelId="{CA2C3196-033E-494A-A8AA-24023D8DD778}" type="pres">
      <dgm:prSet presAssocID="{8FADA87A-F681-4735-9243-A7E5B8BE71CD}" presName="sibTrans" presStyleLbl="sibTrans2D1" presStyleIdx="1" presStyleCnt="3"/>
      <dgm:spPr/>
    </dgm:pt>
    <dgm:pt modelId="{D4963F2A-E02C-496B-BC38-7B9A12738245}" type="pres">
      <dgm:prSet presAssocID="{8FADA87A-F681-4735-9243-A7E5B8BE71CD}" presName="connTx" presStyleLbl="sibTrans2D1" presStyleIdx="1" presStyleCnt="3"/>
      <dgm:spPr/>
    </dgm:pt>
    <dgm:pt modelId="{52E8D78D-671E-44E3-9C9B-E42C04380E80}" type="pres">
      <dgm:prSet presAssocID="{577A2B41-A6E4-45C3-92FC-0CBF509F5BB2}" presName="composite" presStyleCnt="0"/>
      <dgm:spPr/>
    </dgm:pt>
    <dgm:pt modelId="{BF7C4978-18A4-450C-9F9E-33CFC232695E}" type="pres">
      <dgm:prSet presAssocID="{577A2B41-A6E4-45C3-92FC-0CBF509F5BB2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581C031-443C-4FE4-B8C3-E35CE9AD8DCB}" type="pres">
      <dgm:prSet presAssocID="{577A2B41-A6E4-45C3-92FC-0CBF509F5BB2}" presName="parSh" presStyleLbl="node1" presStyleIdx="2" presStyleCnt="4"/>
      <dgm:spPr/>
    </dgm:pt>
    <dgm:pt modelId="{B6369E1E-C60D-40DB-8739-9D59E6861D17}" type="pres">
      <dgm:prSet presAssocID="{577A2B41-A6E4-45C3-92FC-0CBF509F5BB2}" presName="desTx" presStyleLbl="fgAcc1" presStyleIdx="2" presStyleCnt="4" custScaleY="93804">
        <dgm:presLayoutVars>
          <dgm:bulletEnabled val="1"/>
        </dgm:presLayoutVars>
      </dgm:prSet>
      <dgm:spPr/>
    </dgm:pt>
    <dgm:pt modelId="{822FF284-900D-4272-A5AA-324E30090081}" type="pres">
      <dgm:prSet presAssocID="{807E7C9C-D987-4B17-A54E-4BE9D4236900}" presName="sibTrans" presStyleLbl="sibTrans2D1" presStyleIdx="2" presStyleCnt="3"/>
      <dgm:spPr/>
    </dgm:pt>
    <dgm:pt modelId="{AD3ED1D8-716B-4E25-A819-DFB727C1A790}" type="pres">
      <dgm:prSet presAssocID="{807E7C9C-D987-4B17-A54E-4BE9D4236900}" presName="connTx" presStyleLbl="sibTrans2D1" presStyleIdx="2" presStyleCnt="3"/>
      <dgm:spPr/>
    </dgm:pt>
    <dgm:pt modelId="{7EA0F49E-C659-44A3-9E8A-E5E14C4C356E}" type="pres">
      <dgm:prSet presAssocID="{444273F8-0DB0-41F3-8874-7AED7A53F1AE}" presName="composite" presStyleCnt="0"/>
      <dgm:spPr/>
    </dgm:pt>
    <dgm:pt modelId="{9E8E9FB1-E0A5-4073-A05B-8225E7F2C71C}" type="pres">
      <dgm:prSet presAssocID="{444273F8-0DB0-41F3-8874-7AED7A53F1AE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E044F14-810B-4E6F-A120-B33F2A1CA6D7}" type="pres">
      <dgm:prSet presAssocID="{444273F8-0DB0-41F3-8874-7AED7A53F1AE}" presName="parSh" presStyleLbl="node1" presStyleIdx="3" presStyleCnt="4"/>
      <dgm:spPr/>
    </dgm:pt>
    <dgm:pt modelId="{F8FF03DC-0C80-4668-A0F9-6E86E1DEB72E}" type="pres">
      <dgm:prSet presAssocID="{444273F8-0DB0-41F3-8874-7AED7A53F1AE}" presName="desTx" presStyleLbl="fgAcc1" presStyleIdx="3" presStyleCnt="4" custScaleY="90900">
        <dgm:presLayoutVars>
          <dgm:bulletEnabled val="1"/>
        </dgm:presLayoutVars>
      </dgm:prSet>
      <dgm:spPr/>
    </dgm:pt>
  </dgm:ptLst>
  <dgm:cxnLst>
    <dgm:cxn modelId="{C07A2806-2E5E-4FD6-8171-995FF43016F6}" type="presOf" srcId="{444273F8-0DB0-41F3-8874-7AED7A53F1AE}" destId="{9E8E9FB1-E0A5-4073-A05B-8225E7F2C71C}" srcOrd="0" destOrd="0" presId="urn:microsoft.com/office/officeart/2005/8/layout/process3"/>
    <dgm:cxn modelId="{C5498F0D-49B7-42CE-A723-39F5CCE2CF10}" type="presOf" srcId="{A4AAFF09-49C5-4ADA-8013-18A8BA5D0EED}" destId="{E3352E73-02A0-4048-95F3-5C61F7B7C3CA}" srcOrd="1" destOrd="0" presId="urn:microsoft.com/office/officeart/2005/8/layout/process3"/>
    <dgm:cxn modelId="{B56D0E1D-E140-45F5-99B3-7D778FB480B5}" type="presOf" srcId="{807E7C9C-D987-4B17-A54E-4BE9D4236900}" destId="{822FF284-900D-4272-A5AA-324E30090081}" srcOrd="0" destOrd="0" presId="urn:microsoft.com/office/officeart/2005/8/layout/process3"/>
    <dgm:cxn modelId="{1ABDAB24-FED1-4DDF-8FCA-B55E3893C617}" srcId="{577A2B41-A6E4-45C3-92FC-0CBF509F5BB2}" destId="{6077A29F-EA4A-4D6C-8484-1F90A29E0586}" srcOrd="0" destOrd="0" parTransId="{2680C8B3-A917-4A88-B9F0-C34F24FECEB7}" sibTransId="{7D589EAC-68F3-49F9-BB5B-E714EDBEF180}"/>
    <dgm:cxn modelId="{88A2DA26-9B91-48FB-8234-BF7B4D24B5FC}" type="presOf" srcId="{807E7C9C-D987-4B17-A54E-4BE9D4236900}" destId="{AD3ED1D8-716B-4E25-A819-DFB727C1A790}" srcOrd="1" destOrd="0" presId="urn:microsoft.com/office/officeart/2005/8/layout/process3"/>
    <dgm:cxn modelId="{D52D6237-8685-4D70-9458-E21BAE1ED6C4}" type="presOf" srcId="{79510B04-563A-454F-88E2-BF20B9528AAF}" destId="{084ACC3F-2FD5-48EC-AA31-21492AC48622}" srcOrd="1" destOrd="0" presId="urn:microsoft.com/office/officeart/2005/8/layout/process3"/>
    <dgm:cxn modelId="{975DFF3A-0CC1-4454-BCF2-E430BC3561D4}" srcId="{3A8F6D6F-8E36-475C-8A86-EC205B94A845}" destId="{577A2B41-A6E4-45C3-92FC-0CBF509F5BB2}" srcOrd="2" destOrd="0" parTransId="{EADC2875-2518-4F5A-A311-0994B58F4B6B}" sibTransId="{807E7C9C-D987-4B17-A54E-4BE9D4236900}"/>
    <dgm:cxn modelId="{6D355A40-3E36-4288-8CC7-835BB35F901F}" srcId="{6029ADE5-235E-44EB-86B3-10C0DBA82FB0}" destId="{85F6BF16-AB80-4D9B-84FF-D415926DB2AA}" srcOrd="0" destOrd="0" parTransId="{2B1AEBB5-C9A1-4368-9DDB-CFC56A2F2681}" sibTransId="{AEF21002-BC94-4002-B8AF-FF4CB434C02F}"/>
    <dgm:cxn modelId="{6E41A25F-57E0-4CAA-BDBC-7C28D10B1CE1}" srcId="{577A2B41-A6E4-45C3-92FC-0CBF509F5BB2}" destId="{CBED1F84-020B-4F5E-B3A4-B27298D35EDB}" srcOrd="1" destOrd="0" parTransId="{E884CDFB-F271-4960-B6BD-C21FEB54FD72}" sibTransId="{E4BD3D97-36C1-4922-98DD-331D9DEFF252}"/>
    <dgm:cxn modelId="{3E302642-A0AC-4F64-BC0F-54A0424AE831}" type="presOf" srcId="{CBED1F84-020B-4F5E-B3A4-B27298D35EDB}" destId="{B6369E1E-C60D-40DB-8739-9D59E6861D17}" srcOrd="0" destOrd="1" presId="urn:microsoft.com/office/officeart/2005/8/layout/process3"/>
    <dgm:cxn modelId="{2DAA7265-62CC-4D01-A472-7E4EC4AB84F3}" type="presOf" srcId="{444273F8-0DB0-41F3-8874-7AED7A53F1AE}" destId="{3E044F14-810B-4E6F-A120-B33F2A1CA6D7}" srcOrd="1" destOrd="0" presId="urn:microsoft.com/office/officeart/2005/8/layout/process3"/>
    <dgm:cxn modelId="{839E4769-CE4F-438B-B753-3284B999B8E6}" srcId="{3A8F6D6F-8E36-475C-8A86-EC205B94A845}" destId="{6029ADE5-235E-44EB-86B3-10C0DBA82FB0}" srcOrd="0" destOrd="0" parTransId="{36D5C130-3D70-4586-B8BD-6286749A8157}" sibTransId="{A4AAFF09-49C5-4ADA-8013-18A8BA5D0EED}"/>
    <dgm:cxn modelId="{0345E14E-0D64-489A-A7A8-7DB6417FB1D9}" srcId="{79510B04-563A-454F-88E2-BF20B9528AAF}" destId="{F7F7B97E-4F74-4405-B26F-7AC704FBCF99}" srcOrd="1" destOrd="0" parTransId="{68F4422D-0B2B-4564-A357-295F2FE53C69}" sibTransId="{68365E54-AD8F-4E67-A3FA-E6D342A8C42A}"/>
    <dgm:cxn modelId="{DE33CA70-3372-41FB-9D53-0D18866FFEA1}" srcId="{3A8F6D6F-8E36-475C-8A86-EC205B94A845}" destId="{444273F8-0DB0-41F3-8874-7AED7A53F1AE}" srcOrd="3" destOrd="0" parTransId="{7B86390C-21FA-4C88-923C-7F8005B7383C}" sibTransId="{C203D076-D81D-4AEB-A6B5-9D67EF6E8EA4}"/>
    <dgm:cxn modelId="{538EFA72-EA9B-4172-BD2E-B57FDE988163}" type="presOf" srcId="{0CB33F5F-317F-49A4-AB9E-17E29E5E3A9C}" destId="{927987CA-08C3-4B29-9BA7-66E6E95ABA97}" srcOrd="0" destOrd="1" presId="urn:microsoft.com/office/officeart/2005/8/layout/process3"/>
    <dgm:cxn modelId="{3EBD3D76-A011-426D-AF6E-3E3579DC2292}" type="presOf" srcId="{577A2B41-A6E4-45C3-92FC-0CBF509F5BB2}" destId="{7581C031-443C-4FE4-B8C3-E35CE9AD8DCB}" srcOrd="1" destOrd="0" presId="urn:microsoft.com/office/officeart/2005/8/layout/process3"/>
    <dgm:cxn modelId="{DEE6A277-E439-412B-A32F-0CA3030FE7C1}" srcId="{444273F8-0DB0-41F3-8874-7AED7A53F1AE}" destId="{1E221EFC-51E1-4172-B210-70D0D08C8579}" srcOrd="0" destOrd="0" parTransId="{1903F9E3-A415-4175-9E44-8C81C6AF131C}" sibTransId="{2E357244-1C6D-464E-8E16-7A6CE82C0904}"/>
    <dgm:cxn modelId="{A235F892-3173-4A47-8C0C-E1DCDA194FA8}" type="presOf" srcId="{F7F7B97E-4F74-4405-B26F-7AC704FBCF99}" destId="{882A108A-73EB-4174-839C-EF76132A0344}" srcOrd="0" destOrd="1" presId="urn:microsoft.com/office/officeart/2005/8/layout/process3"/>
    <dgm:cxn modelId="{F13A7B97-12BB-43D0-ADF8-248E111C6ED8}" type="presOf" srcId="{1E221EFC-51E1-4172-B210-70D0D08C8579}" destId="{F8FF03DC-0C80-4668-A0F9-6E86E1DEB72E}" srcOrd="0" destOrd="0" presId="urn:microsoft.com/office/officeart/2005/8/layout/process3"/>
    <dgm:cxn modelId="{B62A14A0-E564-46F9-93D1-2FBE01EA5B7C}" type="presOf" srcId="{A4AAFF09-49C5-4ADA-8013-18A8BA5D0EED}" destId="{27D4D92F-2725-455C-A319-27AD1B0DA5F7}" srcOrd="0" destOrd="0" presId="urn:microsoft.com/office/officeart/2005/8/layout/process3"/>
    <dgm:cxn modelId="{A1850EA2-E539-478F-9359-0E462498F56C}" type="presOf" srcId="{85F6BF16-AB80-4D9B-84FF-D415926DB2AA}" destId="{927987CA-08C3-4B29-9BA7-66E6E95ABA97}" srcOrd="0" destOrd="0" presId="urn:microsoft.com/office/officeart/2005/8/layout/process3"/>
    <dgm:cxn modelId="{1BBFD9A2-CBAD-475B-8536-42C157A301C3}" srcId="{3A8F6D6F-8E36-475C-8A86-EC205B94A845}" destId="{79510B04-563A-454F-88E2-BF20B9528AAF}" srcOrd="1" destOrd="0" parTransId="{F1652581-A0B9-4AA2-881C-40A698D41EE9}" sibTransId="{8FADA87A-F681-4735-9243-A7E5B8BE71CD}"/>
    <dgm:cxn modelId="{779305AD-876B-4AD0-9E82-A1A53F78D21E}" type="presOf" srcId="{6029ADE5-235E-44EB-86B3-10C0DBA82FB0}" destId="{9EA2B704-691D-4B0D-80A8-56F20D575BE5}" srcOrd="1" destOrd="0" presId="urn:microsoft.com/office/officeart/2005/8/layout/process3"/>
    <dgm:cxn modelId="{2EB713AF-72F0-4325-A882-E0A7D6EF2F65}" type="presOf" srcId="{6029ADE5-235E-44EB-86B3-10C0DBA82FB0}" destId="{62FE62A2-8712-4DD5-98D2-87A11774EC27}" srcOrd="0" destOrd="0" presId="urn:microsoft.com/office/officeart/2005/8/layout/process3"/>
    <dgm:cxn modelId="{42C047B6-105B-4906-BEA4-D316EAD2B239}" type="presOf" srcId="{8FADA87A-F681-4735-9243-A7E5B8BE71CD}" destId="{CA2C3196-033E-494A-A8AA-24023D8DD778}" srcOrd="0" destOrd="0" presId="urn:microsoft.com/office/officeart/2005/8/layout/process3"/>
    <dgm:cxn modelId="{A26904C3-E668-4CBE-9701-5D6865FAC520}" type="presOf" srcId="{77AC9CBA-7235-40D8-A816-0D4A31C75C08}" destId="{882A108A-73EB-4174-839C-EF76132A0344}" srcOrd="0" destOrd="0" presId="urn:microsoft.com/office/officeart/2005/8/layout/process3"/>
    <dgm:cxn modelId="{3EF494D9-DA85-46F6-98F2-FF2AE1282E8D}" type="presOf" srcId="{577A2B41-A6E4-45C3-92FC-0CBF509F5BB2}" destId="{BF7C4978-18A4-450C-9F9E-33CFC232695E}" srcOrd="0" destOrd="0" presId="urn:microsoft.com/office/officeart/2005/8/layout/process3"/>
    <dgm:cxn modelId="{7C9909E3-0AE9-45BC-A6FA-D2E2D90E7E2E}" srcId="{6029ADE5-235E-44EB-86B3-10C0DBA82FB0}" destId="{0CB33F5F-317F-49A4-AB9E-17E29E5E3A9C}" srcOrd="1" destOrd="0" parTransId="{51E782E4-6161-4E71-A3D4-E59F11674799}" sibTransId="{9E971DE9-98F3-4976-A8C1-22E870629390}"/>
    <dgm:cxn modelId="{E130DFF3-986E-4CE0-9101-A360E06F856A}" type="presOf" srcId="{6077A29F-EA4A-4D6C-8484-1F90A29E0586}" destId="{B6369E1E-C60D-40DB-8739-9D59E6861D17}" srcOrd="0" destOrd="0" presId="urn:microsoft.com/office/officeart/2005/8/layout/process3"/>
    <dgm:cxn modelId="{EA44E1F7-79C0-4987-8DFA-CBE472B58480}" srcId="{79510B04-563A-454F-88E2-BF20B9528AAF}" destId="{77AC9CBA-7235-40D8-A816-0D4A31C75C08}" srcOrd="0" destOrd="0" parTransId="{EE714AAA-55F2-4829-A407-2EB47BC482C1}" sibTransId="{7ABB8868-4740-43D6-81D8-45F26D6EBFBF}"/>
    <dgm:cxn modelId="{F93612FA-06AE-4F19-8927-F522F832008F}" type="presOf" srcId="{3A8F6D6F-8E36-475C-8A86-EC205B94A845}" destId="{D69C8F87-02CD-4140-9E88-1F3DEDFB5503}" srcOrd="0" destOrd="0" presId="urn:microsoft.com/office/officeart/2005/8/layout/process3"/>
    <dgm:cxn modelId="{073748FC-5CB1-4202-94BD-10F6EF9054E2}" type="presOf" srcId="{8FADA87A-F681-4735-9243-A7E5B8BE71CD}" destId="{D4963F2A-E02C-496B-BC38-7B9A12738245}" srcOrd="1" destOrd="0" presId="urn:microsoft.com/office/officeart/2005/8/layout/process3"/>
    <dgm:cxn modelId="{470E74FC-08EF-4593-928B-2EB47099E14D}" type="presOf" srcId="{79510B04-563A-454F-88E2-BF20B9528AAF}" destId="{6DAED625-69D7-4398-8FD8-FE9FBD68287E}" srcOrd="0" destOrd="0" presId="urn:microsoft.com/office/officeart/2005/8/layout/process3"/>
    <dgm:cxn modelId="{91965494-797E-498F-A927-70374EF23C04}" type="presParOf" srcId="{D69C8F87-02CD-4140-9E88-1F3DEDFB5503}" destId="{621BBE5A-39F8-4A79-8ABB-7076A197535D}" srcOrd="0" destOrd="0" presId="urn:microsoft.com/office/officeart/2005/8/layout/process3"/>
    <dgm:cxn modelId="{833E6E49-AA20-471D-82E6-1EC970628799}" type="presParOf" srcId="{621BBE5A-39F8-4A79-8ABB-7076A197535D}" destId="{62FE62A2-8712-4DD5-98D2-87A11774EC27}" srcOrd="0" destOrd="0" presId="urn:microsoft.com/office/officeart/2005/8/layout/process3"/>
    <dgm:cxn modelId="{4EBD7951-683C-4969-8705-A0B41D85392D}" type="presParOf" srcId="{621BBE5A-39F8-4A79-8ABB-7076A197535D}" destId="{9EA2B704-691D-4B0D-80A8-56F20D575BE5}" srcOrd="1" destOrd="0" presId="urn:microsoft.com/office/officeart/2005/8/layout/process3"/>
    <dgm:cxn modelId="{0412DA13-3E79-485D-A6E9-D1E41FAA20D5}" type="presParOf" srcId="{621BBE5A-39F8-4A79-8ABB-7076A197535D}" destId="{927987CA-08C3-4B29-9BA7-66E6E95ABA97}" srcOrd="2" destOrd="0" presId="urn:microsoft.com/office/officeart/2005/8/layout/process3"/>
    <dgm:cxn modelId="{2E740D3E-DB62-475F-AFE9-1F95BD8D0FF4}" type="presParOf" srcId="{D69C8F87-02CD-4140-9E88-1F3DEDFB5503}" destId="{27D4D92F-2725-455C-A319-27AD1B0DA5F7}" srcOrd="1" destOrd="0" presId="urn:microsoft.com/office/officeart/2005/8/layout/process3"/>
    <dgm:cxn modelId="{978BC541-2A2F-484C-98BE-E74F634B4EB8}" type="presParOf" srcId="{27D4D92F-2725-455C-A319-27AD1B0DA5F7}" destId="{E3352E73-02A0-4048-95F3-5C61F7B7C3CA}" srcOrd="0" destOrd="0" presId="urn:microsoft.com/office/officeart/2005/8/layout/process3"/>
    <dgm:cxn modelId="{C4D7458A-B579-40AB-892A-32CDC9D133F8}" type="presParOf" srcId="{D69C8F87-02CD-4140-9E88-1F3DEDFB5503}" destId="{F6ED71A4-C3F9-4AA9-AFD6-B387FAAB13D0}" srcOrd="2" destOrd="0" presId="urn:microsoft.com/office/officeart/2005/8/layout/process3"/>
    <dgm:cxn modelId="{5A6D1C53-E5C8-499B-9E4C-1B60337E3139}" type="presParOf" srcId="{F6ED71A4-C3F9-4AA9-AFD6-B387FAAB13D0}" destId="{6DAED625-69D7-4398-8FD8-FE9FBD68287E}" srcOrd="0" destOrd="0" presId="urn:microsoft.com/office/officeart/2005/8/layout/process3"/>
    <dgm:cxn modelId="{5FC9BE1E-4D17-4DDA-89E3-5128E2C35B85}" type="presParOf" srcId="{F6ED71A4-C3F9-4AA9-AFD6-B387FAAB13D0}" destId="{084ACC3F-2FD5-48EC-AA31-21492AC48622}" srcOrd="1" destOrd="0" presId="urn:microsoft.com/office/officeart/2005/8/layout/process3"/>
    <dgm:cxn modelId="{FB191FF7-44D3-4CD1-9F31-B164F626B0F1}" type="presParOf" srcId="{F6ED71A4-C3F9-4AA9-AFD6-B387FAAB13D0}" destId="{882A108A-73EB-4174-839C-EF76132A0344}" srcOrd="2" destOrd="0" presId="urn:microsoft.com/office/officeart/2005/8/layout/process3"/>
    <dgm:cxn modelId="{233BD108-3AE1-4F26-B220-518E06216903}" type="presParOf" srcId="{D69C8F87-02CD-4140-9E88-1F3DEDFB5503}" destId="{CA2C3196-033E-494A-A8AA-24023D8DD778}" srcOrd="3" destOrd="0" presId="urn:microsoft.com/office/officeart/2005/8/layout/process3"/>
    <dgm:cxn modelId="{A9C005BB-FE42-499E-9A14-23DC552A94BD}" type="presParOf" srcId="{CA2C3196-033E-494A-A8AA-24023D8DD778}" destId="{D4963F2A-E02C-496B-BC38-7B9A12738245}" srcOrd="0" destOrd="0" presId="urn:microsoft.com/office/officeart/2005/8/layout/process3"/>
    <dgm:cxn modelId="{6D79B21C-BDF2-41F3-9760-73E3F7F6046B}" type="presParOf" srcId="{D69C8F87-02CD-4140-9E88-1F3DEDFB5503}" destId="{52E8D78D-671E-44E3-9C9B-E42C04380E80}" srcOrd="4" destOrd="0" presId="urn:microsoft.com/office/officeart/2005/8/layout/process3"/>
    <dgm:cxn modelId="{F8DA3DE8-7911-451E-812D-96905B701E4D}" type="presParOf" srcId="{52E8D78D-671E-44E3-9C9B-E42C04380E80}" destId="{BF7C4978-18A4-450C-9F9E-33CFC232695E}" srcOrd="0" destOrd="0" presId="urn:microsoft.com/office/officeart/2005/8/layout/process3"/>
    <dgm:cxn modelId="{D0626BF0-202C-434B-9D80-B824196E6A27}" type="presParOf" srcId="{52E8D78D-671E-44E3-9C9B-E42C04380E80}" destId="{7581C031-443C-4FE4-B8C3-E35CE9AD8DCB}" srcOrd="1" destOrd="0" presId="urn:microsoft.com/office/officeart/2005/8/layout/process3"/>
    <dgm:cxn modelId="{BDAE9CC7-9D04-4B0B-8F80-AF90B41002D1}" type="presParOf" srcId="{52E8D78D-671E-44E3-9C9B-E42C04380E80}" destId="{B6369E1E-C60D-40DB-8739-9D59E6861D17}" srcOrd="2" destOrd="0" presId="urn:microsoft.com/office/officeart/2005/8/layout/process3"/>
    <dgm:cxn modelId="{24923FC8-28AF-4B27-94F6-21B966A797BC}" type="presParOf" srcId="{D69C8F87-02CD-4140-9E88-1F3DEDFB5503}" destId="{822FF284-900D-4272-A5AA-324E30090081}" srcOrd="5" destOrd="0" presId="urn:microsoft.com/office/officeart/2005/8/layout/process3"/>
    <dgm:cxn modelId="{83EC5404-B9DE-40FF-988F-E796E0585BDB}" type="presParOf" srcId="{822FF284-900D-4272-A5AA-324E30090081}" destId="{AD3ED1D8-716B-4E25-A819-DFB727C1A790}" srcOrd="0" destOrd="0" presId="urn:microsoft.com/office/officeart/2005/8/layout/process3"/>
    <dgm:cxn modelId="{20DD7F15-A550-4E85-A0D1-249E4141539E}" type="presParOf" srcId="{D69C8F87-02CD-4140-9E88-1F3DEDFB5503}" destId="{7EA0F49E-C659-44A3-9E8A-E5E14C4C356E}" srcOrd="6" destOrd="0" presId="urn:microsoft.com/office/officeart/2005/8/layout/process3"/>
    <dgm:cxn modelId="{799B4948-380C-4271-B137-DEC8C204A1F4}" type="presParOf" srcId="{7EA0F49E-C659-44A3-9E8A-E5E14C4C356E}" destId="{9E8E9FB1-E0A5-4073-A05B-8225E7F2C71C}" srcOrd="0" destOrd="0" presId="urn:microsoft.com/office/officeart/2005/8/layout/process3"/>
    <dgm:cxn modelId="{4F573A97-A83B-4CED-B09B-6CE3ED1F10C6}" type="presParOf" srcId="{7EA0F49E-C659-44A3-9E8A-E5E14C4C356E}" destId="{3E044F14-810B-4E6F-A120-B33F2A1CA6D7}" srcOrd="1" destOrd="0" presId="urn:microsoft.com/office/officeart/2005/8/layout/process3"/>
    <dgm:cxn modelId="{82173589-9643-413B-9292-FBB13E127334}" type="presParOf" srcId="{7EA0F49E-C659-44A3-9E8A-E5E14C4C356E}" destId="{F8FF03DC-0C80-4668-A0F9-6E86E1DEB72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FB22D-ACA3-45B1-9D87-E40BC6B209E2}">
      <dsp:nvSpPr>
        <dsp:cNvPr id="0" name=""/>
        <dsp:cNvSpPr/>
      </dsp:nvSpPr>
      <dsp:spPr>
        <a:xfrm rot="10800000">
          <a:off x="2275086" y="147833"/>
          <a:ext cx="6980917" cy="994465"/>
        </a:xfrm>
        <a:prstGeom prst="homePlat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532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14% 43,000</a:t>
          </a:r>
        </a:p>
      </dsp:txBody>
      <dsp:txXfrm rot="10800000">
        <a:off x="2523702" y="147833"/>
        <a:ext cx="6732301" cy="994465"/>
      </dsp:txXfrm>
    </dsp:sp>
    <dsp:sp modelId="{029297E7-2C34-4E9B-B749-450467589CA0}">
      <dsp:nvSpPr>
        <dsp:cNvPr id="0" name=""/>
        <dsp:cNvSpPr/>
      </dsp:nvSpPr>
      <dsp:spPr>
        <a:xfrm>
          <a:off x="706054" y="0"/>
          <a:ext cx="1417421" cy="12894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4ECB6-F73C-4CA6-8552-0A8422858E24}">
      <dsp:nvSpPr>
        <dsp:cNvPr id="0" name=""/>
        <dsp:cNvSpPr/>
      </dsp:nvSpPr>
      <dsp:spPr>
        <a:xfrm rot="10800000">
          <a:off x="2072772" y="1861822"/>
          <a:ext cx="7142992" cy="994465"/>
        </a:xfrm>
        <a:prstGeom prst="homePlat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532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24% 113,000</a:t>
          </a:r>
        </a:p>
      </dsp:txBody>
      <dsp:txXfrm rot="10800000">
        <a:off x="2321388" y="1861822"/>
        <a:ext cx="6894376" cy="994465"/>
      </dsp:txXfrm>
    </dsp:sp>
    <dsp:sp modelId="{C931A403-AB89-4765-9372-3F5C07526B3E}">
      <dsp:nvSpPr>
        <dsp:cNvPr id="0" name=""/>
        <dsp:cNvSpPr/>
      </dsp:nvSpPr>
      <dsp:spPr>
        <a:xfrm>
          <a:off x="466322" y="1522118"/>
          <a:ext cx="1582115" cy="151430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08C05-7015-4582-8101-413E6062ECFC}">
      <dsp:nvSpPr>
        <dsp:cNvPr id="0" name=""/>
        <dsp:cNvSpPr/>
      </dsp:nvSpPr>
      <dsp:spPr>
        <a:xfrm rot="10800000">
          <a:off x="2076355" y="3396554"/>
          <a:ext cx="7142992" cy="994465"/>
        </a:xfrm>
        <a:prstGeom prst="homePlat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532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26% 19,000</a:t>
          </a:r>
        </a:p>
      </dsp:txBody>
      <dsp:txXfrm rot="10800000">
        <a:off x="2324971" y="3396554"/>
        <a:ext cx="6894376" cy="994465"/>
      </dsp:txXfrm>
    </dsp:sp>
    <dsp:sp modelId="{BB8483E9-BBDC-440B-AC3A-093C49CD9466}">
      <dsp:nvSpPr>
        <dsp:cNvPr id="0" name=""/>
        <dsp:cNvSpPr/>
      </dsp:nvSpPr>
      <dsp:spPr>
        <a:xfrm>
          <a:off x="429892" y="3396435"/>
          <a:ext cx="1474444" cy="99446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2B704-691D-4B0D-80A8-56F20D575BE5}">
      <dsp:nvSpPr>
        <dsp:cNvPr id="0" name=""/>
        <dsp:cNvSpPr/>
      </dsp:nvSpPr>
      <dsp:spPr>
        <a:xfrm>
          <a:off x="1420" y="171265"/>
          <a:ext cx="1784682" cy="79592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Settled Status</a:t>
          </a:r>
        </a:p>
      </dsp:txBody>
      <dsp:txXfrm>
        <a:off x="16961" y="186806"/>
        <a:ext cx="1753600" cy="499535"/>
      </dsp:txXfrm>
    </dsp:sp>
    <dsp:sp modelId="{927987CA-08C3-4B29-9BA7-66E6E95ABA97}">
      <dsp:nvSpPr>
        <dsp:cNvPr id="0" name=""/>
        <dsp:cNvSpPr/>
      </dsp:nvSpPr>
      <dsp:spPr>
        <a:xfrm>
          <a:off x="366957" y="885636"/>
          <a:ext cx="1784682" cy="333571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 years or more continuous residency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Applications open fully from March 2019</a:t>
          </a:r>
        </a:p>
      </dsp:txBody>
      <dsp:txXfrm>
        <a:off x="419229" y="937908"/>
        <a:ext cx="1680138" cy="3231167"/>
      </dsp:txXfrm>
    </dsp:sp>
    <dsp:sp modelId="{27D4D92F-2725-455C-A319-27AD1B0DA5F7}">
      <dsp:nvSpPr>
        <dsp:cNvPr id="0" name=""/>
        <dsp:cNvSpPr/>
      </dsp:nvSpPr>
      <dsp:spPr>
        <a:xfrm rot="21567751">
          <a:off x="2056641" y="200807"/>
          <a:ext cx="573594" cy="444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056644" y="290299"/>
        <a:ext cx="440294" cy="266600"/>
      </dsp:txXfrm>
    </dsp:sp>
    <dsp:sp modelId="{084ACC3F-2FD5-48EC-AA31-21492AC48622}">
      <dsp:nvSpPr>
        <dsp:cNvPr id="0" name=""/>
        <dsp:cNvSpPr/>
      </dsp:nvSpPr>
      <dsp:spPr>
        <a:xfrm>
          <a:off x="2868308" y="144370"/>
          <a:ext cx="1784682" cy="79592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Pre-Settled Status</a:t>
          </a:r>
        </a:p>
      </dsp:txBody>
      <dsp:txXfrm>
        <a:off x="2883849" y="159911"/>
        <a:ext cx="1753600" cy="499535"/>
      </dsp:txXfrm>
    </dsp:sp>
    <dsp:sp modelId="{882A108A-73EB-4174-839C-EF76132A0344}">
      <dsp:nvSpPr>
        <dsp:cNvPr id="0" name=""/>
        <dsp:cNvSpPr/>
      </dsp:nvSpPr>
      <dsp:spPr>
        <a:xfrm>
          <a:off x="3233845" y="804952"/>
          <a:ext cx="1784682" cy="34432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Under 5 years continuous residency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Apply for pre-settled status until 5 years completed</a:t>
          </a:r>
        </a:p>
      </dsp:txBody>
      <dsp:txXfrm>
        <a:off x="3286117" y="857224"/>
        <a:ext cx="1680138" cy="3338745"/>
      </dsp:txXfrm>
    </dsp:sp>
    <dsp:sp modelId="{CA2C3196-033E-494A-A8AA-24023D8DD778}">
      <dsp:nvSpPr>
        <dsp:cNvPr id="0" name=""/>
        <dsp:cNvSpPr/>
      </dsp:nvSpPr>
      <dsp:spPr>
        <a:xfrm rot="21590863">
          <a:off x="4923541" y="183659"/>
          <a:ext cx="573571" cy="444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923541" y="272703"/>
        <a:ext cx="440271" cy="266600"/>
      </dsp:txXfrm>
    </dsp:sp>
    <dsp:sp modelId="{7581C031-443C-4FE4-B8C3-E35CE9AD8DCB}">
      <dsp:nvSpPr>
        <dsp:cNvPr id="0" name=""/>
        <dsp:cNvSpPr/>
      </dsp:nvSpPr>
      <dsp:spPr>
        <a:xfrm>
          <a:off x="5735196" y="136751"/>
          <a:ext cx="1784682" cy="79592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Post 31st March 2019</a:t>
          </a:r>
        </a:p>
      </dsp:txBody>
      <dsp:txXfrm>
        <a:off x="5750737" y="152292"/>
        <a:ext cx="1753600" cy="499535"/>
      </dsp:txXfrm>
    </dsp:sp>
    <dsp:sp modelId="{B6369E1E-C60D-40DB-8739-9D59E6861D17}">
      <dsp:nvSpPr>
        <dsp:cNvPr id="0" name=""/>
        <dsp:cNvSpPr/>
      </dsp:nvSpPr>
      <dsp:spPr>
        <a:xfrm>
          <a:off x="6100734" y="782094"/>
          <a:ext cx="1784682" cy="347376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Free movement will continue throughout the transition period - 31/12/20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Applications can be made for Pre-Settled Status</a:t>
          </a:r>
        </a:p>
      </dsp:txBody>
      <dsp:txXfrm>
        <a:off x="6153006" y="834366"/>
        <a:ext cx="1680138" cy="3369223"/>
      </dsp:txXfrm>
    </dsp:sp>
    <dsp:sp modelId="{822FF284-900D-4272-A5AA-324E30090081}">
      <dsp:nvSpPr>
        <dsp:cNvPr id="0" name=""/>
        <dsp:cNvSpPr/>
      </dsp:nvSpPr>
      <dsp:spPr>
        <a:xfrm rot="32238">
          <a:off x="7790417" y="193487"/>
          <a:ext cx="573594" cy="444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790420" y="281729"/>
        <a:ext cx="440294" cy="266600"/>
      </dsp:txXfrm>
    </dsp:sp>
    <dsp:sp modelId="{3E044F14-810B-4E6F-A120-B33F2A1CA6D7}">
      <dsp:nvSpPr>
        <dsp:cNvPr id="0" name=""/>
        <dsp:cNvSpPr/>
      </dsp:nvSpPr>
      <dsp:spPr>
        <a:xfrm>
          <a:off x="8602084" y="163636"/>
          <a:ext cx="1784682" cy="79592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Irish citizens	</a:t>
          </a:r>
        </a:p>
      </dsp:txBody>
      <dsp:txXfrm>
        <a:off x="8617625" y="179177"/>
        <a:ext cx="1753600" cy="499535"/>
      </dsp:txXfrm>
    </dsp:sp>
    <dsp:sp modelId="{F8FF03DC-0C80-4668-A0F9-6E86E1DEB72E}">
      <dsp:nvSpPr>
        <dsp:cNvPr id="0" name=""/>
        <dsp:cNvSpPr/>
      </dsp:nvSpPr>
      <dsp:spPr>
        <a:xfrm>
          <a:off x="8967622" y="862750"/>
          <a:ext cx="1784682" cy="336622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Irish citizens can continue to work and live in UK as part of </a:t>
          </a:r>
          <a:r>
            <a:rPr lang="en-GB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the Common Travel Area</a:t>
          </a:r>
          <a:endParaRPr lang="en-GB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9019894" y="915022"/>
        <a:ext cx="1680138" cy="3261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 descr="A close up of a metal fence&#10;&#10;Description generated with high confidence">
            <a:extLst>
              <a:ext uri="{FF2B5EF4-FFF2-40B4-BE49-F238E27FC236}">
                <a16:creationId xmlns:a16="http://schemas.microsoft.com/office/drawing/2014/main" id="{A0E1A658-D280-4ABB-86C5-54313CBBFA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409" y="0"/>
            <a:ext cx="5274906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7FC1A-D1D7-41DF-9C38-132EB0022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271" y="3071725"/>
            <a:ext cx="6205329" cy="2896402"/>
          </a:xfrm>
          <a:noFill/>
        </p:spPr>
        <p:txBody>
          <a:bodyPr anchor="t" anchorCtr="0">
            <a:noAutofit/>
          </a:bodyPr>
          <a:lstStyle>
            <a:lvl1pPr algn="l">
              <a:defRPr sz="4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92183-67E0-42C7-899A-3D39BFAEA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5969695"/>
            <a:ext cx="6206400" cy="215444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B571-A906-45BD-9E11-7E7DC4D9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D600-461E-4D15-98C0-8BB09BE54093}" type="datetime6">
              <a:rPr lang="en-GB" smtClean="0"/>
              <a:t>November 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CE6B-5B1A-451B-9EA1-51D3FF4F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A0F01-F708-4994-9A0A-7F4EBDB7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829C6DD-656D-4F86-917F-44EAA3EB75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96317" y="621715"/>
            <a:ext cx="2880000" cy="90000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D646815-0BC9-43E3-8B2E-7D90571E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1412EF2-86FE-4D35-AB43-B685477D2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C73021E-4455-4C07-B410-F8E266E87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519A06D-FA81-4508-BFF4-7D0139E79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C5C00E5-D2E7-43C9-8B0D-15B55E63E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391E570-8439-487A-A9FC-79B33E94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6668104-EB16-4DF2-B7C6-2F864A8A6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A81F53B-005E-4A11-A847-3ECF3945C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C61A463-BAC7-48B4-94FC-BEA92D1ED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0F0149C-8686-424E-901F-3366A7DD0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D20D518-C7B7-40AD-AAD9-6EEB70244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D69A39F-D43A-4FA7-AAB8-CC938B4C6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64B8E42-960B-42C0-9B35-B95551D7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6C874C2-4F26-451F-AAFE-24FAD4036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098214D-3ECC-40A3-8F39-93D37717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CEBFF52-2917-4143-8221-69A545C7F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5236F47-3478-4C18-8FF5-499321BD3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7175700-9935-465F-95AE-2487BB835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C197238-C1E5-4CCB-BD34-6BB0F587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2FF285B-CD6B-46D0-8666-0C45DD35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912CB7E-BC09-4211-82D6-D2342CB5C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9A5A34F-EC8B-4C6C-923C-E67B561B7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B8AC1BB5-C884-4D45-BA6E-917634D51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601F01A7-69D4-43BC-A647-C870A9D5C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8F340A0-F7E4-C34A-9A40-F7BDF53686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-46301"/>
            <a:ext cx="757024" cy="380293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7CB03AD6-25F5-2241-802B-381B99AFD7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3175001"/>
            <a:ext cx="757024" cy="37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26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E5B51B4-B97A-472A-B38A-F7969EE0002C}"/>
              </a:ext>
            </a:extLst>
          </p:cNvPr>
          <p:cNvSpPr/>
          <p:nvPr userDrawn="1"/>
        </p:nvSpPr>
        <p:spPr>
          <a:xfrm>
            <a:off x="0" y="2851"/>
            <a:ext cx="12193200" cy="148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8B526-9B68-4843-BD7F-4AADDBB2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35B1C-0011-47CB-A55C-56F2515F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35FB-004C-443E-91F9-5140C321ADF5}" type="datetime6">
              <a:rPr lang="en-GB" smtClean="0"/>
              <a:t>November 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6BFA9-F8B2-42CC-8501-4A8D738F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AF458-2376-4568-9D10-12F71191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14948D-F035-4ACD-B9F1-3D656764B5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">
            <a:extLst>
              <a:ext uri="{FF2B5EF4-FFF2-40B4-BE49-F238E27FC236}">
                <a16:creationId xmlns:a16="http://schemas.microsoft.com/office/drawing/2014/main" id="{90FAB090-B3E1-434E-AD69-B521ADAF13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ECADA16-1069-4021-B525-B3DC94F4B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643B2EB-89F3-468A-BE53-736347C7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A17DCCF-9202-4FE1-B0CE-F96400E0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DD0B34-A1DF-4675-98F3-12EB9402B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BEA2317-7DA7-4EAA-BE9E-9E60040A1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B97CDDC-82F4-429D-942D-CFBBEE96F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074EE91-685C-4FD7-AE0A-927C21E1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46B494D-7128-4000-9863-3EFBA8FA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988A278-A1CD-4668-97DF-0AB5B4C04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72A0421-4D53-4F27-9AC6-DA8A99CF0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61C7973-09BD-4D90-961E-EB1F0B6CD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3BD7AA2-D835-40A9-86D7-D1810A4F5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DC73885-F104-47FC-AE41-91188BD2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89507E7-3CEE-4538-A891-2E43D92BD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7ECCF44-3FF9-47ED-8140-A8CD58EC1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64C7ADA-5476-40EC-8464-D9C0B014E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20EC309-9C94-42FD-BD3E-F456B9E42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A8A2696-E4D4-46A0-8AF3-A5FD6EDCF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25118314-1CF0-4150-86FD-6251743A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2B36E219-784E-4DE8-9441-99766006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B2F6AB4-4149-4F16-A044-D7B02D909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2AC0B722-4A4A-41F6-BBCE-5A17422C4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94F58E6-D47E-4495-AB56-27692159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FE6AF159-1CD6-4022-AB7B-A28CDECC6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A255E23-D35D-45A6-9FDF-D4DF244AB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87488"/>
            <a:ext cx="12192000" cy="5370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79555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37A2-2E9C-45B0-9CFA-1376F8C7F9AF}" type="datetime6">
              <a:rPr lang="en-GB" smtClean="0"/>
              <a:t>November 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8114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20839"/>
            <a:ext cx="6192000" cy="439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0A67-7B46-4994-A7F9-F71D28767E31}" type="datetime6">
              <a:rPr lang="en-GB" smtClean="0"/>
              <a:t>November 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B8BD674-0BEC-49E2-BF3C-1ADABF772F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5199" y="1720800"/>
            <a:ext cx="4068000" cy="439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904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order Force_2592_AW.png">
            <a:extLst>
              <a:ext uri="{FF2B5EF4-FFF2-40B4-BE49-F238E27FC236}">
                <a16:creationId xmlns:a16="http://schemas.microsoft.com/office/drawing/2014/main" id="{F4FCDF29-74F8-4A1A-9437-838E1BC39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666750"/>
            <a:ext cx="30051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136" y="2584922"/>
            <a:ext cx="10255472" cy="1470025"/>
          </a:xfrm>
          <a:noFill/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136" y="4340696"/>
            <a:ext cx="10255472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1389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DDFA5-4501-49E5-85F2-9EEC81E9B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3C108-EA4B-4D41-9FEA-825FBB7D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60E63-3F51-4D47-9B31-E38A0C8E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4489-0510-4A54-987C-F98A49E6EE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7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329D-9C92-4D14-9137-628BA0624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400" y="6350000"/>
            <a:ext cx="852007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6085F-971E-4769-9536-3586F75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46251"/>
            <a:ext cx="8676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3E54-A1EC-44E0-AC16-3AAA04AC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0" y="1720839"/>
            <a:ext cx="10753200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A7F95-B6E0-4403-8D84-CCD46FFA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8E531-2A52-4EEA-881C-ED5D1C66D61F}" type="datetime6">
              <a:rPr lang="en-GB" smtClean="0"/>
              <a:pPr/>
              <a:t>November 18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A5E8-6638-4B31-9845-9F4338CD8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600" y="6350000"/>
            <a:ext cx="432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186869-B628-4395-96ED-AD53145CB3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56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Overpass Light" panose="00000400000000000000" pitchFamily="2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50F8BD5-DAE0-4DF2-928D-00EB6CC4B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271" y="1980798"/>
            <a:ext cx="6205329" cy="3810401"/>
          </a:xfrm>
        </p:spPr>
        <p:txBody>
          <a:bodyPr/>
          <a:lstStyle/>
          <a:p>
            <a:r>
              <a:rPr lang="en-GB" b="1" dirty="0"/>
              <a:t>Status of EU employees post-Brexit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Sally Gilson</a:t>
            </a:r>
            <a:br>
              <a:rPr lang="en-GB" dirty="0"/>
            </a:br>
            <a:r>
              <a:rPr lang="en-GB" sz="2400" dirty="0"/>
              <a:t>Head of Skills Campaign</a:t>
            </a:r>
            <a:br>
              <a:rPr lang="en-GB" dirty="0"/>
            </a:br>
            <a:r>
              <a:rPr lang="en-GB" sz="2400" dirty="0"/>
              <a:t>FTA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07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193BC-73B8-4E39-9C48-D00463590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Logistics and EEA Workers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3377E7D-1FA2-4095-B588-C22E546628E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19138" y="1720850"/>
          <a:ext cx="10741342" cy="439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858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92363"/>
            <a:ext cx="8676000" cy="677108"/>
          </a:xfrm>
        </p:spPr>
        <p:txBody>
          <a:bodyPr/>
          <a:lstStyle/>
          <a:p>
            <a:r>
              <a:rPr lang="en-GB" sz="4400" dirty="0"/>
              <a:t>What we know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6F8BD1-ADC8-4B05-9317-EB028B791DC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19138" y="1720850"/>
          <a:ext cx="10753725" cy="439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40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193BC-73B8-4E39-9C48-D0046359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623141"/>
            <a:ext cx="8676000" cy="615553"/>
          </a:xfrm>
        </p:spPr>
        <p:txBody>
          <a:bodyPr/>
          <a:lstStyle/>
          <a:p>
            <a:r>
              <a:rPr lang="en-GB" sz="4000" dirty="0"/>
              <a:t>Advising current workers</a:t>
            </a:r>
          </a:p>
        </p:txBody>
      </p:sp>
      <p:pic>
        <p:nvPicPr>
          <p:cNvPr id="9" name="Content Placeholder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2B8473C-B1D2-43FA-A14E-630B4F963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26" y="1719749"/>
            <a:ext cx="4740442" cy="4391999"/>
          </a:xfr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1226868-B421-4BDE-9FB5-9FD36D610D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70" t="3788" r="-7070" b="3788"/>
          <a:stretch/>
        </p:blipFill>
        <p:spPr>
          <a:xfrm>
            <a:off x="850514" y="1719749"/>
            <a:ext cx="4392045" cy="4392000"/>
          </a:xfrm>
        </p:spPr>
      </p:pic>
    </p:spTree>
    <p:extLst>
      <p:ext uri="{BB962C8B-B14F-4D97-AF65-F5344CB8AC3E}">
        <p14:creationId xmlns:p14="http://schemas.microsoft.com/office/powerpoint/2010/main" val="201813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1BCEB-66BF-4EC3-BFAA-566CF344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622051"/>
            <a:ext cx="8676000" cy="615553"/>
          </a:xfrm>
        </p:spPr>
        <p:txBody>
          <a:bodyPr/>
          <a:lstStyle/>
          <a:p>
            <a:r>
              <a:rPr lang="en-GB" sz="4000" dirty="0"/>
              <a:t>No Deal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15F2F-2CA2-41CD-8EBD-749B5B233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Government have guaranteed the rights of EU citizens will be protected in the case of a no deal Brexit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EU citizens will be able entitled to stay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EU yet to clarify status of UK citizens in EU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Awaiting no deal technical notices for UK citizens in EU</a:t>
            </a:r>
          </a:p>
        </p:txBody>
      </p:sp>
    </p:spTree>
    <p:extLst>
      <p:ext uri="{BB962C8B-B14F-4D97-AF65-F5344CB8AC3E}">
        <p14:creationId xmlns:p14="http://schemas.microsoft.com/office/powerpoint/2010/main" val="362837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1BCEB-66BF-4EC3-BFAA-566CF344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622051"/>
            <a:ext cx="8676000" cy="615553"/>
          </a:xfrm>
        </p:spPr>
        <p:txBody>
          <a:bodyPr/>
          <a:lstStyle/>
          <a:p>
            <a:r>
              <a:rPr lang="en-GB" sz="4000" dirty="0"/>
              <a:t>Migration Advisory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15F2F-2CA2-41CD-8EBD-749B5B233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Focus on higher skilled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No preference for EU citizens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Abolish cap on number of migrants under Tier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Extend Tier 2 to RQF level 3 or above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Retain minimum salary of £30,000 for Tier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Avoid lower skilled sectoral schemes besides agriculture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Extend Youth Mobility Scheme if extra lower skilled workers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288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3617-70F1-4417-8320-3BD2FEDE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logistics sector would fair under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75394-83DE-424D-9251-DE5C64577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95% of logistics workers are below RQF level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Minimum £30,000 salary restrictive – especially for Northern Ireland where average wages are lower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 provision for seasonal workers beyond Youth Mobility Scheme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White paper for immigration due by November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Government recognise need for lower skilled workers in some sectors and a system likely to be devised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57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TA">
  <a:themeElements>
    <a:clrScheme name="FTA">
      <a:dk1>
        <a:srgbClr val="000000"/>
      </a:dk1>
      <a:lt1>
        <a:sysClr val="window" lastClr="FFFFFF"/>
      </a:lt1>
      <a:dk2>
        <a:srgbClr val="595959"/>
      </a:dk2>
      <a:lt2>
        <a:srgbClr val="D8D8D8"/>
      </a:lt2>
      <a:accent1>
        <a:srgbClr val="090041"/>
      </a:accent1>
      <a:accent2>
        <a:srgbClr val="008CFF"/>
      </a:accent2>
      <a:accent3>
        <a:srgbClr val="FF0000"/>
      </a:accent3>
      <a:accent4>
        <a:srgbClr val="E1EBFF"/>
      </a:accent4>
      <a:accent5>
        <a:srgbClr val="FFFFFF"/>
      </a:accent5>
      <a:accent6>
        <a:srgbClr val="FFFFFF"/>
      </a:accent6>
      <a:hlink>
        <a:srgbClr val="090041"/>
      </a:hlink>
      <a:folHlink>
        <a:srgbClr val="FF0000"/>
      </a:folHlink>
    </a:clrScheme>
    <a:fontScheme name="Custom 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Overpass Light</vt:lpstr>
      <vt:lpstr>FTA</vt:lpstr>
      <vt:lpstr>Status of EU employees post-Brexit   Sally Gilson Head of Skills Campaign FTA</vt:lpstr>
      <vt:lpstr>Logistics and EEA Workers</vt:lpstr>
      <vt:lpstr>What we know</vt:lpstr>
      <vt:lpstr>Advising current workers</vt:lpstr>
      <vt:lpstr>No Deal</vt:lpstr>
      <vt:lpstr>Migration Advisory Committee</vt:lpstr>
      <vt:lpstr>How the logistics sector would fair under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EU employees post-Brexit   Sally Gilson Head of Skills Campaign FTA</dc:title>
  <dc:creator>Victoria Marshall</dc:creator>
  <cp:lastModifiedBy>Victoria Marshall</cp:lastModifiedBy>
  <cp:revision>1</cp:revision>
  <dcterms:created xsi:type="dcterms:W3CDTF">2018-11-02T12:50:10Z</dcterms:created>
  <dcterms:modified xsi:type="dcterms:W3CDTF">2018-11-02T12:50:31Z</dcterms:modified>
</cp:coreProperties>
</file>