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1076" r:id="rId2"/>
    <p:sldId id="1175" r:id="rId3"/>
    <p:sldId id="1176" r:id="rId4"/>
    <p:sldId id="1177" r:id="rId5"/>
    <p:sldId id="1178" r:id="rId6"/>
    <p:sldId id="1179" r:id="rId7"/>
    <p:sldId id="1180" r:id="rId8"/>
    <p:sldId id="1181" r:id="rId9"/>
    <p:sldId id="11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hyperlink" Target="https://bit.ly/2oYnvhz"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bit.ly/2oYnvhz"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FB0B9-2B07-4CA8-AEE5-9B631D32D48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B02A476-80DD-4348-97CB-D1A62C7D9D3C}">
      <dgm:prSet phldrT="[Text]"/>
      <dgm:spPr/>
      <dgm:t>
        <a:bodyPr/>
        <a:lstStyle/>
        <a:p>
          <a:r>
            <a:rPr lang="en-US" dirty="0"/>
            <a:t>Assess</a:t>
          </a:r>
        </a:p>
      </dgm:t>
    </dgm:pt>
    <dgm:pt modelId="{19D172A0-A91A-42F0-B773-4C3CCADD091A}" type="parTrans" cxnId="{0860365F-1D48-4E24-B968-1EB3B3701147}">
      <dgm:prSet/>
      <dgm:spPr/>
      <dgm:t>
        <a:bodyPr/>
        <a:lstStyle/>
        <a:p>
          <a:endParaRPr lang="en-US"/>
        </a:p>
      </dgm:t>
    </dgm:pt>
    <dgm:pt modelId="{54EADB4D-495E-43C3-B3E5-DD7D92E45B1B}" type="sibTrans" cxnId="{0860365F-1D48-4E24-B968-1EB3B3701147}">
      <dgm:prSet/>
      <dgm:spPr/>
      <dgm:t>
        <a:bodyPr/>
        <a:lstStyle/>
        <a:p>
          <a:endParaRPr lang="en-US"/>
        </a:p>
      </dgm:t>
    </dgm:pt>
    <dgm:pt modelId="{094C931D-20D3-41D2-962B-E5B46B932470}">
      <dgm:prSet phldrT="[Text]"/>
      <dgm:spPr/>
      <dgm:t>
        <a:bodyPr/>
        <a:lstStyle/>
        <a:p>
          <a:r>
            <a:rPr lang="en-US" dirty="0"/>
            <a:t>Level of exposure (direct &amp; indirect)</a:t>
          </a:r>
        </a:p>
      </dgm:t>
    </dgm:pt>
    <dgm:pt modelId="{C8C2EC3E-7182-406C-85DC-156372DAF847}" type="parTrans" cxnId="{0D5C67C0-AB46-4A6A-BF8C-EA9C4713A0D4}">
      <dgm:prSet/>
      <dgm:spPr/>
      <dgm:t>
        <a:bodyPr/>
        <a:lstStyle/>
        <a:p>
          <a:endParaRPr lang="en-US"/>
        </a:p>
      </dgm:t>
    </dgm:pt>
    <dgm:pt modelId="{4F23FDC0-DE8A-454D-9BA9-9AB6B5144D87}" type="sibTrans" cxnId="{0D5C67C0-AB46-4A6A-BF8C-EA9C4713A0D4}">
      <dgm:prSet/>
      <dgm:spPr/>
      <dgm:t>
        <a:bodyPr/>
        <a:lstStyle/>
        <a:p>
          <a:endParaRPr lang="en-US"/>
        </a:p>
      </dgm:t>
    </dgm:pt>
    <dgm:pt modelId="{011457FB-88E0-4E75-8FED-CD5A48AEBDD9}">
      <dgm:prSet phldrT="[Text]"/>
      <dgm:spPr/>
      <dgm:t>
        <a:bodyPr/>
        <a:lstStyle/>
        <a:p>
          <a:r>
            <a:rPr lang="en-US" dirty="0"/>
            <a:t>Train &amp; Plan</a:t>
          </a:r>
        </a:p>
      </dgm:t>
    </dgm:pt>
    <dgm:pt modelId="{6618F1B8-3CB6-4B2B-A346-027AA39DC37C}" type="parTrans" cxnId="{060FEC28-9220-4CA6-B521-EC4C92661064}">
      <dgm:prSet/>
      <dgm:spPr/>
      <dgm:t>
        <a:bodyPr/>
        <a:lstStyle/>
        <a:p>
          <a:endParaRPr lang="en-US"/>
        </a:p>
      </dgm:t>
    </dgm:pt>
    <dgm:pt modelId="{D93CAA04-2969-489F-9A7D-DC2A783AE684}" type="sibTrans" cxnId="{060FEC28-9220-4CA6-B521-EC4C92661064}">
      <dgm:prSet/>
      <dgm:spPr/>
      <dgm:t>
        <a:bodyPr/>
        <a:lstStyle/>
        <a:p>
          <a:endParaRPr lang="en-US"/>
        </a:p>
      </dgm:t>
    </dgm:pt>
    <dgm:pt modelId="{58ED5858-E3D5-46D4-AE0F-00199F3A3D77}">
      <dgm:prSet phldrT="[Text]" custT="1"/>
      <dgm:spPr/>
      <dgm:t>
        <a:bodyPr/>
        <a:lstStyle/>
        <a:p>
          <a:r>
            <a:rPr lang="en-US" sz="1800"/>
            <a:t>Contingency plans</a:t>
          </a:r>
          <a:endParaRPr lang="en-US" sz="1800" dirty="0"/>
        </a:p>
      </dgm:t>
    </dgm:pt>
    <dgm:pt modelId="{C00D3309-9719-4AB7-85FA-97C279E7DE27}" type="parTrans" cxnId="{48EA3FAD-A60D-4422-A433-70D711872021}">
      <dgm:prSet/>
      <dgm:spPr/>
      <dgm:t>
        <a:bodyPr/>
        <a:lstStyle/>
        <a:p>
          <a:endParaRPr lang="en-US"/>
        </a:p>
      </dgm:t>
    </dgm:pt>
    <dgm:pt modelId="{38D52F10-407C-494A-8FEA-097DD1FDDC3F}" type="sibTrans" cxnId="{48EA3FAD-A60D-4422-A433-70D711872021}">
      <dgm:prSet/>
      <dgm:spPr/>
      <dgm:t>
        <a:bodyPr/>
        <a:lstStyle/>
        <a:p>
          <a:endParaRPr lang="en-US"/>
        </a:p>
      </dgm:t>
    </dgm:pt>
    <dgm:pt modelId="{1A7969E2-D1E0-4D2F-9E02-7820E644B682}">
      <dgm:prSet phldrT="[Text]" custT="1"/>
      <dgm:spPr/>
      <dgm:t>
        <a:bodyPr/>
        <a:lstStyle/>
        <a:p>
          <a:r>
            <a:rPr lang="en-US" sz="1800"/>
            <a:t>Review your options</a:t>
          </a:r>
          <a:endParaRPr lang="en-US" sz="1800" dirty="0"/>
        </a:p>
      </dgm:t>
    </dgm:pt>
    <dgm:pt modelId="{DC22E345-AAC5-41EB-AF7F-0B355FFEF707}" type="parTrans" cxnId="{DF03D388-8412-41DA-B124-6836C28C9D4A}">
      <dgm:prSet/>
      <dgm:spPr/>
      <dgm:t>
        <a:bodyPr/>
        <a:lstStyle/>
        <a:p>
          <a:endParaRPr lang="en-US"/>
        </a:p>
      </dgm:t>
    </dgm:pt>
    <dgm:pt modelId="{1A7F9F3F-C0B4-46B5-8DD8-F1AB767118DF}" type="sibTrans" cxnId="{DF03D388-8412-41DA-B124-6836C28C9D4A}">
      <dgm:prSet/>
      <dgm:spPr/>
      <dgm:t>
        <a:bodyPr/>
        <a:lstStyle/>
        <a:p>
          <a:endParaRPr lang="en-US"/>
        </a:p>
      </dgm:t>
    </dgm:pt>
    <dgm:pt modelId="{94F080D9-82C9-41D7-9253-DAA053477FBF}">
      <dgm:prSet phldrT="[Text]"/>
      <dgm:spPr/>
      <dgm:t>
        <a:bodyPr/>
        <a:lstStyle/>
        <a:p>
          <a:r>
            <a:rPr lang="en-US" dirty="0"/>
            <a:t>Implement</a:t>
          </a:r>
        </a:p>
      </dgm:t>
    </dgm:pt>
    <dgm:pt modelId="{5749D6AE-E634-44D3-BFA1-613167130B95}" type="parTrans" cxnId="{B6FF2019-5755-4A1C-B055-C924600EF565}">
      <dgm:prSet/>
      <dgm:spPr/>
      <dgm:t>
        <a:bodyPr/>
        <a:lstStyle/>
        <a:p>
          <a:endParaRPr lang="en-US"/>
        </a:p>
      </dgm:t>
    </dgm:pt>
    <dgm:pt modelId="{E36418D5-89C6-49BC-B7D2-7CDEF833CA1C}" type="sibTrans" cxnId="{B6FF2019-5755-4A1C-B055-C924600EF565}">
      <dgm:prSet/>
      <dgm:spPr/>
      <dgm:t>
        <a:bodyPr/>
        <a:lstStyle/>
        <a:p>
          <a:endParaRPr lang="en-US"/>
        </a:p>
      </dgm:t>
    </dgm:pt>
    <dgm:pt modelId="{A78D14A5-3BC4-4B40-B38D-5C6DB4D4A1F3}">
      <dgm:prSet phldrT="[Text]" custT="1"/>
      <dgm:spPr/>
      <dgm:t>
        <a:bodyPr/>
        <a:lstStyle/>
        <a:p>
          <a:r>
            <a:rPr lang="en-US" sz="1800"/>
            <a:t>Inform your staff &amp; partners</a:t>
          </a:r>
          <a:endParaRPr lang="en-US" sz="1800" dirty="0"/>
        </a:p>
      </dgm:t>
    </dgm:pt>
    <dgm:pt modelId="{5BD2B5AF-3379-40C4-8661-E701858189A9}" type="parTrans" cxnId="{36FA2779-25CE-467A-B933-E9EC6592A084}">
      <dgm:prSet/>
      <dgm:spPr/>
      <dgm:t>
        <a:bodyPr/>
        <a:lstStyle/>
        <a:p>
          <a:endParaRPr lang="en-US"/>
        </a:p>
      </dgm:t>
    </dgm:pt>
    <dgm:pt modelId="{9176D6FF-D503-43A9-884B-71FBE89B2160}" type="sibTrans" cxnId="{36FA2779-25CE-467A-B933-E9EC6592A084}">
      <dgm:prSet/>
      <dgm:spPr/>
      <dgm:t>
        <a:bodyPr/>
        <a:lstStyle/>
        <a:p>
          <a:endParaRPr lang="en-US"/>
        </a:p>
      </dgm:t>
    </dgm:pt>
    <dgm:pt modelId="{6C1C9BC1-E156-44D8-B9C6-F2DB14839726}">
      <dgm:prSet phldrT="[Text]" custT="1"/>
      <dgm:spPr/>
      <dgm:t>
        <a:bodyPr/>
        <a:lstStyle/>
        <a:p>
          <a:r>
            <a:rPr lang="en-US" sz="1800"/>
            <a:t>Implement changes (IT, real estate, logistics, HR, etc…)</a:t>
          </a:r>
          <a:endParaRPr lang="en-US" sz="1800" dirty="0"/>
        </a:p>
      </dgm:t>
    </dgm:pt>
    <dgm:pt modelId="{B7BF8B2F-CECE-4E11-9E8C-9BFED0465588}" type="parTrans" cxnId="{974B02CB-67D7-4DAE-B779-1D6E64ACF5C6}">
      <dgm:prSet/>
      <dgm:spPr/>
      <dgm:t>
        <a:bodyPr/>
        <a:lstStyle/>
        <a:p>
          <a:endParaRPr lang="en-US"/>
        </a:p>
      </dgm:t>
    </dgm:pt>
    <dgm:pt modelId="{DEA4DC40-C073-4605-87A4-6882B6BCAE0F}" type="sibTrans" cxnId="{974B02CB-67D7-4DAE-B779-1D6E64ACF5C6}">
      <dgm:prSet/>
      <dgm:spPr/>
      <dgm:t>
        <a:bodyPr/>
        <a:lstStyle/>
        <a:p>
          <a:endParaRPr lang="en-US"/>
        </a:p>
      </dgm:t>
    </dgm:pt>
    <dgm:pt modelId="{6D304B0A-34C0-4E99-9B3F-19153DE4BD14}">
      <dgm:prSet phldrT="[Text]"/>
      <dgm:spPr/>
      <dgm:t>
        <a:bodyPr/>
        <a:lstStyle/>
        <a:p>
          <a:r>
            <a:rPr lang="en-US" dirty="0"/>
            <a:t>Impact on your customers &amp; logistics partners</a:t>
          </a:r>
        </a:p>
      </dgm:t>
    </dgm:pt>
    <dgm:pt modelId="{BC27620F-1B94-43E2-8E35-8EE72D09DFA0}" type="parTrans" cxnId="{DFDCAEF4-342C-46DD-A000-FC81A7268AC3}">
      <dgm:prSet/>
      <dgm:spPr/>
      <dgm:t>
        <a:bodyPr/>
        <a:lstStyle/>
        <a:p>
          <a:endParaRPr lang="en-US"/>
        </a:p>
      </dgm:t>
    </dgm:pt>
    <dgm:pt modelId="{FCDAFEE6-0566-44AF-A82E-63BA03C51C73}" type="sibTrans" cxnId="{DFDCAEF4-342C-46DD-A000-FC81A7268AC3}">
      <dgm:prSet/>
      <dgm:spPr/>
      <dgm:t>
        <a:bodyPr/>
        <a:lstStyle/>
        <a:p>
          <a:endParaRPr lang="en-US"/>
        </a:p>
      </dgm:t>
    </dgm:pt>
    <dgm:pt modelId="{A2B993A7-58D6-4CB5-9988-A95D713E49F0}">
      <dgm:prSet phldrT="[Text]" custT="1"/>
      <dgm:spPr/>
      <dgm:t>
        <a:bodyPr/>
        <a:lstStyle/>
        <a:p>
          <a:r>
            <a:rPr lang="en-US" sz="1800"/>
            <a:t>Understand your role / responsibility</a:t>
          </a:r>
          <a:endParaRPr lang="en-US" sz="1800" dirty="0"/>
        </a:p>
      </dgm:t>
    </dgm:pt>
    <dgm:pt modelId="{EFCA13A7-6C95-493A-9A99-DCA048E45F64}" type="parTrans" cxnId="{8BF39036-0546-4BB3-A466-DA7946483DEF}">
      <dgm:prSet/>
      <dgm:spPr/>
      <dgm:t>
        <a:bodyPr/>
        <a:lstStyle/>
        <a:p>
          <a:endParaRPr lang="en-US"/>
        </a:p>
      </dgm:t>
    </dgm:pt>
    <dgm:pt modelId="{B4879F57-4839-458D-B011-AFA739009F7C}" type="sibTrans" cxnId="{8BF39036-0546-4BB3-A466-DA7946483DEF}">
      <dgm:prSet/>
      <dgm:spPr/>
      <dgm:t>
        <a:bodyPr/>
        <a:lstStyle/>
        <a:p>
          <a:endParaRPr lang="en-US"/>
        </a:p>
      </dgm:t>
    </dgm:pt>
    <dgm:pt modelId="{012553CF-7575-46DF-AAC7-FD8B3450E7CA}">
      <dgm:prSet phldrT="[Text]" custT="1"/>
      <dgm:spPr/>
      <dgm:t>
        <a:bodyPr/>
        <a:lstStyle/>
        <a:p>
          <a:r>
            <a:rPr lang="en-US" sz="1800"/>
            <a:t>Train, recruit &amp; outsource</a:t>
          </a:r>
          <a:endParaRPr lang="en-US" sz="1800" dirty="0"/>
        </a:p>
      </dgm:t>
    </dgm:pt>
    <dgm:pt modelId="{34E5865D-10DE-449A-8707-A9E3409FCC45}" type="parTrans" cxnId="{F5EBEE5B-C666-4A6A-9A3F-B9E5DF20811C}">
      <dgm:prSet/>
      <dgm:spPr/>
      <dgm:t>
        <a:bodyPr/>
        <a:lstStyle/>
        <a:p>
          <a:endParaRPr lang="en-US"/>
        </a:p>
      </dgm:t>
    </dgm:pt>
    <dgm:pt modelId="{354B73C9-6E99-43F8-9772-5C195B0DDA23}" type="sibTrans" cxnId="{F5EBEE5B-C666-4A6A-9A3F-B9E5DF20811C}">
      <dgm:prSet/>
      <dgm:spPr/>
      <dgm:t>
        <a:bodyPr/>
        <a:lstStyle/>
        <a:p>
          <a:endParaRPr lang="en-US"/>
        </a:p>
      </dgm:t>
    </dgm:pt>
    <dgm:pt modelId="{1A2BFE44-222D-4097-BBB8-6E1CA6194233}">
      <dgm:prSet phldrT="[Text]" custT="1"/>
      <dgm:spPr/>
      <dgm:t>
        <a:bodyPr/>
        <a:lstStyle/>
        <a:p>
          <a:r>
            <a:rPr lang="en-US" sz="1800"/>
            <a:t>Choose your preferred path</a:t>
          </a:r>
          <a:endParaRPr lang="en-US" sz="1800" dirty="0"/>
        </a:p>
      </dgm:t>
    </dgm:pt>
    <dgm:pt modelId="{7CBB56FC-EDAE-4BEB-84CF-66EB64AA9AAB}" type="parTrans" cxnId="{307B4846-B8D5-4466-B3FF-FB3C6EB051C1}">
      <dgm:prSet/>
      <dgm:spPr/>
      <dgm:t>
        <a:bodyPr/>
        <a:lstStyle/>
        <a:p>
          <a:endParaRPr lang="en-US"/>
        </a:p>
      </dgm:t>
    </dgm:pt>
    <dgm:pt modelId="{CD3AFA1D-D3FF-4E6A-AAD9-E4B1B6B0A995}" type="sibTrans" cxnId="{307B4846-B8D5-4466-B3FF-FB3C6EB051C1}">
      <dgm:prSet/>
      <dgm:spPr/>
      <dgm:t>
        <a:bodyPr/>
        <a:lstStyle/>
        <a:p>
          <a:endParaRPr lang="en-US"/>
        </a:p>
      </dgm:t>
    </dgm:pt>
    <dgm:pt modelId="{07751B22-CCCA-4899-AEC8-02061DEE8382}">
      <dgm:prSet phldrT="[Text]"/>
      <dgm:spPr/>
      <dgm:t>
        <a:bodyPr/>
        <a:lstStyle/>
        <a:p>
          <a:endParaRPr lang="en-US" sz="1100" dirty="0"/>
        </a:p>
      </dgm:t>
    </dgm:pt>
    <dgm:pt modelId="{61919C48-DECE-4F3B-8397-5301032CE3B6}" type="parTrans" cxnId="{88610F84-9526-4087-81FC-28A7E6973704}">
      <dgm:prSet/>
      <dgm:spPr/>
      <dgm:t>
        <a:bodyPr/>
        <a:lstStyle/>
        <a:p>
          <a:endParaRPr lang="en-US"/>
        </a:p>
      </dgm:t>
    </dgm:pt>
    <dgm:pt modelId="{2098C46C-80AA-4236-8292-DC96E49F419F}" type="sibTrans" cxnId="{88610F84-9526-4087-81FC-28A7E6973704}">
      <dgm:prSet/>
      <dgm:spPr/>
      <dgm:t>
        <a:bodyPr/>
        <a:lstStyle/>
        <a:p>
          <a:endParaRPr lang="en-US"/>
        </a:p>
      </dgm:t>
    </dgm:pt>
    <dgm:pt modelId="{11EF08E7-CA34-49EE-96AA-03522A72C20F}">
      <dgm:prSet phldrT="[Text]"/>
      <dgm:spPr/>
      <dgm:t>
        <a:bodyPr/>
        <a:lstStyle/>
        <a:p>
          <a:r>
            <a:rPr lang="en-US" dirty="0"/>
            <a:t>Opportunities</a:t>
          </a:r>
        </a:p>
      </dgm:t>
    </dgm:pt>
    <dgm:pt modelId="{CD8D1E4C-0A5C-41F0-A4DE-AD892B15E74E}" type="parTrans" cxnId="{38CA9E0B-2099-4D80-9CD3-9D2308FD31BD}">
      <dgm:prSet/>
      <dgm:spPr/>
      <dgm:t>
        <a:bodyPr/>
        <a:lstStyle/>
        <a:p>
          <a:endParaRPr lang="en-US"/>
        </a:p>
      </dgm:t>
    </dgm:pt>
    <dgm:pt modelId="{66710E75-75C1-4D32-AF18-DF19E28AC2F8}" type="sibTrans" cxnId="{38CA9E0B-2099-4D80-9CD3-9D2308FD31BD}">
      <dgm:prSet/>
      <dgm:spPr/>
      <dgm:t>
        <a:bodyPr/>
        <a:lstStyle/>
        <a:p>
          <a:endParaRPr lang="en-US"/>
        </a:p>
      </dgm:t>
    </dgm:pt>
    <dgm:pt modelId="{E7C316E5-FB02-4290-9CF4-D512C83270CC}" type="pres">
      <dgm:prSet presAssocID="{3A8FB0B9-2B07-4CA8-AEE5-9B631D32D48B}" presName="Name0" presStyleCnt="0">
        <dgm:presLayoutVars>
          <dgm:dir/>
          <dgm:animLvl val="lvl"/>
          <dgm:resizeHandles val="exact"/>
        </dgm:presLayoutVars>
      </dgm:prSet>
      <dgm:spPr/>
    </dgm:pt>
    <dgm:pt modelId="{17F95C29-4D9D-4507-A182-712EA3B67F53}" type="pres">
      <dgm:prSet presAssocID="{3A8FB0B9-2B07-4CA8-AEE5-9B631D32D48B}" presName="tSp" presStyleCnt="0"/>
      <dgm:spPr/>
    </dgm:pt>
    <dgm:pt modelId="{024CD588-B681-448A-8496-00BEA5BA3C10}" type="pres">
      <dgm:prSet presAssocID="{3A8FB0B9-2B07-4CA8-AEE5-9B631D32D48B}" presName="bSp" presStyleCnt="0"/>
      <dgm:spPr/>
    </dgm:pt>
    <dgm:pt modelId="{267C21C7-A561-4F26-A6E0-B52A6D55B2CB}" type="pres">
      <dgm:prSet presAssocID="{3A8FB0B9-2B07-4CA8-AEE5-9B631D32D48B}" presName="process" presStyleCnt="0"/>
      <dgm:spPr/>
    </dgm:pt>
    <dgm:pt modelId="{A4598DE1-75F5-41AF-8CB6-E6184FB71A2C}" type="pres">
      <dgm:prSet presAssocID="{1B02A476-80DD-4348-97CB-D1A62C7D9D3C}" presName="composite1" presStyleCnt="0"/>
      <dgm:spPr/>
    </dgm:pt>
    <dgm:pt modelId="{34AC23A2-2408-42DE-8E2A-EEB6547DB522}" type="pres">
      <dgm:prSet presAssocID="{1B02A476-80DD-4348-97CB-D1A62C7D9D3C}" presName="dummyNode1" presStyleLbl="node1" presStyleIdx="0" presStyleCnt="3"/>
      <dgm:spPr/>
    </dgm:pt>
    <dgm:pt modelId="{90B3F920-9804-413A-A5DA-D6A55FA680A5}" type="pres">
      <dgm:prSet presAssocID="{1B02A476-80DD-4348-97CB-D1A62C7D9D3C}" presName="childNode1" presStyleLbl="bgAcc1" presStyleIdx="0" presStyleCnt="3" custScaleX="103372" custScaleY="120229">
        <dgm:presLayoutVars>
          <dgm:bulletEnabled val="1"/>
        </dgm:presLayoutVars>
      </dgm:prSet>
      <dgm:spPr/>
    </dgm:pt>
    <dgm:pt modelId="{071A1DA5-FF17-4DE9-8E56-8F8423C3300F}" type="pres">
      <dgm:prSet presAssocID="{1B02A476-80DD-4348-97CB-D1A62C7D9D3C}" presName="childNode1tx" presStyleLbl="bgAcc1" presStyleIdx="0" presStyleCnt="3">
        <dgm:presLayoutVars>
          <dgm:bulletEnabled val="1"/>
        </dgm:presLayoutVars>
      </dgm:prSet>
      <dgm:spPr/>
    </dgm:pt>
    <dgm:pt modelId="{733D3494-C18E-42FA-8FF1-3613E1A8C267}" type="pres">
      <dgm:prSet presAssocID="{1B02A476-80DD-4348-97CB-D1A62C7D9D3C}" presName="parentNode1" presStyleLbl="node1" presStyleIdx="0" presStyleCnt="3">
        <dgm:presLayoutVars>
          <dgm:chMax val="1"/>
          <dgm:bulletEnabled val="1"/>
        </dgm:presLayoutVars>
      </dgm:prSet>
      <dgm:spPr/>
    </dgm:pt>
    <dgm:pt modelId="{EB145B17-FF4A-48E8-AC79-E157FEFD5658}" type="pres">
      <dgm:prSet presAssocID="{1B02A476-80DD-4348-97CB-D1A62C7D9D3C}" presName="connSite1" presStyleCnt="0"/>
      <dgm:spPr/>
    </dgm:pt>
    <dgm:pt modelId="{937A745A-E34F-4527-BD32-4D7F36620EBC}" type="pres">
      <dgm:prSet presAssocID="{54EADB4D-495E-43C3-B3E5-DD7D92E45B1B}" presName="Name9" presStyleLbl="sibTrans2D1" presStyleIdx="0" presStyleCnt="2"/>
      <dgm:spPr/>
    </dgm:pt>
    <dgm:pt modelId="{A2525A62-80B8-4608-A6AE-780B56E88B4C}" type="pres">
      <dgm:prSet presAssocID="{011457FB-88E0-4E75-8FED-CD5A48AEBDD9}" presName="composite2" presStyleCnt="0"/>
      <dgm:spPr/>
    </dgm:pt>
    <dgm:pt modelId="{5BA607F7-DB57-4D66-AB87-142A52B59C26}" type="pres">
      <dgm:prSet presAssocID="{011457FB-88E0-4E75-8FED-CD5A48AEBDD9}" presName="dummyNode2" presStyleLbl="node1" presStyleIdx="0" presStyleCnt="3"/>
      <dgm:spPr/>
    </dgm:pt>
    <dgm:pt modelId="{35ACF283-D926-4302-92BB-D517CD33E03B}" type="pres">
      <dgm:prSet presAssocID="{011457FB-88E0-4E75-8FED-CD5A48AEBDD9}" presName="childNode2" presStyleLbl="bgAcc1" presStyleIdx="1" presStyleCnt="3" custScaleX="113394" custScaleY="122796">
        <dgm:presLayoutVars>
          <dgm:bulletEnabled val="1"/>
        </dgm:presLayoutVars>
      </dgm:prSet>
      <dgm:spPr/>
    </dgm:pt>
    <dgm:pt modelId="{6EEEA94F-19C6-433D-AFEB-40F1B86A4CE6}" type="pres">
      <dgm:prSet presAssocID="{011457FB-88E0-4E75-8FED-CD5A48AEBDD9}" presName="childNode2tx" presStyleLbl="bgAcc1" presStyleIdx="1" presStyleCnt="3">
        <dgm:presLayoutVars>
          <dgm:bulletEnabled val="1"/>
        </dgm:presLayoutVars>
      </dgm:prSet>
      <dgm:spPr/>
    </dgm:pt>
    <dgm:pt modelId="{C2BC5F70-3B0B-467B-8B6B-F8B161F10EFE}" type="pres">
      <dgm:prSet presAssocID="{011457FB-88E0-4E75-8FED-CD5A48AEBDD9}" presName="parentNode2" presStyleLbl="node1" presStyleIdx="1" presStyleCnt="3">
        <dgm:presLayoutVars>
          <dgm:chMax val="0"/>
          <dgm:bulletEnabled val="1"/>
        </dgm:presLayoutVars>
      </dgm:prSet>
      <dgm:spPr/>
    </dgm:pt>
    <dgm:pt modelId="{C3B98129-BE65-4013-A85F-935F61E180DC}" type="pres">
      <dgm:prSet presAssocID="{011457FB-88E0-4E75-8FED-CD5A48AEBDD9}" presName="connSite2" presStyleCnt="0"/>
      <dgm:spPr/>
    </dgm:pt>
    <dgm:pt modelId="{497283E0-7A5D-40F8-BED7-9028768A0076}" type="pres">
      <dgm:prSet presAssocID="{D93CAA04-2969-489F-9A7D-DC2A783AE684}" presName="Name18" presStyleLbl="sibTrans2D1" presStyleIdx="1" presStyleCnt="2"/>
      <dgm:spPr/>
    </dgm:pt>
    <dgm:pt modelId="{14B96099-8C67-451D-B47A-56CC2D3017F5}" type="pres">
      <dgm:prSet presAssocID="{94F080D9-82C9-41D7-9253-DAA053477FBF}" presName="composite1" presStyleCnt="0"/>
      <dgm:spPr/>
    </dgm:pt>
    <dgm:pt modelId="{24BD6987-8AA6-45F6-8CFE-1DB6D541D224}" type="pres">
      <dgm:prSet presAssocID="{94F080D9-82C9-41D7-9253-DAA053477FBF}" presName="dummyNode1" presStyleLbl="node1" presStyleIdx="1" presStyleCnt="3"/>
      <dgm:spPr/>
    </dgm:pt>
    <dgm:pt modelId="{7C2A34DB-D7FE-4CEF-962D-F65459811413}" type="pres">
      <dgm:prSet presAssocID="{94F080D9-82C9-41D7-9253-DAA053477FBF}" presName="childNode1" presStyleLbl="bgAcc1" presStyleIdx="2" presStyleCnt="3" custScaleX="117728" custScaleY="124159">
        <dgm:presLayoutVars>
          <dgm:bulletEnabled val="1"/>
        </dgm:presLayoutVars>
      </dgm:prSet>
      <dgm:spPr/>
    </dgm:pt>
    <dgm:pt modelId="{9DD028FC-7BAD-49AB-AF44-062959E37698}" type="pres">
      <dgm:prSet presAssocID="{94F080D9-82C9-41D7-9253-DAA053477FBF}" presName="childNode1tx" presStyleLbl="bgAcc1" presStyleIdx="2" presStyleCnt="3">
        <dgm:presLayoutVars>
          <dgm:bulletEnabled val="1"/>
        </dgm:presLayoutVars>
      </dgm:prSet>
      <dgm:spPr/>
    </dgm:pt>
    <dgm:pt modelId="{94641854-7A3D-4747-B110-189BF87453F3}" type="pres">
      <dgm:prSet presAssocID="{94F080D9-82C9-41D7-9253-DAA053477FBF}" presName="parentNode1" presStyleLbl="node1" presStyleIdx="2" presStyleCnt="3">
        <dgm:presLayoutVars>
          <dgm:chMax val="1"/>
          <dgm:bulletEnabled val="1"/>
        </dgm:presLayoutVars>
      </dgm:prSet>
      <dgm:spPr/>
    </dgm:pt>
    <dgm:pt modelId="{F27C7F40-B52C-4DFD-8EAD-8669DF1FDE6B}" type="pres">
      <dgm:prSet presAssocID="{94F080D9-82C9-41D7-9253-DAA053477FBF}" presName="connSite1" presStyleCnt="0"/>
      <dgm:spPr/>
    </dgm:pt>
  </dgm:ptLst>
  <dgm:cxnLst>
    <dgm:cxn modelId="{38CA9E0B-2099-4D80-9CD3-9D2308FD31BD}" srcId="{1B02A476-80DD-4348-97CB-D1A62C7D9D3C}" destId="{11EF08E7-CA34-49EE-96AA-03522A72C20F}" srcOrd="2" destOrd="0" parTransId="{CD8D1E4C-0A5C-41F0-A4DE-AD892B15E74E}" sibTransId="{66710E75-75C1-4D32-AF18-DF19E28AC2F8}"/>
    <dgm:cxn modelId="{B4571616-9058-4B81-B8F8-21E7EF660425}" type="presOf" srcId="{11EF08E7-CA34-49EE-96AA-03522A72C20F}" destId="{071A1DA5-FF17-4DE9-8E56-8F8423C3300F}" srcOrd="1" destOrd="2" presId="urn:microsoft.com/office/officeart/2005/8/layout/hProcess4"/>
    <dgm:cxn modelId="{AB283016-8C33-459F-89D4-416C2F0AB8DE}" type="presOf" srcId="{6D304B0A-34C0-4E99-9B3F-19153DE4BD14}" destId="{90B3F920-9804-413A-A5DA-D6A55FA680A5}" srcOrd="0" destOrd="1" presId="urn:microsoft.com/office/officeart/2005/8/layout/hProcess4"/>
    <dgm:cxn modelId="{B6FF2019-5755-4A1C-B055-C924600EF565}" srcId="{3A8FB0B9-2B07-4CA8-AEE5-9B631D32D48B}" destId="{94F080D9-82C9-41D7-9253-DAA053477FBF}" srcOrd="2" destOrd="0" parTransId="{5749D6AE-E634-44D3-BFA1-613167130B95}" sibTransId="{E36418D5-89C6-49BC-B7D2-7CDEF833CA1C}"/>
    <dgm:cxn modelId="{5D40AE1D-9EE1-48F1-A8B8-9B6D7C46E1BF}" type="presOf" srcId="{58ED5858-E3D5-46D4-AE0F-00199F3A3D77}" destId="{6EEEA94F-19C6-433D-AFEB-40F1B86A4CE6}" srcOrd="1" destOrd="1" presId="urn:microsoft.com/office/officeart/2005/8/layout/hProcess4"/>
    <dgm:cxn modelId="{66F90727-1533-4F36-904C-4E4F4896D675}" type="presOf" srcId="{3A8FB0B9-2B07-4CA8-AEE5-9B631D32D48B}" destId="{E7C316E5-FB02-4290-9CF4-D512C83270CC}" srcOrd="0" destOrd="0" presId="urn:microsoft.com/office/officeart/2005/8/layout/hProcess4"/>
    <dgm:cxn modelId="{060FEC28-9220-4CA6-B521-EC4C92661064}" srcId="{3A8FB0B9-2B07-4CA8-AEE5-9B631D32D48B}" destId="{011457FB-88E0-4E75-8FED-CD5A48AEBDD9}" srcOrd="1" destOrd="0" parTransId="{6618F1B8-3CB6-4B2B-A346-027AA39DC37C}" sibTransId="{D93CAA04-2969-489F-9A7D-DC2A783AE684}"/>
    <dgm:cxn modelId="{89929635-00A0-4D0D-9087-5197C0DBC8C9}" type="presOf" srcId="{012553CF-7575-46DF-AAC7-FD8B3450E7CA}" destId="{35ACF283-D926-4302-92BB-D517CD33E03B}" srcOrd="0" destOrd="4" presId="urn:microsoft.com/office/officeart/2005/8/layout/hProcess4"/>
    <dgm:cxn modelId="{8BF39036-0546-4BB3-A466-DA7946483DEF}" srcId="{011457FB-88E0-4E75-8FED-CD5A48AEBDD9}" destId="{A2B993A7-58D6-4CB5-9988-A95D713E49F0}" srcOrd="3" destOrd="0" parTransId="{EFCA13A7-6C95-493A-9A99-DCA048E45F64}" sibTransId="{B4879F57-4839-458D-B011-AFA739009F7C}"/>
    <dgm:cxn modelId="{6729983A-0C45-4BE4-87AA-C31D996C5951}" type="presOf" srcId="{D93CAA04-2969-489F-9A7D-DC2A783AE684}" destId="{497283E0-7A5D-40F8-BED7-9028768A0076}" srcOrd="0" destOrd="0" presId="urn:microsoft.com/office/officeart/2005/8/layout/hProcess4"/>
    <dgm:cxn modelId="{F5EBEE5B-C666-4A6A-9A3F-B9E5DF20811C}" srcId="{011457FB-88E0-4E75-8FED-CD5A48AEBDD9}" destId="{012553CF-7575-46DF-AAC7-FD8B3450E7CA}" srcOrd="4" destOrd="0" parTransId="{34E5865D-10DE-449A-8707-A9E3409FCC45}" sibTransId="{354B73C9-6E99-43F8-9772-5C195B0DDA23}"/>
    <dgm:cxn modelId="{0860365F-1D48-4E24-B968-1EB3B3701147}" srcId="{3A8FB0B9-2B07-4CA8-AEE5-9B631D32D48B}" destId="{1B02A476-80DD-4348-97CB-D1A62C7D9D3C}" srcOrd="0" destOrd="0" parTransId="{19D172A0-A91A-42F0-B773-4C3CCADD091A}" sibTransId="{54EADB4D-495E-43C3-B3E5-DD7D92E45B1B}"/>
    <dgm:cxn modelId="{C2AA8F5F-9F74-4E90-97E6-420E743992C4}" type="presOf" srcId="{58ED5858-E3D5-46D4-AE0F-00199F3A3D77}" destId="{35ACF283-D926-4302-92BB-D517CD33E03B}" srcOrd="0" destOrd="1" presId="urn:microsoft.com/office/officeart/2005/8/layout/hProcess4"/>
    <dgm:cxn modelId="{EE789B5F-A4F1-453C-97C4-DFA653C322DC}" type="presOf" srcId="{A2B993A7-58D6-4CB5-9988-A95D713E49F0}" destId="{35ACF283-D926-4302-92BB-D517CD33E03B}" srcOrd="0" destOrd="3" presId="urn:microsoft.com/office/officeart/2005/8/layout/hProcess4"/>
    <dgm:cxn modelId="{545C0041-6BDF-425A-A40C-34BC61E1291E}" type="presOf" srcId="{094C931D-20D3-41D2-962B-E5B46B932470}" destId="{90B3F920-9804-413A-A5DA-D6A55FA680A5}" srcOrd="0" destOrd="0" presId="urn:microsoft.com/office/officeart/2005/8/layout/hProcess4"/>
    <dgm:cxn modelId="{307B4846-B8D5-4466-B3FF-FB3C6EB051C1}" srcId="{94F080D9-82C9-41D7-9253-DAA053477FBF}" destId="{1A2BFE44-222D-4097-BBB8-6E1CA6194233}" srcOrd="0" destOrd="0" parTransId="{7CBB56FC-EDAE-4BEB-84CF-66EB64AA9AAB}" sibTransId="{CD3AFA1D-D3FF-4E6A-AAD9-E4B1B6B0A995}"/>
    <dgm:cxn modelId="{4D51844E-4D75-4E40-BAB9-8264A4F55B8A}" type="presOf" srcId="{07751B22-CCCA-4899-AEC8-02061DEE8382}" destId="{35ACF283-D926-4302-92BB-D517CD33E03B}" srcOrd="0" destOrd="0" presId="urn:microsoft.com/office/officeart/2005/8/layout/hProcess4"/>
    <dgm:cxn modelId="{72585871-26A3-466C-B108-E7ACFC980466}" type="presOf" srcId="{6D304B0A-34C0-4E99-9B3F-19153DE4BD14}" destId="{071A1DA5-FF17-4DE9-8E56-8F8423C3300F}" srcOrd="1" destOrd="1" presId="urn:microsoft.com/office/officeart/2005/8/layout/hProcess4"/>
    <dgm:cxn modelId="{19EB1556-83FC-4CB3-AF53-2FA3AAF88473}" type="presOf" srcId="{A78D14A5-3BC4-4B40-B38D-5C6DB4D4A1F3}" destId="{7C2A34DB-D7FE-4CEF-962D-F65459811413}" srcOrd="0" destOrd="1" presId="urn:microsoft.com/office/officeart/2005/8/layout/hProcess4"/>
    <dgm:cxn modelId="{36FA2779-25CE-467A-B933-E9EC6592A084}" srcId="{94F080D9-82C9-41D7-9253-DAA053477FBF}" destId="{A78D14A5-3BC4-4B40-B38D-5C6DB4D4A1F3}" srcOrd="1" destOrd="0" parTransId="{5BD2B5AF-3379-40C4-8661-E701858189A9}" sibTransId="{9176D6FF-D503-43A9-884B-71FBE89B2160}"/>
    <dgm:cxn modelId="{03667879-ABE2-4161-B42C-58C20CAEC3D8}" type="presOf" srcId="{A2B993A7-58D6-4CB5-9988-A95D713E49F0}" destId="{6EEEA94F-19C6-433D-AFEB-40F1B86A4CE6}" srcOrd="1" destOrd="3" presId="urn:microsoft.com/office/officeart/2005/8/layout/hProcess4"/>
    <dgm:cxn modelId="{4C94B07C-8678-44E7-AE71-39C98E421E73}" type="presOf" srcId="{1A2BFE44-222D-4097-BBB8-6E1CA6194233}" destId="{9DD028FC-7BAD-49AB-AF44-062959E37698}" srcOrd="1" destOrd="0" presId="urn:microsoft.com/office/officeart/2005/8/layout/hProcess4"/>
    <dgm:cxn modelId="{88610F84-9526-4087-81FC-28A7E6973704}" srcId="{011457FB-88E0-4E75-8FED-CD5A48AEBDD9}" destId="{07751B22-CCCA-4899-AEC8-02061DEE8382}" srcOrd="0" destOrd="0" parTransId="{61919C48-DECE-4F3B-8397-5301032CE3B6}" sibTransId="{2098C46C-80AA-4236-8292-DC96E49F419F}"/>
    <dgm:cxn modelId="{DF03D388-8412-41DA-B124-6836C28C9D4A}" srcId="{011457FB-88E0-4E75-8FED-CD5A48AEBDD9}" destId="{1A7969E2-D1E0-4D2F-9E02-7820E644B682}" srcOrd="2" destOrd="0" parTransId="{DC22E345-AAC5-41EB-AF7F-0B355FFEF707}" sibTransId="{1A7F9F3F-C0B4-46B5-8DD8-F1AB767118DF}"/>
    <dgm:cxn modelId="{B70DC68B-078C-4CA2-9FAB-87307A2C00C2}" type="presOf" srcId="{94F080D9-82C9-41D7-9253-DAA053477FBF}" destId="{94641854-7A3D-4747-B110-189BF87453F3}" srcOrd="0" destOrd="0" presId="urn:microsoft.com/office/officeart/2005/8/layout/hProcess4"/>
    <dgm:cxn modelId="{10249296-401E-4450-9EB8-8CA1651FC4E1}" type="presOf" srcId="{1A7969E2-D1E0-4D2F-9E02-7820E644B682}" destId="{35ACF283-D926-4302-92BB-D517CD33E03B}" srcOrd="0" destOrd="2" presId="urn:microsoft.com/office/officeart/2005/8/layout/hProcess4"/>
    <dgm:cxn modelId="{0F576C9B-0D3A-4276-B9D4-799790460541}" type="presOf" srcId="{54EADB4D-495E-43C3-B3E5-DD7D92E45B1B}" destId="{937A745A-E34F-4527-BD32-4D7F36620EBC}" srcOrd="0" destOrd="0" presId="urn:microsoft.com/office/officeart/2005/8/layout/hProcess4"/>
    <dgm:cxn modelId="{48EA3FAD-A60D-4422-A433-70D711872021}" srcId="{011457FB-88E0-4E75-8FED-CD5A48AEBDD9}" destId="{58ED5858-E3D5-46D4-AE0F-00199F3A3D77}" srcOrd="1" destOrd="0" parTransId="{C00D3309-9719-4AB7-85FA-97C279E7DE27}" sibTransId="{38D52F10-407C-494A-8FEA-097DD1FDDC3F}"/>
    <dgm:cxn modelId="{932BB4B0-6D6A-4E76-B0CE-B9DE38EA2214}" type="presOf" srcId="{A78D14A5-3BC4-4B40-B38D-5C6DB4D4A1F3}" destId="{9DD028FC-7BAD-49AB-AF44-062959E37698}" srcOrd="1" destOrd="1" presId="urn:microsoft.com/office/officeart/2005/8/layout/hProcess4"/>
    <dgm:cxn modelId="{B24533BC-2AD4-454A-9949-E0A945FF658D}" type="presOf" srcId="{1A7969E2-D1E0-4D2F-9E02-7820E644B682}" destId="{6EEEA94F-19C6-433D-AFEB-40F1B86A4CE6}" srcOrd="1" destOrd="2" presId="urn:microsoft.com/office/officeart/2005/8/layout/hProcess4"/>
    <dgm:cxn modelId="{0D5C67C0-AB46-4A6A-BF8C-EA9C4713A0D4}" srcId="{1B02A476-80DD-4348-97CB-D1A62C7D9D3C}" destId="{094C931D-20D3-41D2-962B-E5B46B932470}" srcOrd="0" destOrd="0" parTransId="{C8C2EC3E-7182-406C-85DC-156372DAF847}" sibTransId="{4F23FDC0-DE8A-454D-9BA9-9AB6B5144D87}"/>
    <dgm:cxn modelId="{18E517C2-E3C1-4CEF-B461-FDFC15E2F2BC}" type="presOf" srcId="{1A2BFE44-222D-4097-BBB8-6E1CA6194233}" destId="{7C2A34DB-D7FE-4CEF-962D-F65459811413}" srcOrd="0" destOrd="0" presId="urn:microsoft.com/office/officeart/2005/8/layout/hProcess4"/>
    <dgm:cxn modelId="{8A800EC3-710E-4FC3-90D4-BF49FE0AF1D2}" type="presOf" srcId="{6C1C9BC1-E156-44D8-B9C6-F2DB14839726}" destId="{9DD028FC-7BAD-49AB-AF44-062959E37698}" srcOrd="1" destOrd="2" presId="urn:microsoft.com/office/officeart/2005/8/layout/hProcess4"/>
    <dgm:cxn modelId="{6BAB97C6-C901-48BB-92B8-EDC8CC9CC0CE}" type="presOf" srcId="{012553CF-7575-46DF-AAC7-FD8B3450E7CA}" destId="{6EEEA94F-19C6-433D-AFEB-40F1B86A4CE6}" srcOrd="1" destOrd="4" presId="urn:microsoft.com/office/officeart/2005/8/layout/hProcess4"/>
    <dgm:cxn modelId="{974B02CB-67D7-4DAE-B779-1D6E64ACF5C6}" srcId="{94F080D9-82C9-41D7-9253-DAA053477FBF}" destId="{6C1C9BC1-E156-44D8-B9C6-F2DB14839726}" srcOrd="2" destOrd="0" parTransId="{B7BF8B2F-CECE-4E11-9E8C-9BFED0465588}" sibTransId="{DEA4DC40-C073-4605-87A4-6882B6BCAE0F}"/>
    <dgm:cxn modelId="{EBC8ECCD-5A81-4CA2-8998-9AFFC415C3D6}" type="presOf" srcId="{11EF08E7-CA34-49EE-96AA-03522A72C20F}" destId="{90B3F920-9804-413A-A5DA-D6A55FA680A5}" srcOrd="0" destOrd="2" presId="urn:microsoft.com/office/officeart/2005/8/layout/hProcess4"/>
    <dgm:cxn modelId="{CAD523CF-20D3-4695-B6E0-F19218521FCF}" type="presOf" srcId="{094C931D-20D3-41D2-962B-E5B46B932470}" destId="{071A1DA5-FF17-4DE9-8E56-8F8423C3300F}" srcOrd="1" destOrd="0" presId="urn:microsoft.com/office/officeart/2005/8/layout/hProcess4"/>
    <dgm:cxn modelId="{FA116EE1-405B-43C0-8254-8B4E10C90FEE}" type="presOf" srcId="{6C1C9BC1-E156-44D8-B9C6-F2DB14839726}" destId="{7C2A34DB-D7FE-4CEF-962D-F65459811413}" srcOrd="0" destOrd="2" presId="urn:microsoft.com/office/officeart/2005/8/layout/hProcess4"/>
    <dgm:cxn modelId="{D55916E5-52CC-44DC-9E71-19A9A2401BC1}" type="presOf" srcId="{1B02A476-80DD-4348-97CB-D1A62C7D9D3C}" destId="{733D3494-C18E-42FA-8FF1-3613E1A8C267}" srcOrd="0" destOrd="0" presId="urn:microsoft.com/office/officeart/2005/8/layout/hProcess4"/>
    <dgm:cxn modelId="{6C934CE8-F999-45F4-92E1-8444374F3785}" type="presOf" srcId="{07751B22-CCCA-4899-AEC8-02061DEE8382}" destId="{6EEEA94F-19C6-433D-AFEB-40F1B86A4CE6}" srcOrd="1" destOrd="0" presId="urn:microsoft.com/office/officeart/2005/8/layout/hProcess4"/>
    <dgm:cxn modelId="{B20451EB-4CD3-4934-BB75-BD910D828CF4}" type="presOf" srcId="{011457FB-88E0-4E75-8FED-CD5A48AEBDD9}" destId="{C2BC5F70-3B0B-467B-8B6B-F8B161F10EFE}" srcOrd="0" destOrd="0" presId="urn:microsoft.com/office/officeart/2005/8/layout/hProcess4"/>
    <dgm:cxn modelId="{DFDCAEF4-342C-46DD-A000-FC81A7268AC3}" srcId="{1B02A476-80DD-4348-97CB-D1A62C7D9D3C}" destId="{6D304B0A-34C0-4E99-9B3F-19153DE4BD14}" srcOrd="1" destOrd="0" parTransId="{BC27620F-1B94-43E2-8E35-8EE72D09DFA0}" sibTransId="{FCDAFEE6-0566-44AF-A82E-63BA03C51C73}"/>
    <dgm:cxn modelId="{149E9AA4-DDFE-4DFA-9FE2-7418AA71C5CA}" type="presParOf" srcId="{E7C316E5-FB02-4290-9CF4-D512C83270CC}" destId="{17F95C29-4D9D-4507-A182-712EA3B67F53}" srcOrd="0" destOrd="0" presId="urn:microsoft.com/office/officeart/2005/8/layout/hProcess4"/>
    <dgm:cxn modelId="{A810DB3F-0BCF-4DE7-8C09-902008ED45D9}" type="presParOf" srcId="{E7C316E5-FB02-4290-9CF4-D512C83270CC}" destId="{024CD588-B681-448A-8496-00BEA5BA3C10}" srcOrd="1" destOrd="0" presId="urn:microsoft.com/office/officeart/2005/8/layout/hProcess4"/>
    <dgm:cxn modelId="{111E40BC-837A-4BB5-A0E4-D4D7AE66B180}" type="presParOf" srcId="{E7C316E5-FB02-4290-9CF4-D512C83270CC}" destId="{267C21C7-A561-4F26-A6E0-B52A6D55B2CB}" srcOrd="2" destOrd="0" presId="urn:microsoft.com/office/officeart/2005/8/layout/hProcess4"/>
    <dgm:cxn modelId="{12CA96E9-CB01-48D1-AA55-2DDBC8FA58A0}" type="presParOf" srcId="{267C21C7-A561-4F26-A6E0-B52A6D55B2CB}" destId="{A4598DE1-75F5-41AF-8CB6-E6184FB71A2C}" srcOrd="0" destOrd="0" presId="urn:microsoft.com/office/officeart/2005/8/layout/hProcess4"/>
    <dgm:cxn modelId="{52CCDCBC-CFB7-458A-B474-4792934283C8}" type="presParOf" srcId="{A4598DE1-75F5-41AF-8CB6-E6184FB71A2C}" destId="{34AC23A2-2408-42DE-8E2A-EEB6547DB522}" srcOrd="0" destOrd="0" presId="urn:microsoft.com/office/officeart/2005/8/layout/hProcess4"/>
    <dgm:cxn modelId="{F5EF7DCE-0AC7-4EBF-A382-76589DF04CD8}" type="presParOf" srcId="{A4598DE1-75F5-41AF-8CB6-E6184FB71A2C}" destId="{90B3F920-9804-413A-A5DA-D6A55FA680A5}" srcOrd="1" destOrd="0" presId="urn:microsoft.com/office/officeart/2005/8/layout/hProcess4"/>
    <dgm:cxn modelId="{786D5D29-0D14-45BC-B446-8386DD8100F8}" type="presParOf" srcId="{A4598DE1-75F5-41AF-8CB6-E6184FB71A2C}" destId="{071A1DA5-FF17-4DE9-8E56-8F8423C3300F}" srcOrd="2" destOrd="0" presId="urn:microsoft.com/office/officeart/2005/8/layout/hProcess4"/>
    <dgm:cxn modelId="{52DC7156-CB03-4C8F-BF6C-9B6DEFB9EDF6}" type="presParOf" srcId="{A4598DE1-75F5-41AF-8CB6-E6184FB71A2C}" destId="{733D3494-C18E-42FA-8FF1-3613E1A8C267}" srcOrd="3" destOrd="0" presId="urn:microsoft.com/office/officeart/2005/8/layout/hProcess4"/>
    <dgm:cxn modelId="{9DFCC54D-7547-4A7D-BA8E-E225E0D35CA7}" type="presParOf" srcId="{A4598DE1-75F5-41AF-8CB6-E6184FB71A2C}" destId="{EB145B17-FF4A-48E8-AC79-E157FEFD5658}" srcOrd="4" destOrd="0" presId="urn:microsoft.com/office/officeart/2005/8/layout/hProcess4"/>
    <dgm:cxn modelId="{08B0B70E-2974-4260-8D7C-66BDF1732E07}" type="presParOf" srcId="{267C21C7-A561-4F26-A6E0-B52A6D55B2CB}" destId="{937A745A-E34F-4527-BD32-4D7F36620EBC}" srcOrd="1" destOrd="0" presId="urn:microsoft.com/office/officeart/2005/8/layout/hProcess4"/>
    <dgm:cxn modelId="{5D00718F-BFA8-471C-8842-739E7655897C}" type="presParOf" srcId="{267C21C7-A561-4F26-A6E0-B52A6D55B2CB}" destId="{A2525A62-80B8-4608-A6AE-780B56E88B4C}" srcOrd="2" destOrd="0" presId="urn:microsoft.com/office/officeart/2005/8/layout/hProcess4"/>
    <dgm:cxn modelId="{DC9F8EA2-A242-434B-A943-033A3DDC6698}" type="presParOf" srcId="{A2525A62-80B8-4608-A6AE-780B56E88B4C}" destId="{5BA607F7-DB57-4D66-AB87-142A52B59C26}" srcOrd="0" destOrd="0" presId="urn:microsoft.com/office/officeart/2005/8/layout/hProcess4"/>
    <dgm:cxn modelId="{421FE9AB-A055-4476-A90B-4277394251D1}" type="presParOf" srcId="{A2525A62-80B8-4608-A6AE-780B56E88B4C}" destId="{35ACF283-D926-4302-92BB-D517CD33E03B}" srcOrd="1" destOrd="0" presId="urn:microsoft.com/office/officeart/2005/8/layout/hProcess4"/>
    <dgm:cxn modelId="{54C96C07-5CA7-4164-B69B-0683733381C7}" type="presParOf" srcId="{A2525A62-80B8-4608-A6AE-780B56E88B4C}" destId="{6EEEA94F-19C6-433D-AFEB-40F1B86A4CE6}" srcOrd="2" destOrd="0" presId="urn:microsoft.com/office/officeart/2005/8/layout/hProcess4"/>
    <dgm:cxn modelId="{D78B34D4-C931-4AC5-8122-CDB095E9E8BE}" type="presParOf" srcId="{A2525A62-80B8-4608-A6AE-780B56E88B4C}" destId="{C2BC5F70-3B0B-467B-8B6B-F8B161F10EFE}" srcOrd="3" destOrd="0" presId="urn:microsoft.com/office/officeart/2005/8/layout/hProcess4"/>
    <dgm:cxn modelId="{468B4A4D-94E5-4053-A8F7-E44055460083}" type="presParOf" srcId="{A2525A62-80B8-4608-A6AE-780B56E88B4C}" destId="{C3B98129-BE65-4013-A85F-935F61E180DC}" srcOrd="4" destOrd="0" presId="urn:microsoft.com/office/officeart/2005/8/layout/hProcess4"/>
    <dgm:cxn modelId="{7A43FB6A-C265-46EC-950B-A3152F0C385C}" type="presParOf" srcId="{267C21C7-A561-4F26-A6E0-B52A6D55B2CB}" destId="{497283E0-7A5D-40F8-BED7-9028768A0076}" srcOrd="3" destOrd="0" presId="urn:microsoft.com/office/officeart/2005/8/layout/hProcess4"/>
    <dgm:cxn modelId="{775BF985-DEA5-4F1B-BCB1-7D6591476223}" type="presParOf" srcId="{267C21C7-A561-4F26-A6E0-B52A6D55B2CB}" destId="{14B96099-8C67-451D-B47A-56CC2D3017F5}" srcOrd="4" destOrd="0" presId="urn:microsoft.com/office/officeart/2005/8/layout/hProcess4"/>
    <dgm:cxn modelId="{CFD5457C-C186-46FA-AFDE-3D6288046D2B}" type="presParOf" srcId="{14B96099-8C67-451D-B47A-56CC2D3017F5}" destId="{24BD6987-8AA6-45F6-8CFE-1DB6D541D224}" srcOrd="0" destOrd="0" presId="urn:microsoft.com/office/officeart/2005/8/layout/hProcess4"/>
    <dgm:cxn modelId="{1392D828-B3E2-48A6-A511-44F274E13328}" type="presParOf" srcId="{14B96099-8C67-451D-B47A-56CC2D3017F5}" destId="{7C2A34DB-D7FE-4CEF-962D-F65459811413}" srcOrd="1" destOrd="0" presId="urn:microsoft.com/office/officeart/2005/8/layout/hProcess4"/>
    <dgm:cxn modelId="{2B1B8975-4986-4344-8392-3969064B5D32}" type="presParOf" srcId="{14B96099-8C67-451D-B47A-56CC2D3017F5}" destId="{9DD028FC-7BAD-49AB-AF44-062959E37698}" srcOrd="2" destOrd="0" presId="urn:microsoft.com/office/officeart/2005/8/layout/hProcess4"/>
    <dgm:cxn modelId="{B06F5097-0BDC-4C46-A3D1-51451C67973A}" type="presParOf" srcId="{14B96099-8C67-451D-B47A-56CC2D3017F5}" destId="{94641854-7A3D-4747-B110-189BF87453F3}" srcOrd="3" destOrd="0" presId="urn:microsoft.com/office/officeart/2005/8/layout/hProcess4"/>
    <dgm:cxn modelId="{6058775C-4ABD-4DC6-BCD9-06F915AFEC59}" type="presParOf" srcId="{14B96099-8C67-451D-B47A-56CC2D3017F5}" destId="{F27C7F40-B52C-4DFD-8EAD-8669DF1FDE6B}"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780539-464B-45C7-8067-E885C9C4C16B}"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3573F04-8AD7-4B4C-89F4-CE630105D825}">
      <dgm:prSet phldrT="[Text]"/>
      <dgm:spPr/>
      <dgm:t>
        <a:bodyPr/>
        <a:lstStyle/>
        <a:p>
          <a:r>
            <a:rPr lang="en-GB" dirty="0"/>
            <a:t>What transport solutions do you offer?</a:t>
          </a:r>
        </a:p>
      </dgm:t>
    </dgm:pt>
    <dgm:pt modelId="{A9482D99-CC92-472A-880F-96101E1E238A}" type="parTrans" cxnId="{F2C6FE06-60A1-4D9A-A6A8-733A6A793E51}">
      <dgm:prSet/>
      <dgm:spPr/>
      <dgm:t>
        <a:bodyPr/>
        <a:lstStyle/>
        <a:p>
          <a:endParaRPr lang="en-GB"/>
        </a:p>
      </dgm:t>
    </dgm:pt>
    <dgm:pt modelId="{3CA3A457-4387-4627-BF37-B0439608E04C}" type="sibTrans" cxnId="{F2C6FE06-60A1-4D9A-A6A8-733A6A793E51}">
      <dgm:prSet/>
      <dgm:spPr/>
      <dgm:t>
        <a:bodyPr/>
        <a:lstStyle/>
        <a:p>
          <a:endParaRPr lang="en-GB"/>
        </a:p>
      </dgm:t>
    </dgm:pt>
    <dgm:pt modelId="{7CB45F0F-AE71-41AB-8319-52FE8EDF187C}">
      <dgm:prSet phldrT="[Text]"/>
      <dgm:spPr/>
      <dgm:t>
        <a:bodyPr/>
        <a:lstStyle/>
        <a:p>
          <a:r>
            <a:rPr lang="en-GB" dirty="0"/>
            <a:t>Do you do cross-trade/cabotage?</a:t>
          </a:r>
        </a:p>
      </dgm:t>
    </dgm:pt>
    <dgm:pt modelId="{A3C8C101-5791-42DB-8664-8472987A6176}" type="parTrans" cxnId="{FB8F81D9-0A19-4103-ABA0-3C9E2A4A2D95}">
      <dgm:prSet/>
      <dgm:spPr/>
      <dgm:t>
        <a:bodyPr/>
        <a:lstStyle/>
        <a:p>
          <a:endParaRPr lang="en-GB"/>
        </a:p>
      </dgm:t>
    </dgm:pt>
    <dgm:pt modelId="{B805CD60-4E17-4751-8675-C625D48CCC86}" type="sibTrans" cxnId="{FB8F81D9-0A19-4103-ABA0-3C9E2A4A2D95}">
      <dgm:prSet/>
      <dgm:spPr/>
      <dgm:t>
        <a:bodyPr/>
        <a:lstStyle/>
        <a:p>
          <a:endParaRPr lang="en-GB"/>
        </a:p>
      </dgm:t>
    </dgm:pt>
    <dgm:pt modelId="{77D0102D-094E-4855-85A1-F1783D014158}">
      <dgm:prSet phldrT="[Text]"/>
      <dgm:spPr/>
      <dgm:t>
        <a:bodyPr/>
        <a:lstStyle/>
        <a:p>
          <a:r>
            <a:rPr lang="en-GB" dirty="0"/>
            <a:t>How many multilateral permits would you need?</a:t>
          </a:r>
        </a:p>
      </dgm:t>
    </dgm:pt>
    <dgm:pt modelId="{4F35C171-C8DD-406F-B6F8-64F64F0AFD27}" type="parTrans" cxnId="{59EF603F-F76B-4B51-9B06-1A423D04C744}">
      <dgm:prSet/>
      <dgm:spPr/>
      <dgm:t>
        <a:bodyPr/>
        <a:lstStyle/>
        <a:p>
          <a:endParaRPr lang="en-GB"/>
        </a:p>
      </dgm:t>
    </dgm:pt>
    <dgm:pt modelId="{1F086C45-467E-46C7-93C1-027E2B06DACE}" type="sibTrans" cxnId="{59EF603F-F76B-4B51-9B06-1A423D04C744}">
      <dgm:prSet/>
      <dgm:spPr/>
      <dgm:t>
        <a:bodyPr/>
        <a:lstStyle/>
        <a:p>
          <a:endParaRPr lang="en-GB"/>
        </a:p>
      </dgm:t>
    </dgm:pt>
    <dgm:pt modelId="{3AB6F4FE-2FBC-4B8E-A67E-459FEFCB3E01}">
      <dgm:prSet phldrT="[Text]"/>
      <dgm:spPr/>
      <dgm:t>
        <a:bodyPr/>
        <a:lstStyle/>
        <a:p>
          <a:r>
            <a:rPr lang="en-GB" dirty="0"/>
            <a:t>Have you considered registering in the EU/UK?</a:t>
          </a:r>
        </a:p>
      </dgm:t>
    </dgm:pt>
    <dgm:pt modelId="{5DC974E4-CD1F-4323-B9DC-8829E12D8AB3}" type="parTrans" cxnId="{3160FEED-E7B2-4878-9FA8-2C1B28CD8689}">
      <dgm:prSet/>
      <dgm:spPr/>
      <dgm:t>
        <a:bodyPr/>
        <a:lstStyle/>
        <a:p>
          <a:endParaRPr lang="en-GB"/>
        </a:p>
      </dgm:t>
    </dgm:pt>
    <dgm:pt modelId="{790299CF-FEAE-494D-A966-E7B68D5EE919}" type="sibTrans" cxnId="{3160FEED-E7B2-4878-9FA8-2C1B28CD8689}">
      <dgm:prSet/>
      <dgm:spPr/>
      <dgm:t>
        <a:bodyPr/>
        <a:lstStyle/>
        <a:p>
          <a:endParaRPr lang="en-GB"/>
        </a:p>
      </dgm:t>
    </dgm:pt>
    <dgm:pt modelId="{D2177393-CDC3-4BCD-A4BA-FD7A29FD8493}">
      <dgm:prSet phldrT="[Text]"/>
      <dgm:spPr/>
      <dgm:t>
        <a:bodyPr/>
        <a:lstStyle/>
        <a:p>
          <a:r>
            <a:rPr lang="en-GB" dirty="0"/>
            <a:t>Stay tuned !</a:t>
          </a:r>
        </a:p>
      </dgm:t>
    </dgm:pt>
    <dgm:pt modelId="{77F902AC-2653-4AE5-8866-D5F985854D6D}" type="parTrans" cxnId="{D6FD3A55-A9FA-4019-AFEF-86E360B3BDA0}">
      <dgm:prSet/>
      <dgm:spPr/>
      <dgm:t>
        <a:bodyPr/>
        <a:lstStyle/>
        <a:p>
          <a:endParaRPr lang="en-GB"/>
        </a:p>
      </dgm:t>
    </dgm:pt>
    <dgm:pt modelId="{62BFD2BC-D74A-40F1-8FD0-6007B85BFCE7}" type="sibTrans" cxnId="{D6FD3A55-A9FA-4019-AFEF-86E360B3BDA0}">
      <dgm:prSet/>
      <dgm:spPr/>
      <dgm:t>
        <a:bodyPr/>
        <a:lstStyle/>
        <a:p>
          <a:endParaRPr lang="en-GB"/>
        </a:p>
      </dgm:t>
    </dgm:pt>
    <dgm:pt modelId="{75B98F65-3F7F-4A73-8CEB-51929EEB78A2}" type="pres">
      <dgm:prSet presAssocID="{CA780539-464B-45C7-8067-E885C9C4C16B}" presName="Name0" presStyleCnt="0">
        <dgm:presLayoutVars>
          <dgm:dir/>
          <dgm:resizeHandles val="exact"/>
        </dgm:presLayoutVars>
      </dgm:prSet>
      <dgm:spPr/>
    </dgm:pt>
    <dgm:pt modelId="{0C359076-0674-49F3-B89D-2CDF2F7BEF62}" type="pres">
      <dgm:prSet presAssocID="{D3573F04-8AD7-4B4C-89F4-CE630105D825}" presName="node" presStyleLbl="node1" presStyleIdx="0" presStyleCnt="5">
        <dgm:presLayoutVars>
          <dgm:bulletEnabled val="1"/>
        </dgm:presLayoutVars>
      </dgm:prSet>
      <dgm:spPr/>
    </dgm:pt>
    <dgm:pt modelId="{CA9081EF-AF90-43BF-B53C-D4080FE8ADBF}" type="pres">
      <dgm:prSet presAssocID="{3CA3A457-4387-4627-BF37-B0439608E04C}" presName="sibTrans" presStyleLbl="sibTrans1D1" presStyleIdx="0" presStyleCnt="4"/>
      <dgm:spPr/>
    </dgm:pt>
    <dgm:pt modelId="{4CA5B5EC-83A4-4E1A-B795-87A0E9B4C77A}" type="pres">
      <dgm:prSet presAssocID="{3CA3A457-4387-4627-BF37-B0439608E04C}" presName="connectorText" presStyleLbl="sibTrans1D1" presStyleIdx="0" presStyleCnt="4"/>
      <dgm:spPr/>
    </dgm:pt>
    <dgm:pt modelId="{B27B4F00-AC75-44BE-B63A-6135C8753843}" type="pres">
      <dgm:prSet presAssocID="{7CB45F0F-AE71-41AB-8319-52FE8EDF187C}" presName="node" presStyleLbl="node1" presStyleIdx="1" presStyleCnt="5">
        <dgm:presLayoutVars>
          <dgm:bulletEnabled val="1"/>
        </dgm:presLayoutVars>
      </dgm:prSet>
      <dgm:spPr/>
    </dgm:pt>
    <dgm:pt modelId="{D39E25EA-6CDA-456D-B853-39354BBD17B1}" type="pres">
      <dgm:prSet presAssocID="{B805CD60-4E17-4751-8675-C625D48CCC86}" presName="sibTrans" presStyleLbl="sibTrans1D1" presStyleIdx="1" presStyleCnt="4"/>
      <dgm:spPr/>
    </dgm:pt>
    <dgm:pt modelId="{F128374B-4563-4FE7-B1A3-95F184C502F0}" type="pres">
      <dgm:prSet presAssocID="{B805CD60-4E17-4751-8675-C625D48CCC86}" presName="connectorText" presStyleLbl="sibTrans1D1" presStyleIdx="1" presStyleCnt="4"/>
      <dgm:spPr/>
    </dgm:pt>
    <dgm:pt modelId="{80DF53B7-D3C8-42A5-BED5-42C608BE722E}" type="pres">
      <dgm:prSet presAssocID="{77D0102D-094E-4855-85A1-F1783D014158}" presName="node" presStyleLbl="node1" presStyleIdx="2" presStyleCnt="5">
        <dgm:presLayoutVars>
          <dgm:bulletEnabled val="1"/>
        </dgm:presLayoutVars>
      </dgm:prSet>
      <dgm:spPr/>
    </dgm:pt>
    <dgm:pt modelId="{9E1E6E0D-0144-4EB8-B67E-15058AC417D2}" type="pres">
      <dgm:prSet presAssocID="{1F086C45-467E-46C7-93C1-027E2B06DACE}" presName="sibTrans" presStyleLbl="sibTrans1D1" presStyleIdx="2" presStyleCnt="4"/>
      <dgm:spPr/>
    </dgm:pt>
    <dgm:pt modelId="{D4E5E82A-44EB-4DB7-99D9-A0D1070DD139}" type="pres">
      <dgm:prSet presAssocID="{1F086C45-467E-46C7-93C1-027E2B06DACE}" presName="connectorText" presStyleLbl="sibTrans1D1" presStyleIdx="2" presStyleCnt="4"/>
      <dgm:spPr/>
    </dgm:pt>
    <dgm:pt modelId="{8E75F95D-3259-49C9-8581-8D7BE5C6E6CF}" type="pres">
      <dgm:prSet presAssocID="{3AB6F4FE-2FBC-4B8E-A67E-459FEFCB3E01}" presName="node" presStyleLbl="node1" presStyleIdx="3" presStyleCnt="5">
        <dgm:presLayoutVars>
          <dgm:bulletEnabled val="1"/>
        </dgm:presLayoutVars>
      </dgm:prSet>
      <dgm:spPr/>
    </dgm:pt>
    <dgm:pt modelId="{26C8C5B7-DE23-417F-B3D1-1864020F7F70}" type="pres">
      <dgm:prSet presAssocID="{790299CF-FEAE-494D-A966-E7B68D5EE919}" presName="sibTrans" presStyleLbl="sibTrans1D1" presStyleIdx="3" presStyleCnt="4"/>
      <dgm:spPr/>
    </dgm:pt>
    <dgm:pt modelId="{9045DE82-7BD0-4EB3-9F0D-EF2E6F048690}" type="pres">
      <dgm:prSet presAssocID="{790299CF-FEAE-494D-A966-E7B68D5EE919}" presName="connectorText" presStyleLbl="sibTrans1D1" presStyleIdx="3" presStyleCnt="4"/>
      <dgm:spPr/>
    </dgm:pt>
    <dgm:pt modelId="{F17F59BF-0E67-4540-BFFE-D8652FDBFD9E}" type="pres">
      <dgm:prSet presAssocID="{D2177393-CDC3-4BCD-A4BA-FD7A29FD8493}" presName="node" presStyleLbl="node1" presStyleIdx="4" presStyleCnt="5">
        <dgm:presLayoutVars>
          <dgm:bulletEnabled val="1"/>
        </dgm:presLayoutVars>
      </dgm:prSet>
      <dgm:spPr/>
    </dgm:pt>
  </dgm:ptLst>
  <dgm:cxnLst>
    <dgm:cxn modelId="{F2C6FE06-60A1-4D9A-A6A8-733A6A793E51}" srcId="{CA780539-464B-45C7-8067-E885C9C4C16B}" destId="{D3573F04-8AD7-4B4C-89F4-CE630105D825}" srcOrd="0" destOrd="0" parTransId="{A9482D99-CC92-472A-880F-96101E1E238A}" sibTransId="{3CA3A457-4387-4627-BF37-B0439608E04C}"/>
    <dgm:cxn modelId="{4D530D0F-85D5-4D86-898C-87BAAC5B324C}" type="presOf" srcId="{D2177393-CDC3-4BCD-A4BA-FD7A29FD8493}" destId="{F17F59BF-0E67-4540-BFFE-D8652FDBFD9E}" srcOrd="0" destOrd="0" presId="urn:microsoft.com/office/officeart/2005/8/layout/bProcess3"/>
    <dgm:cxn modelId="{F0A58824-8464-49E8-A4F5-6BDDFBE3DDCC}" type="presOf" srcId="{77D0102D-094E-4855-85A1-F1783D014158}" destId="{80DF53B7-D3C8-42A5-BED5-42C608BE722E}" srcOrd="0" destOrd="0" presId="urn:microsoft.com/office/officeart/2005/8/layout/bProcess3"/>
    <dgm:cxn modelId="{B9ACF829-BF29-4125-A73B-E96B6D9D0243}" type="presOf" srcId="{3CA3A457-4387-4627-BF37-B0439608E04C}" destId="{4CA5B5EC-83A4-4E1A-B795-87A0E9B4C77A}" srcOrd="1" destOrd="0" presId="urn:microsoft.com/office/officeart/2005/8/layout/bProcess3"/>
    <dgm:cxn modelId="{4DB8B83C-4A34-4DE7-8E67-7C31667CAF98}" type="presOf" srcId="{B805CD60-4E17-4751-8675-C625D48CCC86}" destId="{D39E25EA-6CDA-456D-B853-39354BBD17B1}" srcOrd="0" destOrd="0" presId="urn:microsoft.com/office/officeart/2005/8/layout/bProcess3"/>
    <dgm:cxn modelId="{59EF603F-F76B-4B51-9B06-1A423D04C744}" srcId="{CA780539-464B-45C7-8067-E885C9C4C16B}" destId="{77D0102D-094E-4855-85A1-F1783D014158}" srcOrd="2" destOrd="0" parTransId="{4F35C171-C8DD-406F-B6F8-64F64F0AFD27}" sibTransId="{1F086C45-467E-46C7-93C1-027E2B06DACE}"/>
    <dgm:cxn modelId="{6EDE3F45-3316-41AD-B93A-3DEA81B6585F}" type="presOf" srcId="{3AB6F4FE-2FBC-4B8E-A67E-459FEFCB3E01}" destId="{8E75F95D-3259-49C9-8581-8D7BE5C6E6CF}" srcOrd="0" destOrd="0" presId="urn:microsoft.com/office/officeart/2005/8/layout/bProcess3"/>
    <dgm:cxn modelId="{19DC5E49-978F-49BD-9E38-78697E304436}" type="presOf" srcId="{B805CD60-4E17-4751-8675-C625D48CCC86}" destId="{F128374B-4563-4FE7-B1A3-95F184C502F0}" srcOrd="1" destOrd="0" presId="urn:microsoft.com/office/officeart/2005/8/layout/bProcess3"/>
    <dgm:cxn modelId="{D6FD3A55-A9FA-4019-AFEF-86E360B3BDA0}" srcId="{CA780539-464B-45C7-8067-E885C9C4C16B}" destId="{D2177393-CDC3-4BCD-A4BA-FD7A29FD8493}" srcOrd="4" destOrd="0" parTransId="{77F902AC-2653-4AE5-8866-D5F985854D6D}" sibTransId="{62BFD2BC-D74A-40F1-8FD0-6007B85BFCE7}"/>
    <dgm:cxn modelId="{32FF3877-84A4-45C4-B279-F42794CE1474}" type="presOf" srcId="{3CA3A457-4387-4627-BF37-B0439608E04C}" destId="{CA9081EF-AF90-43BF-B53C-D4080FE8ADBF}" srcOrd="0" destOrd="0" presId="urn:microsoft.com/office/officeart/2005/8/layout/bProcess3"/>
    <dgm:cxn modelId="{CCFA9C8F-A873-4D8E-9645-D96EA980B13F}" type="presOf" srcId="{D3573F04-8AD7-4B4C-89F4-CE630105D825}" destId="{0C359076-0674-49F3-B89D-2CDF2F7BEF62}" srcOrd="0" destOrd="0" presId="urn:microsoft.com/office/officeart/2005/8/layout/bProcess3"/>
    <dgm:cxn modelId="{21256F9F-D6CB-42E9-A725-1B9B884F0A31}" type="presOf" srcId="{CA780539-464B-45C7-8067-E885C9C4C16B}" destId="{75B98F65-3F7F-4A73-8CEB-51929EEB78A2}" srcOrd="0" destOrd="0" presId="urn:microsoft.com/office/officeart/2005/8/layout/bProcess3"/>
    <dgm:cxn modelId="{00BD15CF-DCB2-4B03-81FF-0D80FCAD1C22}" type="presOf" srcId="{1F086C45-467E-46C7-93C1-027E2B06DACE}" destId="{9E1E6E0D-0144-4EB8-B67E-15058AC417D2}" srcOrd="0" destOrd="0" presId="urn:microsoft.com/office/officeart/2005/8/layout/bProcess3"/>
    <dgm:cxn modelId="{1D8B07D8-91FD-4A5D-A84B-FDDD99531CAF}" type="presOf" srcId="{790299CF-FEAE-494D-A966-E7B68D5EE919}" destId="{26C8C5B7-DE23-417F-B3D1-1864020F7F70}" srcOrd="0" destOrd="0" presId="urn:microsoft.com/office/officeart/2005/8/layout/bProcess3"/>
    <dgm:cxn modelId="{FB8F81D9-0A19-4103-ABA0-3C9E2A4A2D95}" srcId="{CA780539-464B-45C7-8067-E885C9C4C16B}" destId="{7CB45F0F-AE71-41AB-8319-52FE8EDF187C}" srcOrd="1" destOrd="0" parTransId="{A3C8C101-5791-42DB-8664-8472987A6176}" sibTransId="{B805CD60-4E17-4751-8675-C625D48CCC86}"/>
    <dgm:cxn modelId="{3160FEED-E7B2-4878-9FA8-2C1B28CD8689}" srcId="{CA780539-464B-45C7-8067-E885C9C4C16B}" destId="{3AB6F4FE-2FBC-4B8E-A67E-459FEFCB3E01}" srcOrd="3" destOrd="0" parTransId="{5DC974E4-CD1F-4323-B9DC-8829E12D8AB3}" sibTransId="{790299CF-FEAE-494D-A966-E7B68D5EE919}"/>
    <dgm:cxn modelId="{18457DEE-2F3A-4838-AFFF-AF727C2E1377}" type="presOf" srcId="{790299CF-FEAE-494D-A966-E7B68D5EE919}" destId="{9045DE82-7BD0-4EB3-9F0D-EF2E6F048690}" srcOrd="1" destOrd="0" presId="urn:microsoft.com/office/officeart/2005/8/layout/bProcess3"/>
    <dgm:cxn modelId="{B41EF3F2-EA46-49E2-8F41-C6805141F63F}" type="presOf" srcId="{1F086C45-467E-46C7-93C1-027E2B06DACE}" destId="{D4E5E82A-44EB-4DB7-99D9-A0D1070DD139}" srcOrd="1" destOrd="0" presId="urn:microsoft.com/office/officeart/2005/8/layout/bProcess3"/>
    <dgm:cxn modelId="{0F2BDAF7-7BF3-4C9F-98EE-9BB7901B8953}" type="presOf" srcId="{7CB45F0F-AE71-41AB-8319-52FE8EDF187C}" destId="{B27B4F00-AC75-44BE-B63A-6135C8753843}" srcOrd="0" destOrd="0" presId="urn:microsoft.com/office/officeart/2005/8/layout/bProcess3"/>
    <dgm:cxn modelId="{2FE4ECB2-BF79-4087-B12A-10728BAF52D6}" type="presParOf" srcId="{75B98F65-3F7F-4A73-8CEB-51929EEB78A2}" destId="{0C359076-0674-49F3-B89D-2CDF2F7BEF62}" srcOrd="0" destOrd="0" presId="urn:microsoft.com/office/officeart/2005/8/layout/bProcess3"/>
    <dgm:cxn modelId="{39148293-85FA-476B-B1EA-B30C9DC2EAC3}" type="presParOf" srcId="{75B98F65-3F7F-4A73-8CEB-51929EEB78A2}" destId="{CA9081EF-AF90-43BF-B53C-D4080FE8ADBF}" srcOrd="1" destOrd="0" presId="urn:microsoft.com/office/officeart/2005/8/layout/bProcess3"/>
    <dgm:cxn modelId="{298197AB-EB37-488B-B317-746782E45E63}" type="presParOf" srcId="{CA9081EF-AF90-43BF-B53C-D4080FE8ADBF}" destId="{4CA5B5EC-83A4-4E1A-B795-87A0E9B4C77A}" srcOrd="0" destOrd="0" presId="urn:microsoft.com/office/officeart/2005/8/layout/bProcess3"/>
    <dgm:cxn modelId="{A07B54E6-AB72-4332-8A8A-28F987C0BA8A}" type="presParOf" srcId="{75B98F65-3F7F-4A73-8CEB-51929EEB78A2}" destId="{B27B4F00-AC75-44BE-B63A-6135C8753843}" srcOrd="2" destOrd="0" presId="urn:microsoft.com/office/officeart/2005/8/layout/bProcess3"/>
    <dgm:cxn modelId="{54B9E8BA-6FE5-4BBD-8F21-27CCC104BE62}" type="presParOf" srcId="{75B98F65-3F7F-4A73-8CEB-51929EEB78A2}" destId="{D39E25EA-6CDA-456D-B853-39354BBD17B1}" srcOrd="3" destOrd="0" presId="urn:microsoft.com/office/officeart/2005/8/layout/bProcess3"/>
    <dgm:cxn modelId="{B825A5CD-6180-4ACF-B372-F1CB3EFAA32F}" type="presParOf" srcId="{D39E25EA-6CDA-456D-B853-39354BBD17B1}" destId="{F128374B-4563-4FE7-B1A3-95F184C502F0}" srcOrd="0" destOrd="0" presId="urn:microsoft.com/office/officeart/2005/8/layout/bProcess3"/>
    <dgm:cxn modelId="{8502FBB7-7ED2-4216-8B53-0F692F246B45}" type="presParOf" srcId="{75B98F65-3F7F-4A73-8CEB-51929EEB78A2}" destId="{80DF53B7-D3C8-42A5-BED5-42C608BE722E}" srcOrd="4" destOrd="0" presId="urn:microsoft.com/office/officeart/2005/8/layout/bProcess3"/>
    <dgm:cxn modelId="{E837F2A1-F0B5-415B-AFCA-6911957A69AC}" type="presParOf" srcId="{75B98F65-3F7F-4A73-8CEB-51929EEB78A2}" destId="{9E1E6E0D-0144-4EB8-B67E-15058AC417D2}" srcOrd="5" destOrd="0" presId="urn:microsoft.com/office/officeart/2005/8/layout/bProcess3"/>
    <dgm:cxn modelId="{8E42F38E-0DAD-4B49-8A1C-966D71440DE1}" type="presParOf" srcId="{9E1E6E0D-0144-4EB8-B67E-15058AC417D2}" destId="{D4E5E82A-44EB-4DB7-99D9-A0D1070DD139}" srcOrd="0" destOrd="0" presId="urn:microsoft.com/office/officeart/2005/8/layout/bProcess3"/>
    <dgm:cxn modelId="{02992D30-0D27-45C5-A867-C57911A3D315}" type="presParOf" srcId="{75B98F65-3F7F-4A73-8CEB-51929EEB78A2}" destId="{8E75F95D-3259-49C9-8581-8D7BE5C6E6CF}" srcOrd="6" destOrd="0" presId="urn:microsoft.com/office/officeart/2005/8/layout/bProcess3"/>
    <dgm:cxn modelId="{AFF4C319-284B-4D74-AA02-07BF3ED526BE}" type="presParOf" srcId="{75B98F65-3F7F-4A73-8CEB-51929EEB78A2}" destId="{26C8C5B7-DE23-417F-B3D1-1864020F7F70}" srcOrd="7" destOrd="0" presId="urn:microsoft.com/office/officeart/2005/8/layout/bProcess3"/>
    <dgm:cxn modelId="{3F4706AC-EB6B-4A53-8DF2-67E0E752D797}" type="presParOf" srcId="{26C8C5B7-DE23-417F-B3D1-1864020F7F70}" destId="{9045DE82-7BD0-4EB3-9F0D-EF2E6F048690}" srcOrd="0" destOrd="0" presId="urn:microsoft.com/office/officeart/2005/8/layout/bProcess3"/>
    <dgm:cxn modelId="{13C6C252-340C-4CB6-97E9-FB195317F88C}" type="presParOf" srcId="{75B98F65-3F7F-4A73-8CEB-51929EEB78A2}" destId="{F17F59BF-0E67-4540-BFFE-D8652FDBFD9E}"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780539-464B-45C7-8067-E885C9C4C16B}" type="doc">
      <dgm:prSet loTypeId="urn:microsoft.com/office/officeart/2005/8/layout/bProcess3" loCatId="process" qsTypeId="urn:microsoft.com/office/officeart/2005/8/quickstyle/simple1" qsCatId="simple" csTypeId="urn:microsoft.com/office/officeart/2005/8/colors/accent3_4" csCatId="accent3" phldr="1"/>
      <dgm:spPr/>
      <dgm:t>
        <a:bodyPr/>
        <a:lstStyle/>
        <a:p>
          <a:endParaRPr lang="en-GB"/>
        </a:p>
      </dgm:t>
    </dgm:pt>
    <dgm:pt modelId="{D3573F04-8AD7-4B4C-89F4-CE630105D825}">
      <dgm:prSet phldrT="[Text]"/>
      <dgm:spPr/>
      <dgm:t>
        <a:bodyPr/>
        <a:lstStyle/>
        <a:p>
          <a:r>
            <a:rPr lang="en-GB" dirty="0"/>
            <a:t>Have you assessed risks &amp; options with your customers?</a:t>
          </a:r>
        </a:p>
      </dgm:t>
    </dgm:pt>
    <dgm:pt modelId="{A9482D99-CC92-472A-880F-96101E1E238A}" type="parTrans" cxnId="{F2C6FE06-60A1-4D9A-A6A8-733A6A793E51}">
      <dgm:prSet/>
      <dgm:spPr/>
      <dgm:t>
        <a:bodyPr/>
        <a:lstStyle/>
        <a:p>
          <a:endParaRPr lang="en-GB"/>
        </a:p>
      </dgm:t>
    </dgm:pt>
    <dgm:pt modelId="{3CA3A457-4387-4627-BF37-B0439608E04C}" type="sibTrans" cxnId="{F2C6FE06-60A1-4D9A-A6A8-733A6A793E51}">
      <dgm:prSet/>
      <dgm:spPr/>
      <dgm:t>
        <a:bodyPr/>
        <a:lstStyle/>
        <a:p>
          <a:endParaRPr lang="en-GB"/>
        </a:p>
      </dgm:t>
    </dgm:pt>
    <dgm:pt modelId="{7CB45F0F-AE71-41AB-8319-52FE8EDF187C}">
      <dgm:prSet phldrT="[Text]"/>
      <dgm:spPr/>
      <dgm:t>
        <a:bodyPr/>
        <a:lstStyle/>
        <a:p>
          <a:r>
            <a:rPr lang="en-GB" dirty="0"/>
            <a:t>Are you clear on what new formalities might be needed?</a:t>
          </a:r>
        </a:p>
      </dgm:t>
    </dgm:pt>
    <dgm:pt modelId="{A3C8C101-5791-42DB-8664-8472987A6176}" type="parTrans" cxnId="{FB8F81D9-0A19-4103-ABA0-3C9E2A4A2D95}">
      <dgm:prSet/>
      <dgm:spPr/>
      <dgm:t>
        <a:bodyPr/>
        <a:lstStyle/>
        <a:p>
          <a:endParaRPr lang="en-GB"/>
        </a:p>
      </dgm:t>
    </dgm:pt>
    <dgm:pt modelId="{B805CD60-4E17-4751-8675-C625D48CCC86}" type="sibTrans" cxnId="{FB8F81D9-0A19-4103-ABA0-3C9E2A4A2D95}">
      <dgm:prSet/>
      <dgm:spPr/>
      <dgm:t>
        <a:bodyPr/>
        <a:lstStyle/>
        <a:p>
          <a:endParaRPr lang="en-GB"/>
        </a:p>
      </dgm:t>
    </dgm:pt>
    <dgm:pt modelId="{77D0102D-094E-4855-85A1-F1783D014158}">
      <dgm:prSet phldrT="[Text]"/>
      <dgm:spPr/>
      <dgm:t>
        <a:bodyPr/>
        <a:lstStyle/>
        <a:p>
          <a:r>
            <a:rPr lang="en-GB" dirty="0"/>
            <a:t>Can you offer storage/warehousing space to your customers?</a:t>
          </a:r>
        </a:p>
      </dgm:t>
    </dgm:pt>
    <dgm:pt modelId="{4F35C171-C8DD-406F-B6F8-64F64F0AFD27}" type="parTrans" cxnId="{59EF603F-F76B-4B51-9B06-1A423D04C744}">
      <dgm:prSet/>
      <dgm:spPr/>
      <dgm:t>
        <a:bodyPr/>
        <a:lstStyle/>
        <a:p>
          <a:endParaRPr lang="en-GB"/>
        </a:p>
      </dgm:t>
    </dgm:pt>
    <dgm:pt modelId="{1F086C45-467E-46C7-93C1-027E2B06DACE}" type="sibTrans" cxnId="{59EF603F-F76B-4B51-9B06-1A423D04C744}">
      <dgm:prSet/>
      <dgm:spPr/>
      <dgm:t>
        <a:bodyPr/>
        <a:lstStyle/>
        <a:p>
          <a:endParaRPr lang="en-GB"/>
        </a:p>
      </dgm:t>
    </dgm:pt>
    <dgm:pt modelId="{3AB6F4FE-2FBC-4B8E-A67E-459FEFCB3E01}">
      <dgm:prSet phldrT="[Text]"/>
      <dgm:spPr/>
      <dgm:t>
        <a:bodyPr/>
        <a:lstStyle/>
        <a:p>
          <a:r>
            <a:rPr lang="en-GB" dirty="0"/>
            <a:t>Can you consider re-routing options?</a:t>
          </a:r>
        </a:p>
      </dgm:t>
    </dgm:pt>
    <dgm:pt modelId="{5DC974E4-CD1F-4323-B9DC-8829E12D8AB3}" type="parTrans" cxnId="{3160FEED-E7B2-4878-9FA8-2C1B28CD8689}">
      <dgm:prSet/>
      <dgm:spPr/>
      <dgm:t>
        <a:bodyPr/>
        <a:lstStyle/>
        <a:p>
          <a:endParaRPr lang="en-GB"/>
        </a:p>
      </dgm:t>
    </dgm:pt>
    <dgm:pt modelId="{790299CF-FEAE-494D-A966-E7B68D5EE919}" type="sibTrans" cxnId="{3160FEED-E7B2-4878-9FA8-2C1B28CD8689}">
      <dgm:prSet/>
      <dgm:spPr/>
      <dgm:t>
        <a:bodyPr/>
        <a:lstStyle/>
        <a:p>
          <a:endParaRPr lang="en-GB"/>
        </a:p>
      </dgm:t>
    </dgm:pt>
    <dgm:pt modelId="{D2177393-CDC3-4BCD-A4BA-FD7A29FD8493}">
      <dgm:prSet phldrT="[Text]"/>
      <dgm:spPr/>
      <dgm:t>
        <a:bodyPr/>
        <a:lstStyle/>
        <a:p>
          <a:r>
            <a:rPr lang="en-GB" dirty="0"/>
            <a:t>Who is liable in case of significant delays to deliveries?</a:t>
          </a:r>
        </a:p>
      </dgm:t>
    </dgm:pt>
    <dgm:pt modelId="{77F902AC-2653-4AE5-8866-D5F985854D6D}" type="parTrans" cxnId="{D6FD3A55-A9FA-4019-AFEF-86E360B3BDA0}">
      <dgm:prSet/>
      <dgm:spPr/>
      <dgm:t>
        <a:bodyPr/>
        <a:lstStyle/>
        <a:p>
          <a:endParaRPr lang="en-GB"/>
        </a:p>
      </dgm:t>
    </dgm:pt>
    <dgm:pt modelId="{62BFD2BC-D74A-40F1-8FD0-6007B85BFCE7}" type="sibTrans" cxnId="{D6FD3A55-A9FA-4019-AFEF-86E360B3BDA0}">
      <dgm:prSet/>
      <dgm:spPr/>
      <dgm:t>
        <a:bodyPr/>
        <a:lstStyle/>
        <a:p>
          <a:endParaRPr lang="en-GB"/>
        </a:p>
      </dgm:t>
    </dgm:pt>
    <dgm:pt modelId="{1750808C-9503-4491-A526-179EF236CCDC}">
      <dgm:prSet phldrT="[Text]"/>
      <dgm:spPr/>
      <dgm:t>
        <a:bodyPr/>
        <a:lstStyle/>
        <a:p>
          <a:r>
            <a:rPr lang="en-GB" dirty="0"/>
            <a:t>Do you have the right data/documents from clients?</a:t>
          </a:r>
        </a:p>
      </dgm:t>
    </dgm:pt>
    <dgm:pt modelId="{98DFCD47-C504-4DC1-B75E-16D0E50EBC29}" type="parTrans" cxnId="{08BE2CC2-6032-49FD-B997-73D8735F1A22}">
      <dgm:prSet/>
      <dgm:spPr/>
    </dgm:pt>
    <dgm:pt modelId="{2CAF9B5F-848D-447E-AA67-E2095CF8F3B0}" type="sibTrans" cxnId="{08BE2CC2-6032-49FD-B997-73D8735F1A22}">
      <dgm:prSet/>
      <dgm:spPr/>
      <dgm:t>
        <a:bodyPr/>
        <a:lstStyle/>
        <a:p>
          <a:endParaRPr lang="en-GB"/>
        </a:p>
      </dgm:t>
    </dgm:pt>
    <dgm:pt modelId="{75B98F65-3F7F-4A73-8CEB-51929EEB78A2}" type="pres">
      <dgm:prSet presAssocID="{CA780539-464B-45C7-8067-E885C9C4C16B}" presName="Name0" presStyleCnt="0">
        <dgm:presLayoutVars>
          <dgm:dir/>
          <dgm:resizeHandles val="exact"/>
        </dgm:presLayoutVars>
      </dgm:prSet>
      <dgm:spPr/>
    </dgm:pt>
    <dgm:pt modelId="{0C359076-0674-49F3-B89D-2CDF2F7BEF62}" type="pres">
      <dgm:prSet presAssocID="{D3573F04-8AD7-4B4C-89F4-CE630105D825}" presName="node" presStyleLbl="node1" presStyleIdx="0" presStyleCnt="6">
        <dgm:presLayoutVars>
          <dgm:bulletEnabled val="1"/>
        </dgm:presLayoutVars>
      </dgm:prSet>
      <dgm:spPr/>
    </dgm:pt>
    <dgm:pt modelId="{CA9081EF-AF90-43BF-B53C-D4080FE8ADBF}" type="pres">
      <dgm:prSet presAssocID="{3CA3A457-4387-4627-BF37-B0439608E04C}" presName="sibTrans" presStyleLbl="sibTrans1D1" presStyleIdx="0" presStyleCnt="5"/>
      <dgm:spPr/>
    </dgm:pt>
    <dgm:pt modelId="{4CA5B5EC-83A4-4E1A-B795-87A0E9B4C77A}" type="pres">
      <dgm:prSet presAssocID="{3CA3A457-4387-4627-BF37-B0439608E04C}" presName="connectorText" presStyleLbl="sibTrans1D1" presStyleIdx="0" presStyleCnt="5"/>
      <dgm:spPr/>
    </dgm:pt>
    <dgm:pt modelId="{B27B4F00-AC75-44BE-B63A-6135C8753843}" type="pres">
      <dgm:prSet presAssocID="{7CB45F0F-AE71-41AB-8319-52FE8EDF187C}" presName="node" presStyleLbl="node1" presStyleIdx="1" presStyleCnt="6">
        <dgm:presLayoutVars>
          <dgm:bulletEnabled val="1"/>
        </dgm:presLayoutVars>
      </dgm:prSet>
      <dgm:spPr/>
    </dgm:pt>
    <dgm:pt modelId="{D39E25EA-6CDA-456D-B853-39354BBD17B1}" type="pres">
      <dgm:prSet presAssocID="{B805CD60-4E17-4751-8675-C625D48CCC86}" presName="sibTrans" presStyleLbl="sibTrans1D1" presStyleIdx="1" presStyleCnt="5"/>
      <dgm:spPr/>
    </dgm:pt>
    <dgm:pt modelId="{F128374B-4563-4FE7-B1A3-95F184C502F0}" type="pres">
      <dgm:prSet presAssocID="{B805CD60-4E17-4751-8675-C625D48CCC86}" presName="connectorText" presStyleLbl="sibTrans1D1" presStyleIdx="1" presStyleCnt="5"/>
      <dgm:spPr/>
    </dgm:pt>
    <dgm:pt modelId="{F6099061-274A-494F-92B1-98E4BA1FCED8}" type="pres">
      <dgm:prSet presAssocID="{1750808C-9503-4491-A526-179EF236CCDC}" presName="node" presStyleLbl="node1" presStyleIdx="2" presStyleCnt="6">
        <dgm:presLayoutVars>
          <dgm:bulletEnabled val="1"/>
        </dgm:presLayoutVars>
      </dgm:prSet>
      <dgm:spPr/>
    </dgm:pt>
    <dgm:pt modelId="{CF3CD6CB-166D-4755-A14A-5B6417CE6365}" type="pres">
      <dgm:prSet presAssocID="{2CAF9B5F-848D-447E-AA67-E2095CF8F3B0}" presName="sibTrans" presStyleLbl="sibTrans1D1" presStyleIdx="2" presStyleCnt="5"/>
      <dgm:spPr/>
    </dgm:pt>
    <dgm:pt modelId="{22DF8BF9-22E7-4746-B618-43FC3B35E928}" type="pres">
      <dgm:prSet presAssocID="{2CAF9B5F-848D-447E-AA67-E2095CF8F3B0}" presName="connectorText" presStyleLbl="sibTrans1D1" presStyleIdx="2" presStyleCnt="5"/>
      <dgm:spPr/>
    </dgm:pt>
    <dgm:pt modelId="{80DF53B7-D3C8-42A5-BED5-42C608BE722E}" type="pres">
      <dgm:prSet presAssocID="{77D0102D-094E-4855-85A1-F1783D014158}" presName="node" presStyleLbl="node1" presStyleIdx="3" presStyleCnt="6">
        <dgm:presLayoutVars>
          <dgm:bulletEnabled val="1"/>
        </dgm:presLayoutVars>
      </dgm:prSet>
      <dgm:spPr/>
    </dgm:pt>
    <dgm:pt modelId="{9E1E6E0D-0144-4EB8-B67E-15058AC417D2}" type="pres">
      <dgm:prSet presAssocID="{1F086C45-467E-46C7-93C1-027E2B06DACE}" presName="sibTrans" presStyleLbl="sibTrans1D1" presStyleIdx="3" presStyleCnt="5"/>
      <dgm:spPr/>
    </dgm:pt>
    <dgm:pt modelId="{D4E5E82A-44EB-4DB7-99D9-A0D1070DD139}" type="pres">
      <dgm:prSet presAssocID="{1F086C45-467E-46C7-93C1-027E2B06DACE}" presName="connectorText" presStyleLbl="sibTrans1D1" presStyleIdx="3" presStyleCnt="5"/>
      <dgm:spPr/>
    </dgm:pt>
    <dgm:pt modelId="{8E75F95D-3259-49C9-8581-8D7BE5C6E6CF}" type="pres">
      <dgm:prSet presAssocID="{3AB6F4FE-2FBC-4B8E-A67E-459FEFCB3E01}" presName="node" presStyleLbl="node1" presStyleIdx="4" presStyleCnt="6">
        <dgm:presLayoutVars>
          <dgm:bulletEnabled val="1"/>
        </dgm:presLayoutVars>
      </dgm:prSet>
      <dgm:spPr/>
    </dgm:pt>
    <dgm:pt modelId="{26C8C5B7-DE23-417F-B3D1-1864020F7F70}" type="pres">
      <dgm:prSet presAssocID="{790299CF-FEAE-494D-A966-E7B68D5EE919}" presName="sibTrans" presStyleLbl="sibTrans1D1" presStyleIdx="4" presStyleCnt="5"/>
      <dgm:spPr/>
    </dgm:pt>
    <dgm:pt modelId="{9045DE82-7BD0-4EB3-9F0D-EF2E6F048690}" type="pres">
      <dgm:prSet presAssocID="{790299CF-FEAE-494D-A966-E7B68D5EE919}" presName="connectorText" presStyleLbl="sibTrans1D1" presStyleIdx="4" presStyleCnt="5"/>
      <dgm:spPr/>
    </dgm:pt>
    <dgm:pt modelId="{F17F59BF-0E67-4540-BFFE-D8652FDBFD9E}" type="pres">
      <dgm:prSet presAssocID="{D2177393-CDC3-4BCD-A4BA-FD7A29FD8493}" presName="node" presStyleLbl="node1" presStyleIdx="5" presStyleCnt="6">
        <dgm:presLayoutVars>
          <dgm:bulletEnabled val="1"/>
        </dgm:presLayoutVars>
      </dgm:prSet>
      <dgm:spPr/>
    </dgm:pt>
  </dgm:ptLst>
  <dgm:cxnLst>
    <dgm:cxn modelId="{06EB9F03-C180-48EE-9302-DE2D6E9CF7E6}" type="presOf" srcId="{2CAF9B5F-848D-447E-AA67-E2095CF8F3B0}" destId="{22DF8BF9-22E7-4746-B618-43FC3B35E928}" srcOrd="1" destOrd="0" presId="urn:microsoft.com/office/officeart/2005/8/layout/bProcess3"/>
    <dgm:cxn modelId="{F2C6FE06-60A1-4D9A-A6A8-733A6A793E51}" srcId="{CA780539-464B-45C7-8067-E885C9C4C16B}" destId="{D3573F04-8AD7-4B4C-89F4-CE630105D825}" srcOrd="0" destOrd="0" parTransId="{A9482D99-CC92-472A-880F-96101E1E238A}" sibTransId="{3CA3A457-4387-4627-BF37-B0439608E04C}"/>
    <dgm:cxn modelId="{4D530D0F-85D5-4D86-898C-87BAAC5B324C}" type="presOf" srcId="{D2177393-CDC3-4BCD-A4BA-FD7A29FD8493}" destId="{F17F59BF-0E67-4540-BFFE-D8652FDBFD9E}" srcOrd="0" destOrd="0" presId="urn:microsoft.com/office/officeart/2005/8/layout/bProcess3"/>
    <dgm:cxn modelId="{F0A58824-8464-49E8-A4F5-6BDDFBE3DDCC}" type="presOf" srcId="{77D0102D-094E-4855-85A1-F1783D014158}" destId="{80DF53B7-D3C8-42A5-BED5-42C608BE722E}" srcOrd="0" destOrd="0" presId="urn:microsoft.com/office/officeart/2005/8/layout/bProcess3"/>
    <dgm:cxn modelId="{B9ACF829-BF29-4125-A73B-E96B6D9D0243}" type="presOf" srcId="{3CA3A457-4387-4627-BF37-B0439608E04C}" destId="{4CA5B5EC-83A4-4E1A-B795-87A0E9B4C77A}" srcOrd="1" destOrd="0" presId="urn:microsoft.com/office/officeart/2005/8/layout/bProcess3"/>
    <dgm:cxn modelId="{4DB8B83C-4A34-4DE7-8E67-7C31667CAF98}" type="presOf" srcId="{B805CD60-4E17-4751-8675-C625D48CCC86}" destId="{D39E25EA-6CDA-456D-B853-39354BBD17B1}" srcOrd="0" destOrd="0" presId="urn:microsoft.com/office/officeart/2005/8/layout/bProcess3"/>
    <dgm:cxn modelId="{59EF603F-F76B-4B51-9B06-1A423D04C744}" srcId="{CA780539-464B-45C7-8067-E885C9C4C16B}" destId="{77D0102D-094E-4855-85A1-F1783D014158}" srcOrd="3" destOrd="0" parTransId="{4F35C171-C8DD-406F-B6F8-64F64F0AFD27}" sibTransId="{1F086C45-467E-46C7-93C1-027E2B06DACE}"/>
    <dgm:cxn modelId="{6EDE3F45-3316-41AD-B93A-3DEA81B6585F}" type="presOf" srcId="{3AB6F4FE-2FBC-4B8E-A67E-459FEFCB3E01}" destId="{8E75F95D-3259-49C9-8581-8D7BE5C6E6CF}" srcOrd="0" destOrd="0" presId="urn:microsoft.com/office/officeart/2005/8/layout/bProcess3"/>
    <dgm:cxn modelId="{19DC5E49-978F-49BD-9E38-78697E304436}" type="presOf" srcId="{B805CD60-4E17-4751-8675-C625D48CCC86}" destId="{F128374B-4563-4FE7-B1A3-95F184C502F0}" srcOrd="1" destOrd="0" presId="urn:microsoft.com/office/officeart/2005/8/layout/bProcess3"/>
    <dgm:cxn modelId="{D6FD3A55-A9FA-4019-AFEF-86E360B3BDA0}" srcId="{CA780539-464B-45C7-8067-E885C9C4C16B}" destId="{D2177393-CDC3-4BCD-A4BA-FD7A29FD8493}" srcOrd="5" destOrd="0" parTransId="{77F902AC-2653-4AE5-8866-D5F985854D6D}" sibTransId="{62BFD2BC-D74A-40F1-8FD0-6007B85BFCE7}"/>
    <dgm:cxn modelId="{32FF3877-84A4-45C4-B279-F42794CE1474}" type="presOf" srcId="{3CA3A457-4387-4627-BF37-B0439608E04C}" destId="{CA9081EF-AF90-43BF-B53C-D4080FE8ADBF}" srcOrd="0" destOrd="0" presId="urn:microsoft.com/office/officeart/2005/8/layout/bProcess3"/>
    <dgm:cxn modelId="{CCFA9C8F-A873-4D8E-9645-D96EA980B13F}" type="presOf" srcId="{D3573F04-8AD7-4B4C-89F4-CE630105D825}" destId="{0C359076-0674-49F3-B89D-2CDF2F7BEF62}" srcOrd="0" destOrd="0" presId="urn:microsoft.com/office/officeart/2005/8/layout/bProcess3"/>
    <dgm:cxn modelId="{411DE691-65D8-4B89-A5C3-CFCBF080BB3D}" type="presOf" srcId="{2CAF9B5F-848D-447E-AA67-E2095CF8F3B0}" destId="{CF3CD6CB-166D-4755-A14A-5B6417CE6365}" srcOrd="0" destOrd="0" presId="urn:microsoft.com/office/officeart/2005/8/layout/bProcess3"/>
    <dgm:cxn modelId="{21256F9F-D6CB-42E9-A725-1B9B884F0A31}" type="presOf" srcId="{CA780539-464B-45C7-8067-E885C9C4C16B}" destId="{75B98F65-3F7F-4A73-8CEB-51929EEB78A2}" srcOrd="0" destOrd="0" presId="urn:microsoft.com/office/officeart/2005/8/layout/bProcess3"/>
    <dgm:cxn modelId="{08BE2CC2-6032-49FD-B997-73D8735F1A22}" srcId="{CA780539-464B-45C7-8067-E885C9C4C16B}" destId="{1750808C-9503-4491-A526-179EF236CCDC}" srcOrd="2" destOrd="0" parTransId="{98DFCD47-C504-4DC1-B75E-16D0E50EBC29}" sibTransId="{2CAF9B5F-848D-447E-AA67-E2095CF8F3B0}"/>
    <dgm:cxn modelId="{00BD15CF-DCB2-4B03-81FF-0D80FCAD1C22}" type="presOf" srcId="{1F086C45-467E-46C7-93C1-027E2B06DACE}" destId="{9E1E6E0D-0144-4EB8-B67E-15058AC417D2}" srcOrd="0" destOrd="0" presId="urn:microsoft.com/office/officeart/2005/8/layout/bProcess3"/>
    <dgm:cxn modelId="{A9510ED0-B098-4914-A0A0-368C0A97F6D2}" type="presOf" srcId="{1750808C-9503-4491-A526-179EF236CCDC}" destId="{F6099061-274A-494F-92B1-98E4BA1FCED8}" srcOrd="0" destOrd="0" presId="urn:microsoft.com/office/officeart/2005/8/layout/bProcess3"/>
    <dgm:cxn modelId="{1D8B07D8-91FD-4A5D-A84B-FDDD99531CAF}" type="presOf" srcId="{790299CF-FEAE-494D-A966-E7B68D5EE919}" destId="{26C8C5B7-DE23-417F-B3D1-1864020F7F70}" srcOrd="0" destOrd="0" presId="urn:microsoft.com/office/officeart/2005/8/layout/bProcess3"/>
    <dgm:cxn modelId="{FB8F81D9-0A19-4103-ABA0-3C9E2A4A2D95}" srcId="{CA780539-464B-45C7-8067-E885C9C4C16B}" destId="{7CB45F0F-AE71-41AB-8319-52FE8EDF187C}" srcOrd="1" destOrd="0" parTransId="{A3C8C101-5791-42DB-8664-8472987A6176}" sibTransId="{B805CD60-4E17-4751-8675-C625D48CCC86}"/>
    <dgm:cxn modelId="{3160FEED-E7B2-4878-9FA8-2C1B28CD8689}" srcId="{CA780539-464B-45C7-8067-E885C9C4C16B}" destId="{3AB6F4FE-2FBC-4B8E-A67E-459FEFCB3E01}" srcOrd="4" destOrd="0" parTransId="{5DC974E4-CD1F-4323-B9DC-8829E12D8AB3}" sibTransId="{790299CF-FEAE-494D-A966-E7B68D5EE919}"/>
    <dgm:cxn modelId="{18457DEE-2F3A-4838-AFFF-AF727C2E1377}" type="presOf" srcId="{790299CF-FEAE-494D-A966-E7B68D5EE919}" destId="{9045DE82-7BD0-4EB3-9F0D-EF2E6F048690}" srcOrd="1" destOrd="0" presId="urn:microsoft.com/office/officeart/2005/8/layout/bProcess3"/>
    <dgm:cxn modelId="{B41EF3F2-EA46-49E2-8F41-C6805141F63F}" type="presOf" srcId="{1F086C45-467E-46C7-93C1-027E2B06DACE}" destId="{D4E5E82A-44EB-4DB7-99D9-A0D1070DD139}" srcOrd="1" destOrd="0" presId="urn:microsoft.com/office/officeart/2005/8/layout/bProcess3"/>
    <dgm:cxn modelId="{0F2BDAF7-7BF3-4C9F-98EE-9BB7901B8953}" type="presOf" srcId="{7CB45F0F-AE71-41AB-8319-52FE8EDF187C}" destId="{B27B4F00-AC75-44BE-B63A-6135C8753843}" srcOrd="0" destOrd="0" presId="urn:microsoft.com/office/officeart/2005/8/layout/bProcess3"/>
    <dgm:cxn modelId="{2FE4ECB2-BF79-4087-B12A-10728BAF52D6}" type="presParOf" srcId="{75B98F65-3F7F-4A73-8CEB-51929EEB78A2}" destId="{0C359076-0674-49F3-B89D-2CDF2F7BEF62}" srcOrd="0" destOrd="0" presId="urn:microsoft.com/office/officeart/2005/8/layout/bProcess3"/>
    <dgm:cxn modelId="{39148293-85FA-476B-B1EA-B30C9DC2EAC3}" type="presParOf" srcId="{75B98F65-3F7F-4A73-8CEB-51929EEB78A2}" destId="{CA9081EF-AF90-43BF-B53C-D4080FE8ADBF}" srcOrd="1" destOrd="0" presId="urn:microsoft.com/office/officeart/2005/8/layout/bProcess3"/>
    <dgm:cxn modelId="{298197AB-EB37-488B-B317-746782E45E63}" type="presParOf" srcId="{CA9081EF-AF90-43BF-B53C-D4080FE8ADBF}" destId="{4CA5B5EC-83A4-4E1A-B795-87A0E9B4C77A}" srcOrd="0" destOrd="0" presId="urn:microsoft.com/office/officeart/2005/8/layout/bProcess3"/>
    <dgm:cxn modelId="{A07B54E6-AB72-4332-8A8A-28F987C0BA8A}" type="presParOf" srcId="{75B98F65-3F7F-4A73-8CEB-51929EEB78A2}" destId="{B27B4F00-AC75-44BE-B63A-6135C8753843}" srcOrd="2" destOrd="0" presId="urn:microsoft.com/office/officeart/2005/8/layout/bProcess3"/>
    <dgm:cxn modelId="{54B9E8BA-6FE5-4BBD-8F21-27CCC104BE62}" type="presParOf" srcId="{75B98F65-3F7F-4A73-8CEB-51929EEB78A2}" destId="{D39E25EA-6CDA-456D-B853-39354BBD17B1}" srcOrd="3" destOrd="0" presId="urn:microsoft.com/office/officeart/2005/8/layout/bProcess3"/>
    <dgm:cxn modelId="{B825A5CD-6180-4ACF-B372-F1CB3EFAA32F}" type="presParOf" srcId="{D39E25EA-6CDA-456D-B853-39354BBD17B1}" destId="{F128374B-4563-4FE7-B1A3-95F184C502F0}" srcOrd="0" destOrd="0" presId="urn:microsoft.com/office/officeart/2005/8/layout/bProcess3"/>
    <dgm:cxn modelId="{B3EB76A8-85D9-4359-9F10-DE64E0CCFFB5}" type="presParOf" srcId="{75B98F65-3F7F-4A73-8CEB-51929EEB78A2}" destId="{F6099061-274A-494F-92B1-98E4BA1FCED8}" srcOrd="4" destOrd="0" presId="urn:microsoft.com/office/officeart/2005/8/layout/bProcess3"/>
    <dgm:cxn modelId="{A71D8E37-811B-4EDB-B948-6CD5CA026548}" type="presParOf" srcId="{75B98F65-3F7F-4A73-8CEB-51929EEB78A2}" destId="{CF3CD6CB-166D-4755-A14A-5B6417CE6365}" srcOrd="5" destOrd="0" presId="urn:microsoft.com/office/officeart/2005/8/layout/bProcess3"/>
    <dgm:cxn modelId="{E171D564-DFBB-411B-9EAC-FA52AE664834}" type="presParOf" srcId="{CF3CD6CB-166D-4755-A14A-5B6417CE6365}" destId="{22DF8BF9-22E7-4746-B618-43FC3B35E928}" srcOrd="0" destOrd="0" presId="urn:microsoft.com/office/officeart/2005/8/layout/bProcess3"/>
    <dgm:cxn modelId="{8502FBB7-7ED2-4216-8B53-0F692F246B45}" type="presParOf" srcId="{75B98F65-3F7F-4A73-8CEB-51929EEB78A2}" destId="{80DF53B7-D3C8-42A5-BED5-42C608BE722E}" srcOrd="6" destOrd="0" presId="urn:microsoft.com/office/officeart/2005/8/layout/bProcess3"/>
    <dgm:cxn modelId="{E837F2A1-F0B5-415B-AFCA-6911957A69AC}" type="presParOf" srcId="{75B98F65-3F7F-4A73-8CEB-51929EEB78A2}" destId="{9E1E6E0D-0144-4EB8-B67E-15058AC417D2}" srcOrd="7" destOrd="0" presId="urn:microsoft.com/office/officeart/2005/8/layout/bProcess3"/>
    <dgm:cxn modelId="{8E42F38E-0DAD-4B49-8A1C-966D71440DE1}" type="presParOf" srcId="{9E1E6E0D-0144-4EB8-B67E-15058AC417D2}" destId="{D4E5E82A-44EB-4DB7-99D9-A0D1070DD139}" srcOrd="0" destOrd="0" presId="urn:microsoft.com/office/officeart/2005/8/layout/bProcess3"/>
    <dgm:cxn modelId="{02992D30-0D27-45C5-A867-C57911A3D315}" type="presParOf" srcId="{75B98F65-3F7F-4A73-8CEB-51929EEB78A2}" destId="{8E75F95D-3259-49C9-8581-8D7BE5C6E6CF}" srcOrd="8" destOrd="0" presId="urn:microsoft.com/office/officeart/2005/8/layout/bProcess3"/>
    <dgm:cxn modelId="{AFF4C319-284B-4D74-AA02-07BF3ED526BE}" type="presParOf" srcId="{75B98F65-3F7F-4A73-8CEB-51929EEB78A2}" destId="{26C8C5B7-DE23-417F-B3D1-1864020F7F70}" srcOrd="9" destOrd="0" presId="urn:microsoft.com/office/officeart/2005/8/layout/bProcess3"/>
    <dgm:cxn modelId="{3F4706AC-EB6B-4A53-8DF2-67E0E752D797}" type="presParOf" srcId="{26C8C5B7-DE23-417F-B3D1-1864020F7F70}" destId="{9045DE82-7BD0-4EB3-9F0D-EF2E6F048690}" srcOrd="0" destOrd="0" presId="urn:microsoft.com/office/officeart/2005/8/layout/bProcess3"/>
    <dgm:cxn modelId="{13C6C252-340C-4CB6-97E9-FB195317F88C}" type="presParOf" srcId="{75B98F65-3F7F-4A73-8CEB-51929EEB78A2}" destId="{F17F59BF-0E67-4540-BFFE-D8652FDBFD9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780539-464B-45C7-8067-E885C9C4C16B}"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GB"/>
        </a:p>
      </dgm:t>
    </dgm:pt>
    <dgm:pt modelId="{D3573F04-8AD7-4B4C-89F4-CE630105D825}">
      <dgm:prSet phldrT="[Text]" custT="1"/>
      <dgm:spPr/>
      <dgm:t>
        <a:bodyPr/>
        <a:lstStyle/>
        <a:p>
          <a:r>
            <a:rPr lang="en-GB" sz="2700" dirty="0"/>
            <a:t>Do my drivers have the right to remain in the UK?</a:t>
          </a:r>
        </a:p>
      </dgm:t>
    </dgm:pt>
    <dgm:pt modelId="{A9482D99-CC92-472A-880F-96101E1E238A}" type="parTrans" cxnId="{F2C6FE06-60A1-4D9A-A6A8-733A6A793E51}">
      <dgm:prSet/>
      <dgm:spPr/>
      <dgm:t>
        <a:bodyPr/>
        <a:lstStyle/>
        <a:p>
          <a:endParaRPr lang="en-GB"/>
        </a:p>
      </dgm:t>
    </dgm:pt>
    <dgm:pt modelId="{3CA3A457-4387-4627-BF37-B0439608E04C}" type="sibTrans" cxnId="{F2C6FE06-60A1-4D9A-A6A8-733A6A793E51}">
      <dgm:prSet/>
      <dgm:spPr/>
      <dgm:t>
        <a:bodyPr/>
        <a:lstStyle/>
        <a:p>
          <a:endParaRPr lang="en-GB"/>
        </a:p>
      </dgm:t>
    </dgm:pt>
    <dgm:pt modelId="{77D0102D-094E-4855-85A1-F1783D014158}">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700" dirty="0"/>
            <a:t>Do they have the right sort of IDP?</a:t>
          </a:r>
        </a:p>
        <a:p>
          <a:pPr marL="0" lvl="0" defTabSz="1200150">
            <a:lnSpc>
              <a:spcPct val="90000"/>
            </a:lnSpc>
            <a:spcBef>
              <a:spcPct val="0"/>
            </a:spcBef>
            <a:spcAft>
              <a:spcPct val="35000"/>
            </a:spcAft>
            <a:buNone/>
          </a:pPr>
          <a:endParaRPr lang="en-GB" sz="2700" dirty="0"/>
        </a:p>
      </dgm:t>
    </dgm:pt>
    <dgm:pt modelId="{4F35C171-C8DD-406F-B6F8-64F64F0AFD27}" type="parTrans" cxnId="{59EF603F-F76B-4B51-9B06-1A423D04C744}">
      <dgm:prSet/>
      <dgm:spPr/>
      <dgm:t>
        <a:bodyPr/>
        <a:lstStyle/>
        <a:p>
          <a:endParaRPr lang="en-GB"/>
        </a:p>
      </dgm:t>
    </dgm:pt>
    <dgm:pt modelId="{1F086C45-467E-46C7-93C1-027E2B06DACE}" type="sibTrans" cxnId="{59EF603F-F76B-4B51-9B06-1A423D04C744}">
      <dgm:prSet/>
      <dgm:spPr/>
      <dgm:t>
        <a:bodyPr/>
        <a:lstStyle/>
        <a:p>
          <a:endParaRPr lang="en-GB"/>
        </a:p>
      </dgm:t>
    </dgm:pt>
    <dgm:pt modelId="{3AB6F4FE-2FBC-4B8E-A67E-459FEFCB3E01}">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700" dirty="0">
              <a:solidFill>
                <a:schemeClr val="tx1"/>
              </a:solidFill>
            </a:rPr>
            <a:t>Have they obtained their CPC in the UK?</a:t>
          </a:r>
          <a:endParaRPr lang="en-GB" dirty="0">
            <a:solidFill>
              <a:schemeClr val="tx1"/>
            </a:solidFill>
          </a:endParaRPr>
        </a:p>
      </dgm:t>
    </dgm:pt>
    <dgm:pt modelId="{5DC974E4-CD1F-4323-B9DC-8829E12D8AB3}" type="parTrans" cxnId="{3160FEED-E7B2-4878-9FA8-2C1B28CD8689}">
      <dgm:prSet/>
      <dgm:spPr/>
      <dgm:t>
        <a:bodyPr/>
        <a:lstStyle/>
        <a:p>
          <a:endParaRPr lang="en-GB"/>
        </a:p>
      </dgm:t>
    </dgm:pt>
    <dgm:pt modelId="{790299CF-FEAE-494D-A966-E7B68D5EE919}" type="sibTrans" cxnId="{3160FEED-E7B2-4878-9FA8-2C1B28CD8689}">
      <dgm:prSet/>
      <dgm:spPr/>
      <dgm:t>
        <a:bodyPr/>
        <a:lstStyle/>
        <a:p>
          <a:endParaRPr lang="en-GB"/>
        </a:p>
      </dgm:t>
    </dgm:pt>
    <dgm:pt modelId="{D2177393-CDC3-4BCD-A4BA-FD7A29FD8493}">
      <dgm:prSet phldrT="[Text]"/>
      <dgm:spPr/>
      <dgm:t>
        <a:bodyPr/>
        <a:lstStyle/>
        <a:p>
          <a:r>
            <a:rPr lang="en-GB" dirty="0"/>
            <a:t>Border delays: at what point does it become unsustainable?</a:t>
          </a:r>
        </a:p>
      </dgm:t>
    </dgm:pt>
    <dgm:pt modelId="{77F902AC-2653-4AE5-8866-D5F985854D6D}" type="parTrans" cxnId="{D6FD3A55-A9FA-4019-AFEF-86E360B3BDA0}">
      <dgm:prSet/>
      <dgm:spPr/>
      <dgm:t>
        <a:bodyPr/>
        <a:lstStyle/>
        <a:p>
          <a:endParaRPr lang="en-GB"/>
        </a:p>
      </dgm:t>
    </dgm:pt>
    <dgm:pt modelId="{62BFD2BC-D74A-40F1-8FD0-6007B85BFCE7}" type="sibTrans" cxnId="{D6FD3A55-A9FA-4019-AFEF-86E360B3BDA0}">
      <dgm:prSet/>
      <dgm:spPr/>
      <dgm:t>
        <a:bodyPr/>
        <a:lstStyle/>
        <a:p>
          <a:endParaRPr lang="en-GB"/>
        </a:p>
      </dgm:t>
    </dgm:pt>
    <dgm:pt modelId="{464BFDEA-D89E-47AF-AEB8-4FB693CA6623}">
      <dgm:prSet/>
      <dgm:spPr/>
      <dgm:t>
        <a:bodyPr/>
        <a:lstStyle/>
        <a:p>
          <a:r>
            <a:rPr lang="en-GB"/>
            <a:t>Do my drivers have full passports?</a:t>
          </a:r>
          <a:endParaRPr lang="en-GB" dirty="0"/>
        </a:p>
      </dgm:t>
    </dgm:pt>
    <dgm:pt modelId="{0EF8E065-1499-47F3-ACCA-836FDCA6FD9F}" type="parTrans" cxnId="{A453EAA2-0700-4320-A544-FACF26AD68CC}">
      <dgm:prSet/>
      <dgm:spPr/>
      <dgm:t>
        <a:bodyPr/>
        <a:lstStyle/>
        <a:p>
          <a:endParaRPr lang="en-GB"/>
        </a:p>
      </dgm:t>
    </dgm:pt>
    <dgm:pt modelId="{D67AAA4D-987B-49C0-BB5E-3EA2131981EF}" type="sibTrans" cxnId="{A453EAA2-0700-4320-A544-FACF26AD68CC}">
      <dgm:prSet/>
      <dgm:spPr/>
      <dgm:t>
        <a:bodyPr/>
        <a:lstStyle/>
        <a:p>
          <a:endParaRPr lang="en-GB"/>
        </a:p>
      </dgm:t>
    </dgm:pt>
    <dgm:pt modelId="{352C6046-5210-4BB2-B00C-F57FBBCE1717}">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700" dirty="0"/>
            <a:t>Do my drivers understand that local &amp; AETR rules apply?</a:t>
          </a:r>
        </a:p>
        <a:p>
          <a:pPr marL="0" lvl="0" defTabSz="1200150">
            <a:lnSpc>
              <a:spcPct val="90000"/>
            </a:lnSpc>
            <a:spcBef>
              <a:spcPct val="0"/>
            </a:spcBef>
            <a:spcAft>
              <a:spcPct val="35000"/>
            </a:spcAft>
            <a:buNone/>
          </a:pPr>
          <a:endParaRPr lang="en-GB" dirty="0"/>
        </a:p>
      </dgm:t>
    </dgm:pt>
    <dgm:pt modelId="{12DFE9B0-5CE5-4380-AD37-C8056A05D529}" type="parTrans" cxnId="{E58417DD-CF51-4B24-AF0E-E48AFC914125}">
      <dgm:prSet/>
      <dgm:spPr/>
      <dgm:t>
        <a:bodyPr/>
        <a:lstStyle/>
        <a:p>
          <a:endParaRPr lang="en-GB"/>
        </a:p>
      </dgm:t>
    </dgm:pt>
    <dgm:pt modelId="{4B818F07-BB53-40F3-A0E6-ACA2B0BD9F16}" type="sibTrans" cxnId="{E58417DD-CF51-4B24-AF0E-E48AFC914125}">
      <dgm:prSet/>
      <dgm:spPr/>
      <dgm:t>
        <a:bodyPr/>
        <a:lstStyle/>
        <a:p>
          <a:endParaRPr lang="en-GB"/>
        </a:p>
      </dgm:t>
    </dgm:pt>
    <dgm:pt modelId="{75B98F65-3F7F-4A73-8CEB-51929EEB78A2}" type="pres">
      <dgm:prSet presAssocID="{CA780539-464B-45C7-8067-E885C9C4C16B}" presName="Name0" presStyleCnt="0">
        <dgm:presLayoutVars>
          <dgm:dir/>
          <dgm:resizeHandles val="exact"/>
        </dgm:presLayoutVars>
      </dgm:prSet>
      <dgm:spPr/>
    </dgm:pt>
    <dgm:pt modelId="{0C359076-0674-49F3-B89D-2CDF2F7BEF62}" type="pres">
      <dgm:prSet presAssocID="{D3573F04-8AD7-4B4C-89F4-CE630105D825}" presName="node" presStyleLbl="node1" presStyleIdx="0" presStyleCnt="6">
        <dgm:presLayoutVars>
          <dgm:bulletEnabled val="1"/>
        </dgm:presLayoutVars>
      </dgm:prSet>
      <dgm:spPr/>
    </dgm:pt>
    <dgm:pt modelId="{CA9081EF-AF90-43BF-B53C-D4080FE8ADBF}" type="pres">
      <dgm:prSet presAssocID="{3CA3A457-4387-4627-BF37-B0439608E04C}" presName="sibTrans" presStyleLbl="sibTrans1D1" presStyleIdx="0" presStyleCnt="5"/>
      <dgm:spPr/>
    </dgm:pt>
    <dgm:pt modelId="{4CA5B5EC-83A4-4E1A-B795-87A0E9B4C77A}" type="pres">
      <dgm:prSet presAssocID="{3CA3A457-4387-4627-BF37-B0439608E04C}" presName="connectorText" presStyleLbl="sibTrans1D1" presStyleIdx="0" presStyleCnt="5"/>
      <dgm:spPr/>
    </dgm:pt>
    <dgm:pt modelId="{78AFEA8E-3A6B-40A2-88FA-9C9671238B89}" type="pres">
      <dgm:prSet presAssocID="{464BFDEA-D89E-47AF-AEB8-4FB693CA6623}" presName="node" presStyleLbl="node1" presStyleIdx="1" presStyleCnt="6">
        <dgm:presLayoutVars>
          <dgm:bulletEnabled val="1"/>
        </dgm:presLayoutVars>
      </dgm:prSet>
      <dgm:spPr/>
    </dgm:pt>
    <dgm:pt modelId="{35BB36BA-3863-4E13-B975-3FE0DF9F9395}" type="pres">
      <dgm:prSet presAssocID="{D67AAA4D-987B-49C0-BB5E-3EA2131981EF}" presName="sibTrans" presStyleLbl="sibTrans1D1" presStyleIdx="1" presStyleCnt="5"/>
      <dgm:spPr/>
    </dgm:pt>
    <dgm:pt modelId="{141D72DC-511E-4F2C-A327-CCB7E75DA62B}" type="pres">
      <dgm:prSet presAssocID="{D67AAA4D-987B-49C0-BB5E-3EA2131981EF}" presName="connectorText" presStyleLbl="sibTrans1D1" presStyleIdx="1" presStyleCnt="5"/>
      <dgm:spPr/>
    </dgm:pt>
    <dgm:pt modelId="{80DF53B7-D3C8-42A5-BED5-42C608BE722E}" type="pres">
      <dgm:prSet presAssocID="{77D0102D-094E-4855-85A1-F1783D014158}" presName="node" presStyleLbl="node1" presStyleIdx="2" presStyleCnt="6">
        <dgm:presLayoutVars>
          <dgm:bulletEnabled val="1"/>
        </dgm:presLayoutVars>
      </dgm:prSet>
      <dgm:spPr/>
    </dgm:pt>
    <dgm:pt modelId="{9E1E6E0D-0144-4EB8-B67E-15058AC417D2}" type="pres">
      <dgm:prSet presAssocID="{1F086C45-467E-46C7-93C1-027E2B06DACE}" presName="sibTrans" presStyleLbl="sibTrans1D1" presStyleIdx="2" presStyleCnt="5"/>
      <dgm:spPr/>
    </dgm:pt>
    <dgm:pt modelId="{D4E5E82A-44EB-4DB7-99D9-A0D1070DD139}" type="pres">
      <dgm:prSet presAssocID="{1F086C45-467E-46C7-93C1-027E2B06DACE}" presName="connectorText" presStyleLbl="sibTrans1D1" presStyleIdx="2" presStyleCnt="5"/>
      <dgm:spPr/>
    </dgm:pt>
    <dgm:pt modelId="{8E75F95D-3259-49C9-8581-8D7BE5C6E6CF}" type="pres">
      <dgm:prSet presAssocID="{3AB6F4FE-2FBC-4B8E-A67E-459FEFCB3E01}" presName="node" presStyleLbl="node1" presStyleIdx="3" presStyleCnt="6">
        <dgm:presLayoutVars>
          <dgm:bulletEnabled val="1"/>
        </dgm:presLayoutVars>
      </dgm:prSet>
      <dgm:spPr/>
    </dgm:pt>
    <dgm:pt modelId="{26C8C5B7-DE23-417F-B3D1-1864020F7F70}" type="pres">
      <dgm:prSet presAssocID="{790299CF-FEAE-494D-A966-E7B68D5EE919}" presName="sibTrans" presStyleLbl="sibTrans1D1" presStyleIdx="3" presStyleCnt="5"/>
      <dgm:spPr/>
    </dgm:pt>
    <dgm:pt modelId="{9045DE82-7BD0-4EB3-9F0D-EF2E6F048690}" type="pres">
      <dgm:prSet presAssocID="{790299CF-FEAE-494D-A966-E7B68D5EE919}" presName="connectorText" presStyleLbl="sibTrans1D1" presStyleIdx="3" presStyleCnt="5"/>
      <dgm:spPr/>
    </dgm:pt>
    <dgm:pt modelId="{A1F4CEBA-9884-4EB1-AC55-9BE0293E64D7}" type="pres">
      <dgm:prSet presAssocID="{352C6046-5210-4BB2-B00C-F57FBBCE1717}" presName="node" presStyleLbl="node1" presStyleIdx="4" presStyleCnt="6">
        <dgm:presLayoutVars>
          <dgm:bulletEnabled val="1"/>
        </dgm:presLayoutVars>
      </dgm:prSet>
      <dgm:spPr/>
    </dgm:pt>
    <dgm:pt modelId="{7359FB0A-CF1D-4F3A-A1BB-40D046C221B6}" type="pres">
      <dgm:prSet presAssocID="{4B818F07-BB53-40F3-A0E6-ACA2B0BD9F16}" presName="sibTrans" presStyleLbl="sibTrans1D1" presStyleIdx="4" presStyleCnt="5"/>
      <dgm:spPr/>
    </dgm:pt>
    <dgm:pt modelId="{02D26259-6AA0-4404-BDCB-B10B54F77703}" type="pres">
      <dgm:prSet presAssocID="{4B818F07-BB53-40F3-A0E6-ACA2B0BD9F16}" presName="connectorText" presStyleLbl="sibTrans1D1" presStyleIdx="4" presStyleCnt="5"/>
      <dgm:spPr/>
    </dgm:pt>
    <dgm:pt modelId="{F17F59BF-0E67-4540-BFFE-D8652FDBFD9E}" type="pres">
      <dgm:prSet presAssocID="{D2177393-CDC3-4BCD-A4BA-FD7A29FD8493}" presName="node" presStyleLbl="node1" presStyleIdx="5" presStyleCnt="6">
        <dgm:presLayoutVars>
          <dgm:bulletEnabled val="1"/>
        </dgm:presLayoutVars>
      </dgm:prSet>
      <dgm:spPr/>
    </dgm:pt>
  </dgm:ptLst>
  <dgm:cxnLst>
    <dgm:cxn modelId="{F2C6FE06-60A1-4D9A-A6A8-733A6A793E51}" srcId="{CA780539-464B-45C7-8067-E885C9C4C16B}" destId="{D3573F04-8AD7-4B4C-89F4-CE630105D825}" srcOrd="0" destOrd="0" parTransId="{A9482D99-CC92-472A-880F-96101E1E238A}" sibTransId="{3CA3A457-4387-4627-BF37-B0439608E04C}"/>
    <dgm:cxn modelId="{4D530D0F-85D5-4D86-898C-87BAAC5B324C}" type="presOf" srcId="{D2177393-CDC3-4BCD-A4BA-FD7A29FD8493}" destId="{F17F59BF-0E67-4540-BFFE-D8652FDBFD9E}" srcOrd="0" destOrd="0" presId="urn:microsoft.com/office/officeart/2005/8/layout/bProcess3"/>
    <dgm:cxn modelId="{F0A58824-8464-49E8-A4F5-6BDDFBE3DDCC}" type="presOf" srcId="{77D0102D-094E-4855-85A1-F1783D014158}" destId="{80DF53B7-D3C8-42A5-BED5-42C608BE722E}" srcOrd="0" destOrd="0" presId="urn:microsoft.com/office/officeart/2005/8/layout/bProcess3"/>
    <dgm:cxn modelId="{B9ACF829-BF29-4125-A73B-E96B6D9D0243}" type="presOf" srcId="{3CA3A457-4387-4627-BF37-B0439608E04C}" destId="{4CA5B5EC-83A4-4E1A-B795-87A0E9B4C77A}" srcOrd="1" destOrd="0" presId="urn:microsoft.com/office/officeart/2005/8/layout/bProcess3"/>
    <dgm:cxn modelId="{CE79AB2E-1031-47ED-9926-2CEF5B19B058}" type="presOf" srcId="{4B818F07-BB53-40F3-A0E6-ACA2B0BD9F16}" destId="{7359FB0A-CF1D-4F3A-A1BB-40D046C221B6}" srcOrd="0" destOrd="0" presId="urn:microsoft.com/office/officeart/2005/8/layout/bProcess3"/>
    <dgm:cxn modelId="{59EF603F-F76B-4B51-9B06-1A423D04C744}" srcId="{CA780539-464B-45C7-8067-E885C9C4C16B}" destId="{77D0102D-094E-4855-85A1-F1783D014158}" srcOrd="2" destOrd="0" parTransId="{4F35C171-C8DD-406F-B6F8-64F64F0AFD27}" sibTransId="{1F086C45-467E-46C7-93C1-027E2B06DACE}"/>
    <dgm:cxn modelId="{6EDE3F45-3316-41AD-B93A-3DEA81B6585F}" type="presOf" srcId="{3AB6F4FE-2FBC-4B8E-A67E-459FEFCB3E01}" destId="{8E75F95D-3259-49C9-8581-8D7BE5C6E6CF}" srcOrd="0" destOrd="0" presId="urn:microsoft.com/office/officeart/2005/8/layout/bProcess3"/>
    <dgm:cxn modelId="{898E3069-D1C4-4BED-9281-5EE390600B15}" type="presOf" srcId="{D67AAA4D-987B-49C0-BB5E-3EA2131981EF}" destId="{141D72DC-511E-4F2C-A327-CCB7E75DA62B}" srcOrd="1" destOrd="0" presId="urn:microsoft.com/office/officeart/2005/8/layout/bProcess3"/>
    <dgm:cxn modelId="{D6FD3A55-A9FA-4019-AFEF-86E360B3BDA0}" srcId="{CA780539-464B-45C7-8067-E885C9C4C16B}" destId="{D2177393-CDC3-4BCD-A4BA-FD7A29FD8493}" srcOrd="5" destOrd="0" parTransId="{77F902AC-2653-4AE5-8866-D5F985854D6D}" sibTransId="{62BFD2BC-D74A-40F1-8FD0-6007B85BFCE7}"/>
    <dgm:cxn modelId="{32FF3877-84A4-45C4-B279-F42794CE1474}" type="presOf" srcId="{3CA3A457-4387-4627-BF37-B0439608E04C}" destId="{CA9081EF-AF90-43BF-B53C-D4080FE8ADBF}" srcOrd="0" destOrd="0" presId="urn:microsoft.com/office/officeart/2005/8/layout/bProcess3"/>
    <dgm:cxn modelId="{EBF95686-F182-4CF9-A0CC-26B53B1C256D}" type="presOf" srcId="{464BFDEA-D89E-47AF-AEB8-4FB693CA6623}" destId="{78AFEA8E-3A6B-40A2-88FA-9C9671238B89}" srcOrd="0" destOrd="0" presId="urn:microsoft.com/office/officeart/2005/8/layout/bProcess3"/>
    <dgm:cxn modelId="{CCFA9C8F-A873-4D8E-9645-D96EA980B13F}" type="presOf" srcId="{D3573F04-8AD7-4B4C-89F4-CE630105D825}" destId="{0C359076-0674-49F3-B89D-2CDF2F7BEF62}" srcOrd="0" destOrd="0" presId="urn:microsoft.com/office/officeart/2005/8/layout/bProcess3"/>
    <dgm:cxn modelId="{21256F9F-D6CB-42E9-A725-1B9B884F0A31}" type="presOf" srcId="{CA780539-464B-45C7-8067-E885C9C4C16B}" destId="{75B98F65-3F7F-4A73-8CEB-51929EEB78A2}" srcOrd="0" destOrd="0" presId="urn:microsoft.com/office/officeart/2005/8/layout/bProcess3"/>
    <dgm:cxn modelId="{A453EAA2-0700-4320-A544-FACF26AD68CC}" srcId="{CA780539-464B-45C7-8067-E885C9C4C16B}" destId="{464BFDEA-D89E-47AF-AEB8-4FB693CA6623}" srcOrd="1" destOrd="0" parTransId="{0EF8E065-1499-47F3-ACCA-836FDCA6FD9F}" sibTransId="{D67AAA4D-987B-49C0-BB5E-3EA2131981EF}"/>
    <dgm:cxn modelId="{957A72B0-78D6-468C-8BD7-68017EC03F04}" type="presOf" srcId="{352C6046-5210-4BB2-B00C-F57FBBCE1717}" destId="{A1F4CEBA-9884-4EB1-AC55-9BE0293E64D7}" srcOrd="0" destOrd="0" presId="urn:microsoft.com/office/officeart/2005/8/layout/bProcess3"/>
    <dgm:cxn modelId="{0A3609BD-1EA0-4DE3-BB6C-5CB3FFE864D5}" type="presOf" srcId="{D67AAA4D-987B-49C0-BB5E-3EA2131981EF}" destId="{35BB36BA-3863-4E13-B975-3FE0DF9F9395}" srcOrd="0" destOrd="0" presId="urn:microsoft.com/office/officeart/2005/8/layout/bProcess3"/>
    <dgm:cxn modelId="{43A6B7CC-FBA7-4027-AEDC-00CF0C079BC0}" type="presOf" srcId="{4B818F07-BB53-40F3-A0E6-ACA2B0BD9F16}" destId="{02D26259-6AA0-4404-BDCB-B10B54F77703}" srcOrd="1" destOrd="0" presId="urn:microsoft.com/office/officeart/2005/8/layout/bProcess3"/>
    <dgm:cxn modelId="{00BD15CF-DCB2-4B03-81FF-0D80FCAD1C22}" type="presOf" srcId="{1F086C45-467E-46C7-93C1-027E2B06DACE}" destId="{9E1E6E0D-0144-4EB8-B67E-15058AC417D2}" srcOrd="0" destOrd="0" presId="urn:microsoft.com/office/officeart/2005/8/layout/bProcess3"/>
    <dgm:cxn modelId="{1D8B07D8-91FD-4A5D-A84B-FDDD99531CAF}" type="presOf" srcId="{790299CF-FEAE-494D-A966-E7B68D5EE919}" destId="{26C8C5B7-DE23-417F-B3D1-1864020F7F70}" srcOrd="0" destOrd="0" presId="urn:microsoft.com/office/officeart/2005/8/layout/bProcess3"/>
    <dgm:cxn modelId="{E58417DD-CF51-4B24-AF0E-E48AFC914125}" srcId="{CA780539-464B-45C7-8067-E885C9C4C16B}" destId="{352C6046-5210-4BB2-B00C-F57FBBCE1717}" srcOrd="4" destOrd="0" parTransId="{12DFE9B0-5CE5-4380-AD37-C8056A05D529}" sibTransId="{4B818F07-BB53-40F3-A0E6-ACA2B0BD9F16}"/>
    <dgm:cxn modelId="{3160FEED-E7B2-4878-9FA8-2C1B28CD8689}" srcId="{CA780539-464B-45C7-8067-E885C9C4C16B}" destId="{3AB6F4FE-2FBC-4B8E-A67E-459FEFCB3E01}" srcOrd="3" destOrd="0" parTransId="{5DC974E4-CD1F-4323-B9DC-8829E12D8AB3}" sibTransId="{790299CF-FEAE-494D-A966-E7B68D5EE919}"/>
    <dgm:cxn modelId="{18457DEE-2F3A-4838-AFFF-AF727C2E1377}" type="presOf" srcId="{790299CF-FEAE-494D-A966-E7B68D5EE919}" destId="{9045DE82-7BD0-4EB3-9F0D-EF2E6F048690}" srcOrd="1" destOrd="0" presId="urn:microsoft.com/office/officeart/2005/8/layout/bProcess3"/>
    <dgm:cxn modelId="{B41EF3F2-EA46-49E2-8F41-C6805141F63F}" type="presOf" srcId="{1F086C45-467E-46C7-93C1-027E2B06DACE}" destId="{D4E5E82A-44EB-4DB7-99D9-A0D1070DD139}" srcOrd="1" destOrd="0" presId="urn:microsoft.com/office/officeart/2005/8/layout/bProcess3"/>
    <dgm:cxn modelId="{2FE4ECB2-BF79-4087-B12A-10728BAF52D6}" type="presParOf" srcId="{75B98F65-3F7F-4A73-8CEB-51929EEB78A2}" destId="{0C359076-0674-49F3-B89D-2CDF2F7BEF62}" srcOrd="0" destOrd="0" presId="urn:microsoft.com/office/officeart/2005/8/layout/bProcess3"/>
    <dgm:cxn modelId="{39148293-85FA-476B-B1EA-B30C9DC2EAC3}" type="presParOf" srcId="{75B98F65-3F7F-4A73-8CEB-51929EEB78A2}" destId="{CA9081EF-AF90-43BF-B53C-D4080FE8ADBF}" srcOrd="1" destOrd="0" presId="urn:microsoft.com/office/officeart/2005/8/layout/bProcess3"/>
    <dgm:cxn modelId="{298197AB-EB37-488B-B317-746782E45E63}" type="presParOf" srcId="{CA9081EF-AF90-43BF-B53C-D4080FE8ADBF}" destId="{4CA5B5EC-83A4-4E1A-B795-87A0E9B4C77A}" srcOrd="0" destOrd="0" presId="urn:microsoft.com/office/officeart/2005/8/layout/bProcess3"/>
    <dgm:cxn modelId="{27D3B669-DB33-4470-9116-5E556FCFCE55}" type="presParOf" srcId="{75B98F65-3F7F-4A73-8CEB-51929EEB78A2}" destId="{78AFEA8E-3A6B-40A2-88FA-9C9671238B89}" srcOrd="2" destOrd="0" presId="urn:microsoft.com/office/officeart/2005/8/layout/bProcess3"/>
    <dgm:cxn modelId="{7749801A-C4D0-48CB-BA22-B7520A36DD61}" type="presParOf" srcId="{75B98F65-3F7F-4A73-8CEB-51929EEB78A2}" destId="{35BB36BA-3863-4E13-B975-3FE0DF9F9395}" srcOrd="3" destOrd="0" presId="urn:microsoft.com/office/officeart/2005/8/layout/bProcess3"/>
    <dgm:cxn modelId="{F781B810-FDDC-43BE-BF92-03633590E86B}" type="presParOf" srcId="{35BB36BA-3863-4E13-B975-3FE0DF9F9395}" destId="{141D72DC-511E-4F2C-A327-CCB7E75DA62B}" srcOrd="0" destOrd="0" presId="urn:microsoft.com/office/officeart/2005/8/layout/bProcess3"/>
    <dgm:cxn modelId="{8502FBB7-7ED2-4216-8B53-0F692F246B45}" type="presParOf" srcId="{75B98F65-3F7F-4A73-8CEB-51929EEB78A2}" destId="{80DF53B7-D3C8-42A5-BED5-42C608BE722E}" srcOrd="4" destOrd="0" presId="urn:microsoft.com/office/officeart/2005/8/layout/bProcess3"/>
    <dgm:cxn modelId="{E837F2A1-F0B5-415B-AFCA-6911957A69AC}" type="presParOf" srcId="{75B98F65-3F7F-4A73-8CEB-51929EEB78A2}" destId="{9E1E6E0D-0144-4EB8-B67E-15058AC417D2}" srcOrd="5" destOrd="0" presId="urn:microsoft.com/office/officeart/2005/8/layout/bProcess3"/>
    <dgm:cxn modelId="{8E42F38E-0DAD-4B49-8A1C-966D71440DE1}" type="presParOf" srcId="{9E1E6E0D-0144-4EB8-B67E-15058AC417D2}" destId="{D4E5E82A-44EB-4DB7-99D9-A0D1070DD139}" srcOrd="0" destOrd="0" presId="urn:microsoft.com/office/officeart/2005/8/layout/bProcess3"/>
    <dgm:cxn modelId="{02992D30-0D27-45C5-A867-C57911A3D315}" type="presParOf" srcId="{75B98F65-3F7F-4A73-8CEB-51929EEB78A2}" destId="{8E75F95D-3259-49C9-8581-8D7BE5C6E6CF}" srcOrd="6" destOrd="0" presId="urn:microsoft.com/office/officeart/2005/8/layout/bProcess3"/>
    <dgm:cxn modelId="{AFF4C319-284B-4D74-AA02-07BF3ED526BE}" type="presParOf" srcId="{75B98F65-3F7F-4A73-8CEB-51929EEB78A2}" destId="{26C8C5B7-DE23-417F-B3D1-1864020F7F70}" srcOrd="7" destOrd="0" presId="urn:microsoft.com/office/officeart/2005/8/layout/bProcess3"/>
    <dgm:cxn modelId="{3F4706AC-EB6B-4A53-8DF2-67E0E752D797}" type="presParOf" srcId="{26C8C5B7-DE23-417F-B3D1-1864020F7F70}" destId="{9045DE82-7BD0-4EB3-9F0D-EF2E6F048690}" srcOrd="0" destOrd="0" presId="urn:microsoft.com/office/officeart/2005/8/layout/bProcess3"/>
    <dgm:cxn modelId="{218C448A-E669-4B54-87AC-D14143092537}" type="presParOf" srcId="{75B98F65-3F7F-4A73-8CEB-51929EEB78A2}" destId="{A1F4CEBA-9884-4EB1-AC55-9BE0293E64D7}" srcOrd="8" destOrd="0" presId="urn:microsoft.com/office/officeart/2005/8/layout/bProcess3"/>
    <dgm:cxn modelId="{19D2339F-DC92-45AD-96E8-475AB60A6569}" type="presParOf" srcId="{75B98F65-3F7F-4A73-8CEB-51929EEB78A2}" destId="{7359FB0A-CF1D-4F3A-A1BB-40D046C221B6}" srcOrd="9" destOrd="0" presId="urn:microsoft.com/office/officeart/2005/8/layout/bProcess3"/>
    <dgm:cxn modelId="{4AA143BC-DBE7-4369-84AA-AB4F5C5D48BB}" type="presParOf" srcId="{7359FB0A-CF1D-4F3A-A1BB-40D046C221B6}" destId="{02D26259-6AA0-4404-BDCB-B10B54F77703}" srcOrd="0" destOrd="0" presId="urn:microsoft.com/office/officeart/2005/8/layout/bProcess3"/>
    <dgm:cxn modelId="{13C6C252-340C-4CB6-97E9-FB195317F88C}" type="presParOf" srcId="{75B98F65-3F7F-4A73-8CEB-51929EEB78A2}" destId="{F17F59BF-0E67-4540-BFFE-D8652FDBFD9E}"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993555-9F8D-4743-9BF9-40F5702DE2D0}" type="doc">
      <dgm:prSet loTypeId="urn:microsoft.com/office/officeart/2005/8/layout/hList6" loCatId="list" qsTypeId="urn:microsoft.com/office/officeart/2005/8/quickstyle/simple1" qsCatId="simple" csTypeId="urn:microsoft.com/office/officeart/2005/8/colors/accent4_3" csCatId="accent4" phldr="1"/>
      <dgm:spPr/>
      <dgm:t>
        <a:bodyPr/>
        <a:lstStyle/>
        <a:p>
          <a:endParaRPr lang="en-US"/>
        </a:p>
      </dgm:t>
    </dgm:pt>
    <dgm:pt modelId="{DEDC138D-57FA-49C0-A531-54ACB7431E57}">
      <dgm:prSet phldrT="[Text]"/>
      <dgm:spPr>
        <a:solidFill>
          <a:schemeClr val="accent4">
            <a:lumMod val="50000"/>
          </a:schemeClr>
        </a:solidFill>
      </dgm:spPr>
      <dgm:t>
        <a:bodyPr/>
        <a:lstStyle/>
        <a:p>
          <a:r>
            <a:rPr lang="en-US" dirty="0">
              <a:solidFill>
                <a:schemeClr val="bg1"/>
              </a:solidFill>
            </a:rPr>
            <a:t>Review &amp; Assess</a:t>
          </a:r>
        </a:p>
      </dgm:t>
    </dgm:pt>
    <dgm:pt modelId="{38B34754-04A8-4E1E-B412-E82F41685A1F}" type="parTrans" cxnId="{CC191775-1BCE-4530-B09F-BA189CADDA53}">
      <dgm:prSet/>
      <dgm:spPr/>
      <dgm:t>
        <a:bodyPr/>
        <a:lstStyle/>
        <a:p>
          <a:endParaRPr lang="en-US"/>
        </a:p>
      </dgm:t>
    </dgm:pt>
    <dgm:pt modelId="{4BB187F2-5549-49C4-8F00-82B9724B4EBE}" type="sibTrans" cxnId="{CC191775-1BCE-4530-B09F-BA189CADDA53}">
      <dgm:prSet/>
      <dgm:spPr/>
      <dgm:t>
        <a:bodyPr/>
        <a:lstStyle/>
        <a:p>
          <a:endParaRPr lang="en-US"/>
        </a:p>
      </dgm:t>
    </dgm:pt>
    <dgm:pt modelId="{006FA1DF-755A-4DBE-8F11-92E987AA2AFF}">
      <dgm:prSet phldrT="[Text]"/>
      <dgm:spPr>
        <a:solidFill>
          <a:schemeClr val="accent4">
            <a:lumMod val="50000"/>
          </a:schemeClr>
        </a:solidFill>
      </dgm:spPr>
      <dgm:t>
        <a:bodyPr/>
        <a:lstStyle/>
        <a:p>
          <a:r>
            <a:rPr lang="en-US" dirty="0">
              <a:solidFill>
                <a:schemeClr val="bg1"/>
              </a:solidFill>
            </a:rPr>
            <a:t>% of UK workforce from EU-27</a:t>
          </a:r>
        </a:p>
      </dgm:t>
    </dgm:pt>
    <dgm:pt modelId="{8606C315-E302-4CB4-A603-F9F614945BB3}" type="parTrans" cxnId="{B643AE45-E0EA-4657-89C7-80B07635C432}">
      <dgm:prSet/>
      <dgm:spPr/>
      <dgm:t>
        <a:bodyPr/>
        <a:lstStyle/>
        <a:p>
          <a:endParaRPr lang="en-US"/>
        </a:p>
      </dgm:t>
    </dgm:pt>
    <dgm:pt modelId="{1AE7DD01-6F7F-4ABE-901C-A49AF375F99C}" type="sibTrans" cxnId="{B643AE45-E0EA-4657-89C7-80B07635C432}">
      <dgm:prSet/>
      <dgm:spPr/>
      <dgm:t>
        <a:bodyPr/>
        <a:lstStyle/>
        <a:p>
          <a:endParaRPr lang="en-US"/>
        </a:p>
      </dgm:t>
    </dgm:pt>
    <dgm:pt modelId="{157FE7DD-94BB-43BB-A392-3186885258FF}">
      <dgm:prSet phldrT="[Text]"/>
      <dgm:spPr>
        <a:solidFill>
          <a:schemeClr val="accent4">
            <a:lumMod val="50000"/>
          </a:schemeClr>
        </a:solidFill>
      </dgm:spPr>
      <dgm:t>
        <a:bodyPr/>
        <a:lstStyle/>
        <a:p>
          <a:r>
            <a:rPr lang="en-US" dirty="0">
              <a:solidFill>
                <a:schemeClr val="bg1"/>
              </a:solidFill>
            </a:rPr>
            <a:t>Agency workers?</a:t>
          </a:r>
        </a:p>
      </dgm:t>
    </dgm:pt>
    <dgm:pt modelId="{38733BB0-2A91-42D6-A312-4CEE8456A885}" type="parTrans" cxnId="{BAC8A0F9-8EB8-42E9-9B31-9C57CED08835}">
      <dgm:prSet/>
      <dgm:spPr/>
      <dgm:t>
        <a:bodyPr/>
        <a:lstStyle/>
        <a:p>
          <a:endParaRPr lang="en-US"/>
        </a:p>
      </dgm:t>
    </dgm:pt>
    <dgm:pt modelId="{5C2B33C0-EC0F-4E29-97BD-8DCBB4FF0E52}" type="sibTrans" cxnId="{BAC8A0F9-8EB8-42E9-9B31-9C57CED08835}">
      <dgm:prSet/>
      <dgm:spPr/>
      <dgm:t>
        <a:bodyPr/>
        <a:lstStyle/>
        <a:p>
          <a:endParaRPr lang="en-US"/>
        </a:p>
      </dgm:t>
    </dgm:pt>
    <dgm:pt modelId="{F5432B0A-4662-4219-911F-0C8C41A35D8F}">
      <dgm:prSet phldrT="[Text]"/>
      <dgm:spPr>
        <a:solidFill>
          <a:schemeClr val="accent4">
            <a:lumMod val="75000"/>
          </a:schemeClr>
        </a:solidFill>
      </dgm:spPr>
      <dgm:t>
        <a:bodyPr/>
        <a:lstStyle/>
        <a:p>
          <a:pPr>
            <a:buNone/>
          </a:pPr>
          <a:r>
            <a:rPr lang="en-US" dirty="0">
              <a:solidFill>
                <a:schemeClr val="tx1"/>
              </a:solidFill>
            </a:rPr>
            <a:t>Understand &amp; Communicate</a:t>
          </a:r>
        </a:p>
      </dgm:t>
    </dgm:pt>
    <dgm:pt modelId="{8D8A39D3-E0E0-4BC8-A3CE-12849A3B550A}" type="parTrans" cxnId="{4F0D4330-61E0-4FE3-8B27-18708388EAAE}">
      <dgm:prSet/>
      <dgm:spPr/>
      <dgm:t>
        <a:bodyPr/>
        <a:lstStyle/>
        <a:p>
          <a:endParaRPr lang="en-US"/>
        </a:p>
      </dgm:t>
    </dgm:pt>
    <dgm:pt modelId="{2DD04C36-DD54-4AB4-ADBB-95E61C892660}" type="sibTrans" cxnId="{4F0D4330-61E0-4FE3-8B27-18708388EAAE}">
      <dgm:prSet/>
      <dgm:spPr/>
      <dgm:t>
        <a:bodyPr/>
        <a:lstStyle/>
        <a:p>
          <a:endParaRPr lang="en-US"/>
        </a:p>
      </dgm:t>
    </dgm:pt>
    <dgm:pt modelId="{745087E5-785C-4904-BB3B-2B245F54E20C}">
      <dgm:prSet phldrT="[Text]"/>
      <dgm:spPr>
        <a:solidFill>
          <a:schemeClr val="accent4">
            <a:lumMod val="75000"/>
          </a:schemeClr>
        </a:solidFill>
      </dgm:spPr>
      <dgm:t>
        <a:bodyPr/>
        <a:lstStyle/>
        <a:p>
          <a:r>
            <a:rPr lang="en-US" dirty="0">
              <a:solidFill>
                <a:schemeClr val="tx1"/>
              </a:solidFill>
            </a:rPr>
            <a:t>Follow official UK Government guidance</a:t>
          </a:r>
        </a:p>
      </dgm:t>
    </dgm:pt>
    <dgm:pt modelId="{21FF5336-92ED-4248-AF63-EE2D1CEC61E2}" type="parTrans" cxnId="{DEB9A93C-AF8F-421D-8152-5E5D27805D35}">
      <dgm:prSet/>
      <dgm:spPr/>
      <dgm:t>
        <a:bodyPr/>
        <a:lstStyle/>
        <a:p>
          <a:endParaRPr lang="en-US"/>
        </a:p>
      </dgm:t>
    </dgm:pt>
    <dgm:pt modelId="{6276E9FF-1611-4698-BA65-03BA2E52BEE2}" type="sibTrans" cxnId="{DEB9A93C-AF8F-421D-8152-5E5D27805D35}">
      <dgm:prSet/>
      <dgm:spPr/>
      <dgm:t>
        <a:bodyPr/>
        <a:lstStyle/>
        <a:p>
          <a:endParaRPr lang="en-US"/>
        </a:p>
      </dgm:t>
    </dgm:pt>
    <dgm:pt modelId="{6E6C8824-D8EB-4831-B61D-9FD95E054EFE}">
      <dgm:prSet phldrT="[Text]"/>
      <dgm:spPr>
        <a:solidFill>
          <a:schemeClr val="accent4">
            <a:lumMod val="75000"/>
          </a:schemeClr>
        </a:solidFill>
      </dgm:spPr>
      <dgm:t>
        <a:bodyPr/>
        <a:lstStyle/>
        <a:p>
          <a:r>
            <a:rPr lang="en-US" dirty="0">
              <a:solidFill>
                <a:schemeClr val="tx1"/>
              </a:solidFill>
            </a:rPr>
            <a:t>Register for updates:</a:t>
          </a:r>
        </a:p>
      </dgm:t>
    </dgm:pt>
    <dgm:pt modelId="{5BB1AEC5-682D-47A2-9EF1-47F9DB3A0F5D}" type="parTrans" cxnId="{10C6A836-7A6F-4885-8B51-3A9E1CFB9AF8}">
      <dgm:prSet/>
      <dgm:spPr/>
      <dgm:t>
        <a:bodyPr/>
        <a:lstStyle/>
        <a:p>
          <a:endParaRPr lang="en-US"/>
        </a:p>
      </dgm:t>
    </dgm:pt>
    <dgm:pt modelId="{E8136EB2-8823-4728-B804-771832715901}" type="sibTrans" cxnId="{10C6A836-7A6F-4885-8B51-3A9E1CFB9AF8}">
      <dgm:prSet/>
      <dgm:spPr/>
      <dgm:t>
        <a:bodyPr/>
        <a:lstStyle/>
        <a:p>
          <a:endParaRPr lang="en-US"/>
        </a:p>
      </dgm:t>
    </dgm:pt>
    <dgm:pt modelId="{132FB7DE-6EAA-4AC8-B13B-C50D727428C4}">
      <dgm:prSet phldrT="[Text]"/>
      <dgm:spPr/>
      <dgm:t>
        <a:bodyPr/>
        <a:lstStyle/>
        <a:p>
          <a:r>
            <a:rPr lang="en-US" dirty="0">
              <a:solidFill>
                <a:schemeClr val="tx1"/>
              </a:solidFill>
            </a:rPr>
            <a:t>Take action</a:t>
          </a:r>
        </a:p>
      </dgm:t>
    </dgm:pt>
    <dgm:pt modelId="{B99A162C-62F2-470F-80FA-7B28FECF3318}" type="parTrans" cxnId="{79A59AE8-D60E-489D-A7D9-8ED4AE776EB8}">
      <dgm:prSet/>
      <dgm:spPr/>
      <dgm:t>
        <a:bodyPr/>
        <a:lstStyle/>
        <a:p>
          <a:endParaRPr lang="en-US"/>
        </a:p>
      </dgm:t>
    </dgm:pt>
    <dgm:pt modelId="{A0F8F42B-8887-4ABA-85AE-BE95F5A46026}" type="sibTrans" cxnId="{79A59AE8-D60E-489D-A7D9-8ED4AE776EB8}">
      <dgm:prSet/>
      <dgm:spPr/>
      <dgm:t>
        <a:bodyPr/>
        <a:lstStyle/>
        <a:p>
          <a:endParaRPr lang="en-US"/>
        </a:p>
      </dgm:t>
    </dgm:pt>
    <dgm:pt modelId="{0F25F432-3B71-45C4-89F8-70EC72C82655}">
      <dgm:prSet phldrT="[Text]"/>
      <dgm:spPr/>
      <dgm:t>
        <a:bodyPr/>
        <a:lstStyle/>
        <a:p>
          <a:r>
            <a:rPr lang="en-US" dirty="0">
              <a:solidFill>
                <a:schemeClr val="tx1"/>
              </a:solidFill>
            </a:rPr>
            <a:t>Review training &amp; recruitment needs</a:t>
          </a:r>
        </a:p>
      </dgm:t>
    </dgm:pt>
    <dgm:pt modelId="{D8EB5B92-EE2D-434C-9041-DFF9BB1C3F97}" type="parTrans" cxnId="{2B96DBCB-DCDD-4742-AD76-3E10760C477B}">
      <dgm:prSet/>
      <dgm:spPr/>
      <dgm:t>
        <a:bodyPr/>
        <a:lstStyle/>
        <a:p>
          <a:endParaRPr lang="en-US"/>
        </a:p>
      </dgm:t>
    </dgm:pt>
    <dgm:pt modelId="{6B0AF124-CD01-4623-87F6-BA699A7A67AD}" type="sibTrans" cxnId="{2B96DBCB-DCDD-4742-AD76-3E10760C477B}">
      <dgm:prSet/>
      <dgm:spPr/>
      <dgm:t>
        <a:bodyPr/>
        <a:lstStyle/>
        <a:p>
          <a:endParaRPr lang="en-US"/>
        </a:p>
      </dgm:t>
    </dgm:pt>
    <dgm:pt modelId="{E348E44D-7911-42E4-90E9-895AA745C0CA}">
      <dgm:prSet phldrT="[Text]"/>
      <dgm:spPr/>
      <dgm:t>
        <a:bodyPr/>
        <a:lstStyle/>
        <a:p>
          <a:r>
            <a:rPr lang="en-US" dirty="0">
              <a:solidFill>
                <a:schemeClr val="tx1"/>
              </a:solidFill>
            </a:rPr>
            <a:t>Consider options to retain existing workforce &amp; attract new talents</a:t>
          </a:r>
        </a:p>
      </dgm:t>
    </dgm:pt>
    <dgm:pt modelId="{16A6965A-829C-496D-BA40-45736924586E}" type="parTrans" cxnId="{6F740870-FFC4-4C28-AB4C-BA0BA9729A9C}">
      <dgm:prSet/>
      <dgm:spPr/>
      <dgm:t>
        <a:bodyPr/>
        <a:lstStyle/>
        <a:p>
          <a:endParaRPr lang="en-US"/>
        </a:p>
      </dgm:t>
    </dgm:pt>
    <dgm:pt modelId="{79C14317-89BD-4429-AF63-DE94716DEB27}" type="sibTrans" cxnId="{6F740870-FFC4-4C28-AB4C-BA0BA9729A9C}">
      <dgm:prSet/>
      <dgm:spPr/>
      <dgm:t>
        <a:bodyPr/>
        <a:lstStyle/>
        <a:p>
          <a:endParaRPr lang="en-US"/>
        </a:p>
      </dgm:t>
    </dgm:pt>
    <dgm:pt modelId="{4A6AB96B-CB86-497E-AE8D-3AF89B51A627}">
      <dgm:prSet phldrT="[Text]"/>
      <dgm:spPr>
        <a:solidFill>
          <a:schemeClr val="accent4">
            <a:lumMod val="50000"/>
          </a:schemeClr>
        </a:solidFill>
      </dgm:spPr>
      <dgm:t>
        <a:bodyPr/>
        <a:lstStyle/>
        <a:p>
          <a:r>
            <a:rPr lang="en-US" dirty="0">
              <a:solidFill>
                <a:schemeClr val="bg1"/>
              </a:solidFill>
            </a:rPr>
            <a:t>Non-UK residents?</a:t>
          </a:r>
        </a:p>
      </dgm:t>
    </dgm:pt>
    <dgm:pt modelId="{8F66E5A2-8145-46FC-B74C-357577E268EC}" type="parTrans" cxnId="{4F7B117A-4900-46FE-B307-286545A3CC1E}">
      <dgm:prSet/>
      <dgm:spPr/>
      <dgm:t>
        <a:bodyPr/>
        <a:lstStyle/>
        <a:p>
          <a:endParaRPr lang="en-GB"/>
        </a:p>
      </dgm:t>
    </dgm:pt>
    <dgm:pt modelId="{F24DD16C-82B3-4CFE-A6B7-6B2702FFAA82}" type="sibTrans" cxnId="{4F7B117A-4900-46FE-B307-286545A3CC1E}">
      <dgm:prSet/>
      <dgm:spPr/>
      <dgm:t>
        <a:bodyPr/>
        <a:lstStyle/>
        <a:p>
          <a:endParaRPr lang="en-GB"/>
        </a:p>
      </dgm:t>
    </dgm:pt>
    <dgm:pt modelId="{D2B95D02-401F-4C7D-B9BE-0B2A1F1FABFE}">
      <dgm:prSet phldrT="[Text]"/>
      <dgm:spPr>
        <a:solidFill>
          <a:schemeClr val="accent4">
            <a:lumMod val="75000"/>
          </a:schemeClr>
        </a:solidFill>
      </dgm:spPr>
      <dgm:t>
        <a:bodyPr/>
        <a:lstStyle/>
        <a:p>
          <a:endParaRPr lang="en-US" dirty="0"/>
        </a:p>
      </dgm:t>
    </dgm:pt>
    <dgm:pt modelId="{9D5F5FFA-4E96-4346-AE69-B6AF9372CC87}" type="parTrans" cxnId="{B198120F-982A-4FF5-BF71-F19445A9A896}">
      <dgm:prSet/>
      <dgm:spPr/>
      <dgm:t>
        <a:bodyPr/>
        <a:lstStyle/>
        <a:p>
          <a:endParaRPr lang="en-GB"/>
        </a:p>
      </dgm:t>
    </dgm:pt>
    <dgm:pt modelId="{5BC544E3-15A7-4903-AA13-430493B5E214}" type="sibTrans" cxnId="{B198120F-982A-4FF5-BF71-F19445A9A896}">
      <dgm:prSet/>
      <dgm:spPr/>
      <dgm:t>
        <a:bodyPr/>
        <a:lstStyle/>
        <a:p>
          <a:endParaRPr lang="en-GB"/>
        </a:p>
      </dgm:t>
    </dgm:pt>
    <dgm:pt modelId="{3DF4D848-27C2-48B5-BA47-7490B8CC31FE}">
      <dgm:prSet phldrT="[Text]"/>
      <dgm:spPr>
        <a:solidFill>
          <a:schemeClr val="accent4">
            <a:lumMod val="75000"/>
          </a:schemeClr>
        </a:solidFill>
      </dgm:spPr>
      <dgm:t>
        <a:bodyPr/>
        <a:lstStyle/>
        <a:p>
          <a:pPr>
            <a:buNone/>
          </a:pPr>
          <a:r>
            <a:rPr lang="en-US" dirty="0">
              <a:hlinkClick xmlns:r="http://schemas.openxmlformats.org/officeDocument/2006/relationships" r:id="rId1"/>
            </a:rPr>
            <a:t>https://bit.ly/2oYnvhz</a:t>
          </a:r>
          <a:r>
            <a:rPr lang="en-US" dirty="0"/>
            <a:t> </a:t>
          </a:r>
        </a:p>
      </dgm:t>
    </dgm:pt>
    <dgm:pt modelId="{9C240622-B4F6-4E48-BCD3-7DE8131EC50F}" type="parTrans" cxnId="{E903DD79-8C41-48F2-B5E3-11D84BB9890F}">
      <dgm:prSet/>
      <dgm:spPr/>
      <dgm:t>
        <a:bodyPr/>
        <a:lstStyle/>
        <a:p>
          <a:endParaRPr lang="en-GB"/>
        </a:p>
      </dgm:t>
    </dgm:pt>
    <dgm:pt modelId="{76C2B4EA-DCF6-4C51-A270-FC87EA2EC35A}" type="sibTrans" cxnId="{E903DD79-8C41-48F2-B5E3-11D84BB9890F}">
      <dgm:prSet/>
      <dgm:spPr/>
      <dgm:t>
        <a:bodyPr/>
        <a:lstStyle/>
        <a:p>
          <a:endParaRPr lang="en-GB"/>
        </a:p>
      </dgm:t>
    </dgm:pt>
    <dgm:pt modelId="{FBE671CF-0DBA-4AAE-9EA5-C3151FAC7E82}">
      <dgm:prSet phldrT="[Text]"/>
      <dgm:spPr/>
      <dgm:t>
        <a:bodyPr/>
        <a:lstStyle/>
        <a:p>
          <a:r>
            <a:rPr lang="en-US" dirty="0">
              <a:solidFill>
                <a:schemeClr val="tx1"/>
              </a:solidFill>
            </a:rPr>
            <a:t>Make use of apprenticeships </a:t>
          </a:r>
        </a:p>
      </dgm:t>
    </dgm:pt>
    <dgm:pt modelId="{B689707C-5340-4467-BBEB-A55B925293DD}" type="parTrans" cxnId="{EE4666D6-0C8D-4186-AF70-2FDC14460F42}">
      <dgm:prSet/>
      <dgm:spPr/>
      <dgm:t>
        <a:bodyPr/>
        <a:lstStyle/>
        <a:p>
          <a:endParaRPr lang="en-GB"/>
        </a:p>
      </dgm:t>
    </dgm:pt>
    <dgm:pt modelId="{A7E56E30-95BE-447C-B5C2-A3DF1AF04A19}" type="sibTrans" cxnId="{EE4666D6-0C8D-4186-AF70-2FDC14460F42}">
      <dgm:prSet/>
      <dgm:spPr/>
      <dgm:t>
        <a:bodyPr/>
        <a:lstStyle/>
        <a:p>
          <a:endParaRPr lang="en-GB"/>
        </a:p>
      </dgm:t>
    </dgm:pt>
    <dgm:pt modelId="{C77331E1-0F75-43F9-B818-C0EEAB951F71}" type="pres">
      <dgm:prSet presAssocID="{34993555-9F8D-4743-9BF9-40F5702DE2D0}" presName="Name0" presStyleCnt="0">
        <dgm:presLayoutVars>
          <dgm:dir/>
          <dgm:resizeHandles val="exact"/>
        </dgm:presLayoutVars>
      </dgm:prSet>
      <dgm:spPr/>
    </dgm:pt>
    <dgm:pt modelId="{4FB89C6F-AA57-4864-84DE-2555F40A1017}" type="pres">
      <dgm:prSet presAssocID="{DEDC138D-57FA-49C0-A531-54ACB7431E57}" presName="node" presStyleLbl="node1" presStyleIdx="0" presStyleCnt="3">
        <dgm:presLayoutVars>
          <dgm:bulletEnabled val="1"/>
        </dgm:presLayoutVars>
      </dgm:prSet>
      <dgm:spPr/>
    </dgm:pt>
    <dgm:pt modelId="{8C7D7EEE-6720-4584-ABB6-66C02E437477}" type="pres">
      <dgm:prSet presAssocID="{4BB187F2-5549-49C4-8F00-82B9724B4EBE}" presName="sibTrans" presStyleCnt="0"/>
      <dgm:spPr/>
    </dgm:pt>
    <dgm:pt modelId="{4BCEAF0B-565C-4956-881B-4497A44C8199}" type="pres">
      <dgm:prSet presAssocID="{F5432B0A-4662-4219-911F-0C8C41A35D8F}" presName="node" presStyleLbl="node1" presStyleIdx="1" presStyleCnt="3">
        <dgm:presLayoutVars>
          <dgm:bulletEnabled val="1"/>
        </dgm:presLayoutVars>
      </dgm:prSet>
      <dgm:spPr/>
    </dgm:pt>
    <dgm:pt modelId="{55C7AFB9-0B09-4021-BDAE-4EE7DA20D237}" type="pres">
      <dgm:prSet presAssocID="{2DD04C36-DD54-4AB4-ADBB-95E61C892660}" presName="sibTrans" presStyleCnt="0"/>
      <dgm:spPr/>
    </dgm:pt>
    <dgm:pt modelId="{4907BB7B-A91F-4504-A665-1D719320CF4D}" type="pres">
      <dgm:prSet presAssocID="{132FB7DE-6EAA-4AC8-B13B-C50D727428C4}" presName="node" presStyleLbl="node1" presStyleIdx="2" presStyleCnt="3">
        <dgm:presLayoutVars>
          <dgm:bulletEnabled val="1"/>
        </dgm:presLayoutVars>
      </dgm:prSet>
      <dgm:spPr/>
    </dgm:pt>
  </dgm:ptLst>
  <dgm:cxnLst>
    <dgm:cxn modelId="{B198120F-982A-4FF5-BF71-F19445A9A896}" srcId="{F5432B0A-4662-4219-911F-0C8C41A35D8F}" destId="{D2B95D02-401F-4C7D-B9BE-0B2A1F1FABFE}" srcOrd="3" destOrd="0" parTransId="{9D5F5FFA-4E96-4346-AE69-B6AF9372CC87}" sibTransId="{5BC544E3-15A7-4903-AA13-430493B5E214}"/>
    <dgm:cxn modelId="{11549D27-D719-433D-BD03-952B45CDB5B7}" type="presOf" srcId="{0F25F432-3B71-45C4-89F8-70EC72C82655}" destId="{4907BB7B-A91F-4504-A665-1D719320CF4D}" srcOrd="0" destOrd="1" presId="urn:microsoft.com/office/officeart/2005/8/layout/hList6"/>
    <dgm:cxn modelId="{4F0D4330-61E0-4FE3-8B27-18708388EAAE}" srcId="{34993555-9F8D-4743-9BF9-40F5702DE2D0}" destId="{F5432B0A-4662-4219-911F-0C8C41A35D8F}" srcOrd="1" destOrd="0" parTransId="{8D8A39D3-E0E0-4BC8-A3CE-12849A3B550A}" sibTransId="{2DD04C36-DD54-4AB4-ADBB-95E61C892660}"/>
    <dgm:cxn modelId="{2B2D5830-00B7-46A3-9CA3-52CA964664BD}" type="presOf" srcId="{E348E44D-7911-42E4-90E9-895AA745C0CA}" destId="{4907BB7B-A91F-4504-A665-1D719320CF4D}" srcOrd="0" destOrd="2" presId="urn:microsoft.com/office/officeart/2005/8/layout/hList6"/>
    <dgm:cxn modelId="{10C6A836-7A6F-4885-8B51-3A9E1CFB9AF8}" srcId="{F5432B0A-4662-4219-911F-0C8C41A35D8F}" destId="{6E6C8824-D8EB-4831-B61D-9FD95E054EFE}" srcOrd="1" destOrd="0" parTransId="{5BB1AEC5-682D-47A2-9EF1-47F9DB3A0F5D}" sibTransId="{E8136EB2-8823-4728-B804-771832715901}"/>
    <dgm:cxn modelId="{DEB9A93C-AF8F-421D-8152-5E5D27805D35}" srcId="{F5432B0A-4662-4219-911F-0C8C41A35D8F}" destId="{745087E5-785C-4904-BB3B-2B245F54E20C}" srcOrd="0" destOrd="0" parTransId="{21FF5336-92ED-4248-AF63-EE2D1CEC61E2}" sibTransId="{6276E9FF-1611-4698-BA65-03BA2E52BEE2}"/>
    <dgm:cxn modelId="{D3C72541-3FD5-4D8A-A7BA-1FA6788A9A53}" type="presOf" srcId="{006FA1DF-755A-4DBE-8F11-92E987AA2AFF}" destId="{4FB89C6F-AA57-4864-84DE-2555F40A1017}" srcOrd="0" destOrd="1" presId="urn:microsoft.com/office/officeart/2005/8/layout/hList6"/>
    <dgm:cxn modelId="{B643AE45-E0EA-4657-89C7-80B07635C432}" srcId="{DEDC138D-57FA-49C0-A531-54ACB7431E57}" destId="{006FA1DF-755A-4DBE-8F11-92E987AA2AFF}" srcOrd="0" destOrd="0" parTransId="{8606C315-E302-4CB4-A603-F9F614945BB3}" sibTransId="{1AE7DD01-6F7F-4ABE-901C-A49AF375F99C}"/>
    <dgm:cxn modelId="{B7DD854B-9A6D-4D97-BC83-D08A2546991F}" type="presOf" srcId="{3DF4D848-27C2-48B5-BA47-7490B8CC31FE}" destId="{4BCEAF0B-565C-4956-881B-4497A44C8199}" srcOrd="0" destOrd="3" presId="urn:microsoft.com/office/officeart/2005/8/layout/hList6"/>
    <dgm:cxn modelId="{6F740870-FFC4-4C28-AB4C-BA0BA9729A9C}" srcId="{132FB7DE-6EAA-4AC8-B13B-C50D727428C4}" destId="{E348E44D-7911-42E4-90E9-895AA745C0CA}" srcOrd="1" destOrd="0" parTransId="{16A6965A-829C-496D-BA40-45736924586E}" sibTransId="{79C14317-89BD-4429-AF63-DE94716DEB27}"/>
    <dgm:cxn modelId="{2689B471-E7A2-4349-A899-5CA7D0C4739A}" type="presOf" srcId="{157FE7DD-94BB-43BB-A392-3186885258FF}" destId="{4FB89C6F-AA57-4864-84DE-2555F40A1017}" srcOrd="0" destOrd="2" presId="urn:microsoft.com/office/officeart/2005/8/layout/hList6"/>
    <dgm:cxn modelId="{1EF2EF72-5D3A-414B-AF08-F99790110BC1}" type="presOf" srcId="{132FB7DE-6EAA-4AC8-B13B-C50D727428C4}" destId="{4907BB7B-A91F-4504-A665-1D719320CF4D}" srcOrd="0" destOrd="0" presId="urn:microsoft.com/office/officeart/2005/8/layout/hList6"/>
    <dgm:cxn modelId="{6E8E7953-4A4F-4B05-8D30-0805153E360E}" type="presOf" srcId="{6E6C8824-D8EB-4831-B61D-9FD95E054EFE}" destId="{4BCEAF0B-565C-4956-881B-4497A44C8199}" srcOrd="0" destOrd="2" presId="urn:microsoft.com/office/officeart/2005/8/layout/hList6"/>
    <dgm:cxn modelId="{CC191775-1BCE-4530-B09F-BA189CADDA53}" srcId="{34993555-9F8D-4743-9BF9-40F5702DE2D0}" destId="{DEDC138D-57FA-49C0-A531-54ACB7431E57}" srcOrd="0" destOrd="0" parTransId="{38B34754-04A8-4E1E-B412-E82F41685A1F}" sibTransId="{4BB187F2-5549-49C4-8F00-82B9724B4EBE}"/>
    <dgm:cxn modelId="{F74B4E55-EB90-4C8A-9003-CE68D9BF25F5}" type="presOf" srcId="{34993555-9F8D-4743-9BF9-40F5702DE2D0}" destId="{C77331E1-0F75-43F9-B818-C0EEAB951F71}" srcOrd="0" destOrd="0" presId="urn:microsoft.com/office/officeart/2005/8/layout/hList6"/>
    <dgm:cxn modelId="{4DB50B79-5C1A-455B-B2C3-8D372895F5CB}" type="presOf" srcId="{D2B95D02-401F-4C7D-B9BE-0B2A1F1FABFE}" destId="{4BCEAF0B-565C-4956-881B-4497A44C8199}" srcOrd="0" destOrd="4" presId="urn:microsoft.com/office/officeart/2005/8/layout/hList6"/>
    <dgm:cxn modelId="{E903DD79-8C41-48F2-B5E3-11D84BB9890F}" srcId="{F5432B0A-4662-4219-911F-0C8C41A35D8F}" destId="{3DF4D848-27C2-48B5-BA47-7490B8CC31FE}" srcOrd="2" destOrd="0" parTransId="{9C240622-B4F6-4E48-BCD3-7DE8131EC50F}" sibTransId="{76C2B4EA-DCF6-4C51-A270-FC87EA2EC35A}"/>
    <dgm:cxn modelId="{4F7B117A-4900-46FE-B307-286545A3CC1E}" srcId="{DEDC138D-57FA-49C0-A531-54ACB7431E57}" destId="{4A6AB96B-CB86-497E-AE8D-3AF89B51A627}" srcOrd="2" destOrd="0" parTransId="{8F66E5A2-8145-46FC-B74C-357577E268EC}" sibTransId="{F24DD16C-82B3-4CFE-A6B7-6B2702FFAA82}"/>
    <dgm:cxn modelId="{F8DF9580-F29A-4E3E-AD0F-4FCDE8F88DFB}" type="presOf" srcId="{FBE671CF-0DBA-4AAE-9EA5-C3151FAC7E82}" destId="{4907BB7B-A91F-4504-A665-1D719320CF4D}" srcOrd="0" destOrd="3" presId="urn:microsoft.com/office/officeart/2005/8/layout/hList6"/>
    <dgm:cxn modelId="{BEABD08A-D4F0-441C-91EF-D421BA1382D1}" type="presOf" srcId="{DEDC138D-57FA-49C0-A531-54ACB7431E57}" destId="{4FB89C6F-AA57-4864-84DE-2555F40A1017}" srcOrd="0" destOrd="0" presId="urn:microsoft.com/office/officeart/2005/8/layout/hList6"/>
    <dgm:cxn modelId="{D46D8CA3-6034-44D4-93F6-90417EF89D1B}" type="presOf" srcId="{745087E5-785C-4904-BB3B-2B245F54E20C}" destId="{4BCEAF0B-565C-4956-881B-4497A44C8199}" srcOrd="0" destOrd="1" presId="urn:microsoft.com/office/officeart/2005/8/layout/hList6"/>
    <dgm:cxn modelId="{4B4359AB-4DBB-4FD7-B8FB-7118ED55E1B5}" type="presOf" srcId="{F5432B0A-4662-4219-911F-0C8C41A35D8F}" destId="{4BCEAF0B-565C-4956-881B-4497A44C8199}" srcOrd="0" destOrd="0" presId="urn:microsoft.com/office/officeart/2005/8/layout/hList6"/>
    <dgm:cxn modelId="{2B96DBCB-DCDD-4742-AD76-3E10760C477B}" srcId="{132FB7DE-6EAA-4AC8-B13B-C50D727428C4}" destId="{0F25F432-3B71-45C4-89F8-70EC72C82655}" srcOrd="0" destOrd="0" parTransId="{D8EB5B92-EE2D-434C-9041-DFF9BB1C3F97}" sibTransId="{6B0AF124-CD01-4623-87F6-BA699A7A67AD}"/>
    <dgm:cxn modelId="{EE4666D6-0C8D-4186-AF70-2FDC14460F42}" srcId="{132FB7DE-6EAA-4AC8-B13B-C50D727428C4}" destId="{FBE671CF-0DBA-4AAE-9EA5-C3151FAC7E82}" srcOrd="2" destOrd="0" parTransId="{B689707C-5340-4467-BBEB-A55B925293DD}" sibTransId="{A7E56E30-95BE-447C-B5C2-A3DF1AF04A19}"/>
    <dgm:cxn modelId="{FAFE8AE6-5245-49FA-8719-83C9869BFF1A}" type="presOf" srcId="{4A6AB96B-CB86-497E-AE8D-3AF89B51A627}" destId="{4FB89C6F-AA57-4864-84DE-2555F40A1017}" srcOrd="0" destOrd="3" presId="urn:microsoft.com/office/officeart/2005/8/layout/hList6"/>
    <dgm:cxn modelId="{79A59AE8-D60E-489D-A7D9-8ED4AE776EB8}" srcId="{34993555-9F8D-4743-9BF9-40F5702DE2D0}" destId="{132FB7DE-6EAA-4AC8-B13B-C50D727428C4}" srcOrd="2" destOrd="0" parTransId="{B99A162C-62F2-470F-80FA-7B28FECF3318}" sibTransId="{A0F8F42B-8887-4ABA-85AE-BE95F5A46026}"/>
    <dgm:cxn modelId="{BAC8A0F9-8EB8-42E9-9B31-9C57CED08835}" srcId="{DEDC138D-57FA-49C0-A531-54ACB7431E57}" destId="{157FE7DD-94BB-43BB-A392-3186885258FF}" srcOrd="1" destOrd="0" parTransId="{38733BB0-2A91-42D6-A312-4CEE8456A885}" sibTransId="{5C2B33C0-EC0F-4E29-97BD-8DCBB4FF0E52}"/>
    <dgm:cxn modelId="{8F15D744-D026-40A9-A3C6-D145B71C1D01}" type="presParOf" srcId="{C77331E1-0F75-43F9-B818-C0EEAB951F71}" destId="{4FB89C6F-AA57-4864-84DE-2555F40A1017}" srcOrd="0" destOrd="0" presId="urn:microsoft.com/office/officeart/2005/8/layout/hList6"/>
    <dgm:cxn modelId="{19023EF5-8ADA-46CC-B2DF-6F572422545E}" type="presParOf" srcId="{C77331E1-0F75-43F9-B818-C0EEAB951F71}" destId="{8C7D7EEE-6720-4584-ABB6-66C02E437477}" srcOrd="1" destOrd="0" presId="urn:microsoft.com/office/officeart/2005/8/layout/hList6"/>
    <dgm:cxn modelId="{2D6EDA5D-1C35-4251-94C5-BE7A0EF21601}" type="presParOf" srcId="{C77331E1-0F75-43F9-B818-C0EEAB951F71}" destId="{4BCEAF0B-565C-4956-881B-4497A44C8199}" srcOrd="2" destOrd="0" presId="urn:microsoft.com/office/officeart/2005/8/layout/hList6"/>
    <dgm:cxn modelId="{EE9E618C-1B28-437E-9FA9-C7E0FCB43118}" type="presParOf" srcId="{C77331E1-0F75-43F9-B818-C0EEAB951F71}" destId="{55C7AFB9-0B09-4021-BDAE-4EE7DA20D237}" srcOrd="3" destOrd="0" presId="urn:microsoft.com/office/officeart/2005/8/layout/hList6"/>
    <dgm:cxn modelId="{6D1DF194-7129-439E-9FD7-75E49DF85DEF}" type="presParOf" srcId="{C77331E1-0F75-43F9-B818-C0EEAB951F71}" destId="{4907BB7B-A91F-4504-A665-1D719320CF4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ED14C4-B0FA-4D39-9904-C97D3A961DA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64FF688B-40B0-49EC-A0EE-A3539B0C9384}">
      <dgm:prSet phldrT="[Text]"/>
      <dgm:spPr/>
      <dgm:t>
        <a:bodyPr/>
        <a:lstStyle/>
        <a:p>
          <a:r>
            <a:rPr lang="en-GB" dirty="0"/>
            <a:t>Insurance</a:t>
          </a:r>
        </a:p>
      </dgm:t>
    </dgm:pt>
    <dgm:pt modelId="{9C6410D5-5A77-40EC-8955-1DA27190AC2A}" type="parTrans" cxnId="{0C169FF2-760C-4986-8693-3937E5768C99}">
      <dgm:prSet/>
      <dgm:spPr/>
      <dgm:t>
        <a:bodyPr/>
        <a:lstStyle/>
        <a:p>
          <a:endParaRPr lang="en-GB"/>
        </a:p>
      </dgm:t>
    </dgm:pt>
    <dgm:pt modelId="{60F46235-284B-41BB-BF51-DC00CFD6CA98}" type="sibTrans" cxnId="{0C169FF2-760C-4986-8693-3937E5768C99}">
      <dgm:prSet/>
      <dgm:spPr/>
      <dgm:t>
        <a:bodyPr/>
        <a:lstStyle/>
        <a:p>
          <a:endParaRPr lang="en-GB"/>
        </a:p>
      </dgm:t>
    </dgm:pt>
    <dgm:pt modelId="{E3B35561-57E9-433E-A450-2E080F18CA7A}">
      <dgm:prSet phldrT="[Text]"/>
      <dgm:spPr/>
      <dgm:t>
        <a:bodyPr/>
        <a:lstStyle/>
        <a:p>
          <a:r>
            <a:rPr lang="en-GB" dirty="0"/>
            <a:t>Customs</a:t>
          </a:r>
        </a:p>
      </dgm:t>
    </dgm:pt>
    <dgm:pt modelId="{D63746B7-6A75-4E99-A47F-39E18F23F443}" type="parTrans" cxnId="{B2947341-0358-4F7D-99BE-687432827917}">
      <dgm:prSet/>
      <dgm:spPr/>
      <dgm:t>
        <a:bodyPr/>
        <a:lstStyle/>
        <a:p>
          <a:endParaRPr lang="en-GB"/>
        </a:p>
      </dgm:t>
    </dgm:pt>
    <dgm:pt modelId="{F3FF6469-8F07-4E84-A92E-1B7C699F0389}" type="sibTrans" cxnId="{B2947341-0358-4F7D-99BE-687432827917}">
      <dgm:prSet/>
      <dgm:spPr/>
      <dgm:t>
        <a:bodyPr/>
        <a:lstStyle/>
        <a:p>
          <a:endParaRPr lang="en-GB"/>
        </a:p>
      </dgm:t>
    </dgm:pt>
    <dgm:pt modelId="{C6E94CEE-33A5-49C3-B1B5-4E91E40CD002}">
      <dgm:prSet phldrT="[Text]"/>
      <dgm:spPr/>
      <dgm:t>
        <a:bodyPr/>
        <a:lstStyle/>
        <a:p>
          <a:r>
            <a:rPr lang="en-GB" dirty="0"/>
            <a:t>Stowaways risks</a:t>
          </a:r>
        </a:p>
      </dgm:t>
    </dgm:pt>
    <dgm:pt modelId="{850E0216-7370-4EC4-88EF-41BBE6159846}" type="parTrans" cxnId="{0F39094F-BAB2-448B-AE95-61CAAD5D265A}">
      <dgm:prSet/>
      <dgm:spPr/>
      <dgm:t>
        <a:bodyPr/>
        <a:lstStyle/>
        <a:p>
          <a:endParaRPr lang="en-GB"/>
        </a:p>
      </dgm:t>
    </dgm:pt>
    <dgm:pt modelId="{1E7F2B16-349E-4FA0-8B0F-0C4E6EB646E1}" type="sibTrans" cxnId="{0F39094F-BAB2-448B-AE95-61CAAD5D265A}">
      <dgm:prSet/>
      <dgm:spPr/>
      <dgm:t>
        <a:bodyPr/>
        <a:lstStyle/>
        <a:p>
          <a:endParaRPr lang="en-GB"/>
        </a:p>
      </dgm:t>
    </dgm:pt>
    <dgm:pt modelId="{54CDD53C-B911-43EA-A107-6244730F4054}">
      <dgm:prSet phldrT="[Text]"/>
      <dgm:spPr/>
      <dgm:t>
        <a:bodyPr/>
        <a:lstStyle/>
        <a:p>
          <a:r>
            <a:rPr lang="en-GB" dirty="0"/>
            <a:t>Rules applicable post-Brexit</a:t>
          </a:r>
        </a:p>
      </dgm:t>
    </dgm:pt>
    <dgm:pt modelId="{3022F323-046C-44D0-B0A9-E8E2B2C87995}" type="parTrans" cxnId="{8FD6A742-DB17-45C6-8141-A2FC64A42197}">
      <dgm:prSet/>
      <dgm:spPr/>
      <dgm:t>
        <a:bodyPr/>
        <a:lstStyle/>
        <a:p>
          <a:endParaRPr lang="en-GB"/>
        </a:p>
      </dgm:t>
    </dgm:pt>
    <dgm:pt modelId="{98D18058-31A7-4E79-8BBC-3AFA202ECFC6}" type="sibTrans" cxnId="{8FD6A742-DB17-45C6-8141-A2FC64A42197}">
      <dgm:prSet/>
      <dgm:spPr/>
      <dgm:t>
        <a:bodyPr/>
        <a:lstStyle/>
        <a:p>
          <a:endParaRPr lang="en-GB"/>
        </a:p>
      </dgm:t>
    </dgm:pt>
    <dgm:pt modelId="{ABC5DC1C-CF61-4D31-9411-C7A57C6FD442}">
      <dgm:prSet phldrT="[Text]"/>
      <dgm:spPr/>
      <dgm:t>
        <a:bodyPr/>
        <a:lstStyle/>
        <a:p>
          <a:r>
            <a:rPr lang="en-GB" dirty="0"/>
            <a:t>Time needed to process actions </a:t>
          </a:r>
        </a:p>
      </dgm:t>
    </dgm:pt>
    <dgm:pt modelId="{7A8FC9CB-1F57-4295-97AE-4D591FB716B9}" type="parTrans" cxnId="{D7886793-3BC3-4573-A34E-6149E0FACC0E}">
      <dgm:prSet/>
      <dgm:spPr/>
      <dgm:t>
        <a:bodyPr/>
        <a:lstStyle/>
        <a:p>
          <a:endParaRPr lang="en-GB"/>
        </a:p>
      </dgm:t>
    </dgm:pt>
    <dgm:pt modelId="{D9ECEE4A-877F-497B-9619-1996B568F07E}" type="sibTrans" cxnId="{D7886793-3BC3-4573-A34E-6149E0FACC0E}">
      <dgm:prSet/>
      <dgm:spPr/>
      <dgm:t>
        <a:bodyPr/>
        <a:lstStyle/>
        <a:p>
          <a:endParaRPr lang="en-GB"/>
        </a:p>
      </dgm:t>
    </dgm:pt>
    <dgm:pt modelId="{1696813C-1A09-41E8-82BA-9DCCB8896063}" type="pres">
      <dgm:prSet presAssocID="{01ED14C4-B0FA-4D39-9904-C97D3A961DA6}" presName="Name0" presStyleCnt="0">
        <dgm:presLayoutVars>
          <dgm:dir/>
          <dgm:resizeHandles val="exact"/>
        </dgm:presLayoutVars>
      </dgm:prSet>
      <dgm:spPr/>
    </dgm:pt>
    <dgm:pt modelId="{263CC1E3-BC05-47D1-871C-ABB7BD7DB32C}" type="pres">
      <dgm:prSet presAssocID="{64FF688B-40B0-49EC-A0EE-A3539B0C9384}" presName="node" presStyleLbl="node1" presStyleIdx="0" presStyleCnt="5">
        <dgm:presLayoutVars>
          <dgm:bulletEnabled val="1"/>
        </dgm:presLayoutVars>
      </dgm:prSet>
      <dgm:spPr/>
    </dgm:pt>
    <dgm:pt modelId="{B732D5A2-4CBA-4694-9328-433F17AC76D6}" type="pres">
      <dgm:prSet presAssocID="{60F46235-284B-41BB-BF51-DC00CFD6CA98}" presName="sibTrans" presStyleLbl="sibTrans1D1" presStyleIdx="0" presStyleCnt="4"/>
      <dgm:spPr/>
    </dgm:pt>
    <dgm:pt modelId="{B43CCD1B-A80C-44F5-ADF9-F789924A1F0C}" type="pres">
      <dgm:prSet presAssocID="{60F46235-284B-41BB-BF51-DC00CFD6CA98}" presName="connectorText" presStyleLbl="sibTrans1D1" presStyleIdx="0" presStyleCnt="4"/>
      <dgm:spPr/>
    </dgm:pt>
    <dgm:pt modelId="{5686AE98-5B34-45BB-9605-C465389D9163}" type="pres">
      <dgm:prSet presAssocID="{E3B35561-57E9-433E-A450-2E080F18CA7A}" presName="node" presStyleLbl="node1" presStyleIdx="1" presStyleCnt="5">
        <dgm:presLayoutVars>
          <dgm:bulletEnabled val="1"/>
        </dgm:presLayoutVars>
      </dgm:prSet>
      <dgm:spPr/>
    </dgm:pt>
    <dgm:pt modelId="{03F96B10-93F6-418D-BAF4-21F5533B1768}" type="pres">
      <dgm:prSet presAssocID="{F3FF6469-8F07-4E84-A92E-1B7C699F0389}" presName="sibTrans" presStyleLbl="sibTrans1D1" presStyleIdx="1" presStyleCnt="4"/>
      <dgm:spPr/>
    </dgm:pt>
    <dgm:pt modelId="{7D821A2F-5872-4983-968F-427A58123A19}" type="pres">
      <dgm:prSet presAssocID="{F3FF6469-8F07-4E84-A92E-1B7C699F0389}" presName="connectorText" presStyleLbl="sibTrans1D1" presStyleIdx="1" presStyleCnt="4"/>
      <dgm:spPr/>
    </dgm:pt>
    <dgm:pt modelId="{2B89F16B-FD01-4CDA-976A-7291169A186C}" type="pres">
      <dgm:prSet presAssocID="{C6E94CEE-33A5-49C3-B1B5-4E91E40CD002}" presName="node" presStyleLbl="node1" presStyleIdx="2" presStyleCnt="5">
        <dgm:presLayoutVars>
          <dgm:bulletEnabled val="1"/>
        </dgm:presLayoutVars>
      </dgm:prSet>
      <dgm:spPr/>
    </dgm:pt>
    <dgm:pt modelId="{BCE0F33D-984B-41C6-9F9A-DA0DDE73D8BC}" type="pres">
      <dgm:prSet presAssocID="{1E7F2B16-349E-4FA0-8B0F-0C4E6EB646E1}" presName="sibTrans" presStyleLbl="sibTrans1D1" presStyleIdx="2" presStyleCnt="4"/>
      <dgm:spPr/>
    </dgm:pt>
    <dgm:pt modelId="{B983FB5C-C1B8-414B-9BC6-E6E168F1E330}" type="pres">
      <dgm:prSet presAssocID="{1E7F2B16-349E-4FA0-8B0F-0C4E6EB646E1}" presName="connectorText" presStyleLbl="sibTrans1D1" presStyleIdx="2" presStyleCnt="4"/>
      <dgm:spPr/>
    </dgm:pt>
    <dgm:pt modelId="{EB66E2E8-ED5E-4DE2-A45C-EFC596524DA3}" type="pres">
      <dgm:prSet presAssocID="{54CDD53C-B911-43EA-A107-6244730F4054}" presName="node" presStyleLbl="node1" presStyleIdx="3" presStyleCnt="5">
        <dgm:presLayoutVars>
          <dgm:bulletEnabled val="1"/>
        </dgm:presLayoutVars>
      </dgm:prSet>
      <dgm:spPr/>
    </dgm:pt>
    <dgm:pt modelId="{4BA772C3-4A20-4929-9A36-51DA41CC7E88}" type="pres">
      <dgm:prSet presAssocID="{98D18058-31A7-4E79-8BBC-3AFA202ECFC6}" presName="sibTrans" presStyleLbl="sibTrans1D1" presStyleIdx="3" presStyleCnt="4"/>
      <dgm:spPr/>
    </dgm:pt>
    <dgm:pt modelId="{2087EBAA-1901-43A0-BCEB-2EA907601E8F}" type="pres">
      <dgm:prSet presAssocID="{98D18058-31A7-4E79-8BBC-3AFA202ECFC6}" presName="connectorText" presStyleLbl="sibTrans1D1" presStyleIdx="3" presStyleCnt="4"/>
      <dgm:spPr/>
    </dgm:pt>
    <dgm:pt modelId="{6126CA3D-1D4A-4C5D-8346-9021BABE9383}" type="pres">
      <dgm:prSet presAssocID="{ABC5DC1C-CF61-4D31-9411-C7A57C6FD442}" presName="node" presStyleLbl="node1" presStyleIdx="4" presStyleCnt="5">
        <dgm:presLayoutVars>
          <dgm:bulletEnabled val="1"/>
        </dgm:presLayoutVars>
      </dgm:prSet>
      <dgm:spPr/>
    </dgm:pt>
  </dgm:ptLst>
  <dgm:cxnLst>
    <dgm:cxn modelId="{3725670A-1398-49B8-BF36-E083945C05C1}" type="presOf" srcId="{60F46235-284B-41BB-BF51-DC00CFD6CA98}" destId="{B43CCD1B-A80C-44F5-ADF9-F789924A1F0C}" srcOrd="1" destOrd="0" presId="urn:microsoft.com/office/officeart/2005/8/layout/bProcess3"/>
    <dgm:cxn modelId="{9349951D-FFF4-49B7-A43D-7AA1DB56ECCC}" type="presOf" srcId="{F3FF6469-8F07-4E84-A92E-1B7C699F0389}" destId="{7D821A2F-5872-4983-968F-427A58123A19}" srcOrd="1" destOrd="0" presId="urn:microsoft.com/office/officeart/2005/8/layout/bProcess3"/>
    <dgm:cxn modelId="{2A437632-D3BA-4F39-9618-7C3153F0F121}" type="presOf" srcId="{1E7F2B16-349E-4FA0-8B0F-0C4E6EB646E1}" destId="{B983FB5C-C1B8-414B-9BC6-E6E168F1E330}" srcOrd="1" destOrd="0" presId="urn:microsoft.com/office/officeart/2005/8/layout/bProcess3"/>
    <dgm:cxn modelId="{DECB5F3E-9B80-4B67-94D9-3ABB3D7B99AF}" type="presOf" srcId="{E3B35561-57E9-433E-A450-2E080F18CA7A}" destId="{5686AE98-5B34-45BB-9605-C465389D9163}" srcOrd="0" destOrd="0" presId="urn:microsoft.com/office/officeart/2005/8/layout/bProcess3"/>
    <dgm:cxn modelId="{2E49F660-6386-456C-962C-94D31CE7A004}" type="presOf" srcId="{01ED14C4-B0FA-4D39-9904-C97D3A961DA6}" destId="{1696813C-1A09-41E8-82BA-9DCCB8896063}" srcOrd="0" destOrd="0" presId="urn:microsoft.com/office/officeart/2005/8/layout/bProcess3"/>
    <dgm:cxn modelId="{B2947341-0358-4F7D-99BE-687432827917}" srcId="{01ED14C4-B0FA-4D39-9904-C97D3A961DA6}" destId="{E3B35561-57E9-433E-A450-2E080F18CA7A}" srcOrd="1" destOrd="0" parTransId="{D63746B7-6A75-4E99-A47F-39E18F23F443}" sibTransId="{F3FF6469-8F07-4E84-A92E-1B7C699F0389}"/>
    <dgm:cxn modelId="{8FD6A742-DB17-45C6-8141-A2FC64A42197}" srcId="{01ED14C4-B0FA-4D39-9904-C97D3A961DA6}" destId="{54CDD53C-B911-43EA-A107-6244730F4054}" srcOrd="3" destOrd="0" parTransId="{3022F323-046C-44D0-B0A9-E8E2B2C87995}" sibTransId="{98D18058-31A7-4E79-8BBC-3AFA202ECFC6}"/>
    <dgm:cxn modelId="{0F39094F-BAB2-448B-AE95-61CAAD5D265A}" srcId="{01ED14C4-B0FA-4D39-9904-C97D3A961DA6}" destId="{C6E94CEE-33A5-49C3-B1B5-4E91E40CD002}" srcOrd="2" destOrd="0" parTransId="{850E0216-7370-4EC4-88EF-41BBE6159846}" sibTransId="{1E7F2B16-349E-4FA0-8B0F-0C4E6EB646E1}"/>
    <dgm:cxn modelId="{F183AC72-FAA0-4007-B8E8-6CF8BA57BE05}" type="presOf" srcId="{98D18058-31A7-4E79-8BBC-3AFA202ECFC6}" destId="{4BA772C3-4A20-4929-9A36-51DA41CC7E88}" srcOrd="0" destOrd="0" presId="urn:microsoft.com/office/officeart/2005/8/layout/bProcess3"/>
    <dgm:cxn modelId="{47FD4059-0406-4BDE-9DA4-84844FF4F144}" type="presOf" srcId="{ABC5DC1C-CF61-4D31-9411-C7A57C6FD442}" destId="{6126CA3D-1D4A-4C5D-8346-9021BABE9383}" srcOrd="0" destOrd="0" presId="urn:microsoft.com/office/officeart/2005/8/layout/bProcess3"/>
    <dgm:cxn modelId="{08A41D93-6C45-4FBB-B477-1E7982B0BB3F}" type="presOf" srcId="{F3FF6469-8F07-4E84-A92E-1B7C699F0389}" destId="{03F96B10-93F6-418D-BAF4-21F5533B1768}" srcOrd="0" destOrd="0" presId="urn:microsoft.com/office/officeart/2005/8/layout/bProcess3"/>
    <dgm:cxn modelId="{D7886793-3BC3-4573-A34E-6149E0FACC0E}" srcId="{01ED14C4-B0FA-4D39-9904-C97D3A961DA6}" destId="{ABC5DC1C-CF61-4D31-9411-C7A57C6FD442}" srcOrd="4" destOrd="0" parTransId="{7A8FC9CB-1F57-4295-97AE-4D591FB716B9}" sibTransId="{D9ECEE4A-877F-497B-9619-1996B568F07E}"/>
    <dgm:cxn modelId="{2BC73095-3CD0-44E1-830C-912B2EE2FF10}" type="presOf" srcId="{98D18058-31A7-4E79-8BBC-3AFA202ECFC6}" destId="{2087EBAA-1901-43A0-BCEB-2EA907601E8F}" srcOrd="1" destOrd="0" presId="urn:microsoft.com/office/officeart/2005/8/layout/bProcess3"/>
    <dgm:cxn modelId="{AEEE789C-5FF8-4CBE-A89C-0C2093BC92EE}" type="presOf" srcId="{64FF688B-40B0-49EC-A0EE-A3539B0C9384}" destId="{263CC1E3-BC05-47D1-871C-ABB7BD7DB32C}" srcOrd="0" destOrd="0" presId="urn:microsoft.com/office/officeart/2005/8/layout/bProcess3"/>
    <dgm:cxn modelId="{93CA119E-0D97-4159-A363-F710908A08CD}" type="presOf" srcId="{1E7F2B16-349E-4FA0-8B0F-0C4E6EB646E1}" destId="{BCE0F33D-984B-41C6-9F9A-DA0DDE73D8BC}" srcOrd="0" destOrd="0" presId="urn:microsoft.com/office/officeart/2005/8/layout/bProcess3"/>
    <dgm:cxn modelId="{23F1B2B6-81CF-499D-ACF2-59DC3C1FE871}" type="presOf" srcId="{C6E94CEE-33A5-49C3-B1B5-4E91E40CD002}" destId="{2B89F16B-FD01-4CDA-976A-7291169A186C}" srcOrd="0" destOrd="0" presId="urn:microsoft.com/office/officeart/2005/8/layout/bProcess3"/>
    <dgm:cxn modelId="{31F481E2-8E79-4FD2-B729-62C2C5F142B8}" type="presOf" srcId="{54CDD53C-B911-43EA-A107-6244730F4054}" destId="{EB66E2E8-ED5E-4DE2-A45C-EFC596524DA3}" srcOrd="0" destOrd="0" presId="urn:microsoft.com/office/officeart/2005/8/layout/bProcess3"/>
    <dgm:cxn modelId="{F2C74AED-C32C-4C26-959A-3921161FB5FC}" type="presOf" srcId="{60F46235-284B-41BB-BF51-DC00CFD6CA98}" destId="{B732D5A2-4CBA-4694-9328-433F17AC76D6}" srcOrd="0" destOrd="0" presId="urn:microsoft.com/office/officeart/2005/8/layout/bProcess3"/>
    <dgm:cxn modelId="{0C169FF2-760C-4986-8693-3937E5768C99}" srcId="{01ED14C4-B0FA-4D39-9904-C97D3A961DA6}" destId="{64FF688B-40B0-49EC-A0EE-A3539B0C9384}" srcOrd="0" destOrd="0" parTransId="{9C6410D5-5A77-40EC-8955-1DA27190AC2A}" sibTransId="{60F46235-284B-41BB-BF51-DC00CFD6CA98}"/>
    <dgm:cxn modelId="{E1F273D4-40E0-4C90-BA74-07B7847C975B}" type="presParOf" srcId="{1696813C-1A09-41E8-82BA-9DCCB8896063}" destId="{263CC1E3-BC05-47D1-871C-ABB7BD7DB32C}" srcOrd="0" destOrd="0" presId="urn:microsoft.com/office/officeart/2005/8/layout/bProcess3"/>
    <dgm:cxn modelId="{AD2C0FEA-5148-4B55-8FC6-FC50CC09F288}" type="presParOf" srcId="{1696813C-1A09-41E8-82BA-9DCCB8896063}" destId="{B732D5A2-4CBA-4694-9328-433F17AC76D6}" srcOrd="1" destOrd="0" presId="urn:microsoft.com/office/officeart/2005/8/layout/bProcess3"/>
    <dgm:cxn modelId="{1EB8AEBE-B2BB-46BB-B5BD-531DC9F6F94E}" type="presParOf" srcId="{B732D5A2-4CBA-4694-9328-433F17AC76D6}" destId="{B43CCD1B-A80C-44F5-ADF9-F789924A1F0C}" srcOrd="0" destOrd="0" presId="urn:microsoft.com/office/officeart/2005/8/layout/bProcess3"/>
    <dgm:cxn modelId="{CA11D745-E42C-4018-B7E1-3B104AAEE622}" type="presParOf" srcId="{1696813C-1A09-41E8-82BA-9DCCB8896063}" destId="{5686AE98-5B34-45BB-9605-C465389D9163}" srcOrd="2" destOrd="0" presId="urn:microsoft.com/office/officeart/2005/8/layout/bProcess3"/>
    <dgm:cxn modelId="{10A82503-233C-418B-BF9F-EB4072D6023F}" type="presParOf" srcId="{1696813C-1A09-41E8-82BA-9DCCB8896063}" destId="{03F96B10-93F6-418D-BAF4-21F5533B1768}" srcOrd="3" destOrd="0" presId="urn:microsoft.com/office/officeart/2005/8/layout/bProcess3"/>
    <dgm:cxn modelId="{B4CD2A38-3EB2-4721-BA6F-706A4AAFF680}" type="presParOf" srcId="{03F96B10-93F6-418D-BAF4-21F5533B1768}" destId="{7D821A2F-5872-4983-968F-427A58123A19}" srcOrd="0" destOrd="0" presId="urn:microsoft.com/office/officeart/2005/8/layout/bProcess3"/>
    <dgm:cxn modelId="{F8E81A05-21E4-479A-895A-9B5795986CF6}" type="presParOf" srcId="{1696813C-1A09-41E8-82BA-9DCCB8896063}" destId="{2B89F16B-FD01-4CDA-976A-7291169A186C}" srcOrd="4" destOrd="0" presId="urn:microsoft.com/office/officeart/2005/8/layout/bProcess3"/>
    <dgm:cxn modelId="{53D70AD1-ED7A-4F86-9F27-7B0DBEF36DE3}" type="presParOf" srcId="{1696813C-1A09-41E8-82BA-9DCCB8896063}" destId="{BCE0F33D-984B-41C6-9F9A-DA0DDE73D8BC}" srcOrd="5" destOrd="0" presId="urn:microsoft.com/office/officeart/2005/8/layout/bProcess3"/>
    <dgm:cxn modelId="{3CA1CE05-A2C5-4D15-8F2C-59EE93FFDE3E}" type="presParOf" srcId="{BCE0F33D-984B-41C6-9F9A-DA0DDE73D8BC}" destId="{B983FB5C-C1B8-414B-9BC6-E6E168F1E330}" srcOrd="0" destOrd="0" presId="urn:microsoft.com/office/officeart/2005/8/layout/bProcess3"/>
    <dgm:cxn modelId="{823DC109-A3BC-445F-9661-69C65D1CFFE7}" type="presParOf" srcId="{1696813C-1A09-41E8-82BA-9DCCB8896063}" destId="{EB66E2E8-ED5E-4DE2-A45C-EFC596524DA3}" srcOrd="6" destOrd="0" presId="urn:microsoft.com/office/officeart/2005/8/layout/bProcess3"/>
    <dgm:cxn modelId="{B434E6CE-F3DF-445E-A9D5-3C6EB813E4DC}" type="presParOf" srcId="{1696813C-1A09-41E8-82BA-9DCCB8896063}" destId="{4BA772C3-4A20-4929-9A36-51DA41CC7E88}" srcOrd="7" destOrd="0" presId="urn:microsoft.com/office/officeart/2005/8/layout/bProcess3"/>
    <dgm:cxn modelId="{9E446316-169F-45E3-9B8C-7015481848C6}" type="presParOf" srcId="{4BA772C3-4A20-4929-9A36-51DA41CC7E88}" destId="{2087EBAA-1901-43A0-BCEB-2EA907601E8F}" srcOrd="0" destOrd="0" presId="urn:microsoft.com/office/officeart/2005/8/layout/bProcess3"/>
    <dgm:cxn modelId="{BD7EAA52-13F7-45D7-B724-0E68BCF1E149}" type="presParOf" srcId="{1696813C-1A09-41E8-82BA-9DCCB8896063}" destId="{6126CA3D-1D4A-4C5D-8346-9021BABE9383}"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3F920-9804-413A-A5DA-D6A55FA680A5}">
      <dsp:nvSpPr>
        <dsp:cNvPr id="0" name=""/>
        <dsp:cNvSpPr/>
      </dsp:nvSpPr>
      <dsp:spPr>
        <a:xfrm>
          <a:off x="264790" y="903968"/>
          <a:ext cx="2697603" cy="2587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Level of exposure (direct &amp; indirect)</a:t>
          </a:r>
        </a:p>
        <a:p>
          <a:pPr marL="228600" lvl="1" indent="-228600" algn="l" defTabSz="889000">
            <a:lnSpc>
              <a:spcPct val="90000"/>
            </a:lnSpc>
            <a:spcBef>
              <a:spcPct val="0"/>
            </a:spcBef>
            <a:spcAft>
              <a:spcPct val="15000"/>
            </a:spcAft>
            <a:buChar char="•"/>
          </a:pPr>
          <a:r>
            <a:rPr lang="en-US" sz="2000" kern="1200" dirty="0"/>
            <a:t>Impact on your customers &amp; logistics partners</a:t>
          </a:r>
        </a:p>
        <a:p>
          <a:pPr marL="228600" lvl="1" indent="-228600" algn="l" defTabSz="889000">
            <a:lnSpc>
              <a:spcPct val="90000"/>
            </a:lnSpc>
            <a:spcBef>
              <a:spcPct val="0"/>
            </a:spcBef>
            <a:spcAft>
              <a:spcPct val="15000"/>
            </a:spcAft>
            <a:buChar char="•"/>
          </a:pPr>
          <a:r>
            <a:rPr lang="en-US" sz="2000" kern="1200" dirty="0"/>
            <a:t>Opportunities</a:t>
          </a:r>
        </a:p>
      </dsp:txBody>
      <dsp:txXfrm>
        <a:off x="324342" y="963520"/>
        <a:ext cx="2578499" cy="1914155"/>
      </dsp:txXfrm>
    </dsp:sp>
    <dsp:sp modelId="{937A745A-E34F-4527-BD32-4D7F36620EBC}">
      <dsp:nvSpPr>
        <dsp:cNvPr id="0" name=""/>
        <dsp:cNvSpPr/>
      </dsp:nvSpPr>
      <dsp:spPr>
        <a:xfrm>
          <a:off x="1730384" y="1369772"/>
          <a:ext cx="3248063" cy="3248063"/>
        </a:xfrm>
        <a:prstGeom prst="leftCircularArrow">
          <a:avLst>
            <a:gd name="adj1" fmla="val 3476"/>
            <a:gd name="adj2" fmla="val 431092"/>
            <a:gd name="adj3" fmla="val 2206862"/>
            <a:gd name="adj4" fmla="val 9024749"/>
            <a:gd name="adj5" fmla="val 40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3D3494-C18E-42FA-8FF1-3613E1A8C267}">
      <dsp:nvSpPr>
        <dsp:cNvPr id="0" name=""/>
        <dsp:cNvSpPr/>
      </dsp:nvSpPr>
      <dsp:spPr>
        <a:xfrm>
          <a:off x="888701" y="2812827"/>
          <a:ext cx="2319651" cy="922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Assess</a:t>
          </a:r>
        </a:p>
      </dsp:txBody>
      <dsp:txXfrm>
        <a:off x="915719" y="2839845"/>
        <a:ext cx="2265615" cy="868412"/>
      </dsp:txXfrm>
    </dsp:sp>
    <dsp:sp modelId="{35ACF283-D926-4302-92BB-D517CD33E03B}">
      <dsp:nvSpPr>
        <dsp:cNvPr id="0" name=""/>
        <dsp:cNvSpPr/>
      </dsp:nvSpPr>
      <dsp:spPr>
        <a:xfrm>
          <a:off x="3746039" y="873035"/>
          <a:ext cx="2959138" cy="264303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171450" lvl="1" indent="-171450" algn="l" defTabSz="800100">
            <a:lnSpc>
              <a:spcPct val="90000"/>
            </a:lnSpc>
            <a:spcBef>
              <a:spcPct val="0"/>
            </a:spcBef>
            <a:spcAft>
              <a:spcPct val="15000"/>
            </a:spcAft>
            <a:buChar char="•"/>
          </a:pPr>
          <a:r>
            <a:rPr lang="en-US" sz="1800" kern="1200"/>
            <a:t>Contingency plans</a:t>
          </a:r>
          <a:endParaRPr lang="en-US" sz="1800" kern="1200" dirty="0"/>
        </a:p>
        <a:p>
          <a:pPr marL="171450" lvl="1" indent="-171450" algn="l" defTabSz="800100">
            <a:lnSpc>
              <a:spcPct val="90000"/>
            </a:lnSpc>
            <a:spcBef>
              <a:spcPct val="0"/>
            </a:spcBef>
            <a:spcAft>
              <a:spcPct val="15000"/>
            </a:spcAft>
            <a:buChar char="•"/>
          </a:pPr>
          <a:r>
            <a:rPr lang="en-US" sz="1800" kern="1200"/>
            <a:t>Review your options</a:t>
          </a:r>
          <a:endParaRPr lang="en-US" sz="1800" kern="1200" dirty="0"/>
        </a:p>
        <a:p>
          <a:pPr marL="171450" lvl="1" indent="-171450" algn="l" defTabSz="800100">
            <a:lnSpc>
              <a:spcPct val="90000"/>
            </a:lnSpc>
            <a:spcBef>
              <a:spcPct val="0"/>
            </a:spcBef>
            <a:spcAft>
              <a:spcPct val="15000"/>
            </a:spcAft>
            <a:buChar char="•"/>
          </a:pPr>
          <a:r>
            <a:rPr lang="en-US" sz="1800" kern="1200"/>
            <a:t>Understand your role / responsibility</a:t>
          </a:r>
          <a:endParaRPr lang="en-US" sz="1800" kern="1200" dirty="0"/>
        </a:p>
        <a:p>
          <a:pPr marL="171450" lvl="1" indent="-171450" algn="l" defTabSz="800100">
            <a:lnSpc>
              <a:spcPct val="90000"/>
            </a:lnSpc>
            <a:spcBef>
              <a:spcPct val="0"/>
            </a:spcBef>
            <a:spcAft>
              <a:spcPct val="15000"/>
            </a:spcAft>
            <a:buChar char="•"/>
          </a:pPr>
          <a:r>
            <a:rPr lang="en-US" sz="1800" kern="1200"/>
            <a:t>Train, recruit &amp; outsource</a:t>
          </a:r>
          <a:endParaRPr lang="en-US" sz="1800" kern="1200" dirty="0"/>
        </a:p>
      </dsp:txBody>
      <dsp:txXfrm>
        <a:off x="3806863" y="1500224"/>
        <a:ext cx="2837490" cy="1955023"/>
      </dsp:txXfrm>
    </dsp:sp>
    <dsp:sp modelId="{497283E0-7A5D-40F8-BED7-9028768A0076}">
      <dsp:nvSpPr>
        <dsp:cNvPr id="0" name=""/>
        <dsp:cNvSpPr/>
      </dsp:nvSpPr>
      <dsp:spPr>
        <a:xfrm>
          <a:off x="5316385" y="-326226"/>
          <a:ext cx="3646545" cy="3646545"/>
        </a:xfrm>
        <a:prstGeom prst="circularArrow">
          <a:avLst>
            <a:gd name="adj1" fmla="val 3096"/>
            <a:gd name="adj2" fmla="val 380541"/>
            <a:gd name="adj3" fmla="val 19443827"/>
            <a:gd name="adj4" fmla="val 12575389"/>
            <a:gd name="adj5" fmla="val 361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BC5F70-3B0B-467B-8B6B-F8B161F10EFE}">
      <dsp:nvSpPr>
        <dsp:cNvPr id="0" name=""/>
        <dsp:cNvSpPr/>
      </dsp:nvSpPr>
      <dsp:spPr>
        <a:xfrm>
          <a:off x="4500717" y="657139"/>
          <a:ext cx="2319651" cy="922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Train &amp; Plan</a:t>
          </a:r>
        </a:p>
      </dsp:txBody>
      <dsp:txXfrm>
        <a:off x="4527735" y="684157"/>
        <a:ext cx="2265615" cy="868412"/>
      </dsp:txXfrm>
    </dsp:sp>
    <dsp:sp modelId="{7C2A34DB-D7FE-4CEF-962D-F65459811413}">
      <dsp:nvSpPr>
        <dsp:cNvPr id="0" name=""/>
        <dsp:cNvSpPr/>
      </dsp:nvSpPr>
      <dsp:spPr>
        <a:xfrm>
          <a:off x="7358054" y="861976"/>
          <a:ext cx="3072238" cy="26723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800100">
            <a:lnSpc>
              <a:spcPct val="90000"/>
            </a:lnSpc>
            <a:spcBef>
              <a:spcPct val="0"/>
            </a:spcBef>
            <a:spcAft>
              <a:spcPct val="15000"/>
            </a:spcAft>
            <a:buChar char="•"/>
          </a:pPr>
          <a:r>
            <a:rPr lang="en-US" sz="1800" kern="1200"/>
            <a:t>Choose your preferred path</a:t>
          </a:r>
          <a:endParaRPr lang="en-US" sz="1800" kern="1200" dirty="0"/>
        </a:p>
        <a:p>
          <a:pPr marL="171450" lvl="1" indent="-171450" algn="l" defTabSz="800100">
            <a:lnSpc>
              <a:spcPct val="90000"/>
            </a:lnSpc>
            <a:spcBef>
              <a:spcPct val="0"/>
            </a:spcBef>
            <a:spcAft>
              <a:spcPct val="15000"/>
            </a:spcAft>
            <a:buChar char="•"/>
          </a:pPr>
          <a:r>
            <a:rPr lang="en-US" sz="1800" kern="1200"/>
            <a:t>Inform your staff &amp; partners</a:t>
          </a:r>
          <a:endParaRPr lang="en-US" sz="1800" kern="1200" dirty="0"/>
        </a:p>
        <a:p>
          <a:pPr marL="171450" lvl="1" indent="-171450" algn="l" defTabSz="800100">
            <a:lnSpc>
              <a:spcPct val="90000"/>
            </a:lnSpc>
            <a:spcBef>
              <a:spcPct val="0"/>
            </a:spcBef>
            <a:spcAft>
              <a:spcPct val="15000"/>
            </a:spcAft>
            <a:buChar char="•"/>
          </a:pPr>
          <a:r>
            <a:rPr lang="en-US" sz="1800" kern="1200"/>
            <a:t>Implement changes (IT, real estate, logistics, HR, etc…)</a:t>
          </a:r>
          <a:endParaRPr lang="en-US" sz="1800" kern="1200" dirty="0"/>
        </a:p>
      </dsp:txBody>
      <dsp:txXfrm>
        <a:off x="7419553" y="923475"/>
        <a:ext cx="2949240" cy="1976724"/>
      </dsp:txXfrm>
    </dsp:sp>
    <dsp:sp modelId="{94641854-7A3D-4747-B110-189BF87453F3}">
      <dsp:nvSpPr>
        <dsp:cNvPr id="0" name=""/>
        <dsp:cNvSpPr/>
      </dsp:nvSpPr>
      <dsp:spPr>
        <a:xfrm>
          <a:off x="8169282" y="2813129"/>
          <a:ext cx="2319651" cy="9224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Implement</a:t>
          </a:r>
        </a:p>
      </dsp:txBody>
      <dsp:txXfrm>
        <a:off x="8196300" y="2840147"/>
        <a:ext cx="2265615" cy="868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81EF-AF90-43BF-B53C-D4080FE8ADBF}">
      <dsp:nvSpPr>
        <dsp:cNvPr id="0" name=""/>
        <dsp:cNvSpPr/>
      </dsp:nvSpPr>
      <dsp:spPr>
        <a:xfrm>
          <a:off x="3132690" y="875813"/>
          <a:ext cx="675900" cy="91440"/>
        </a:xfrm>
        <a:custGeom>
          <a:avLst/>
          <a:gdLst/>
          <a:ahLst/>
          <a:cxnLst/>
          <a:rect l="0" t="0" r="0" b="0"/>
          <a:pathLst>
            <a:path>
              <a:moveTo>
                <a:pt x="0" y="45720"/>
              </a:moveTo>
              <a:lnTo>
                <a:pt x="675900"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918000"/>
        <a:ext cx="35325" cy="7065"/>
      </dsp:txXfrm>
    </dsp:sp>
    <dsp:sp modelId="{0C359076-0674-49F3-B89D-2CDF2F7BEF62}">
      <dsp:nvSpPr>
        <dsp:cNvPr id="0" name=""/>
        <dsp:cNvSpPr/>
      </dsp:nvSpPr>
      <dsp:spPr>
        <a:xfrm>
          <a:off x="62747" y="10"/>
          <a:ext cx="3071742" cy="18430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What transport solutions do you offer?</a:t>
          </a:r>
        </a:p>
      </dsp:txBody>
      <dsp:txXfrm>
        <a:off x="62747" y="10"/>
        <a:ext cx="3071742" cy="1843045"/>
      </dsp:txXfrm>
    </dsp:sp>
    <dsp:sp modelId="{D39E25EA-6CDA-456D-B853-39354BBD17B1}">
      <dsp:nvSpPr>
        <dsp:cNvPr id="0" name=""/>
        <dsp:cNvSpPr/>
      </dsp:nvSpPr>
      <dsp:spPr>
        <a:xfrm>
          <a:off x="6910933" y="875813"/>
          <a:ext cx="675900" cy="91440"/>
        </a:xfrm>
        <a:custGeom>
          <a:avLst/>
          <a:gdLst/>
          <a:ahLst/>
          <a:cxnLst/>
          <a:rect l="0" t="0" r="0" b="0"/>
          <a:pathLst>
            <a:path>
              <a:moveTo>
                <a:pt x="0" y="45720"/>
              </a:moveTo>
              <a:lnTo>
                <a:pt x="675900" y="45720"/>
              </a:lnTo>
            </a:path>
          </a:pathLst>
        </a:custGeom>
        <a:noFill/>
        <a:ln w="6350" cap="flat" cmpd="sng" algn="ctr">
          <a:solidFill>
            <a:schemeClr val="accent1">
              <a:shade val="90000"/>
              <a:hueOff val="-142163"/>
              <a:satOff val="-48326"/>
              <a:lumOff val="31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31221" y="918000"/>
        <a:ext cx="35325" cy="7065"/>
      </dsp:txXfrm>
    </dsp:sp>
    <dsp:sp modelId="{B27B4F00-AC75-44BE-B63A-6135C8753843}">
      <dsp:nvSpPr>
        <dsp:cNvPr id="0" name=""/>
        <dsp:cNvSpPr/>
      </dsp:nvSpPr>
      <dsp:spPr>
        <a:xfrm>
          <a:off x="3840991" y="10"/>
          <a:ext cx="3071742" cy="1843045"/>
        </a:xfrm>
        <a:prstGeom prst="rect">
          <a:avLst/>
        </a:prstGeom>
        <a:solidFill>
          <a:schemeClr val="accent1">
            <a:shade val="50000"/>
            <a:hueOff val="-68264"/>
            <a:satOff val="-38615"/>
            <a:lumOff val="24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Do you do cross-trade/cabotage?</a:t>
          </a:r>
        </a:p>
      </dsp:txBody>
      <dsp:txXfrm>
        <a:off x="3840991" y="10"/>
        <a:ext cx="3071742" cy="1843045"/>
      </dsp:txXfrm>
    </dsp:sp>
    <dsp:sp modelId="{9E1E6E0D-0144-4EB8-B67E-15058AC417D2}">
      <dsp:nvSpPr>
        <dsp:cNvPr id="0" name=""/>
        <dsp:cNvSpPr/>
      </dsp:nvSpPr>
      <dsp:spPr>
        <a:xfrm>
          <a:off x="1598618" y="1841256"/>
          <a:ext cx="7556487" cy="675900"/>
        </a:xfrm>
        <a:custGeom>
          <a:avLst/>
          <a:gdLst/>
          <a:ahLst/>
          <a:cxnLst/>
          <a:rect l="0" t="0" r="0" b="0"/>
          <a:pathLst>
            <a:path>
              <a:moveTo>
                <a:pt x="7556487" y="0"/>
              </a:moveTo>
              <a:lnTo>
                <a:pt x="7556487" y="355050"/>
              </a:lnTo>
              <a:lnTo>
                <a:pt x="0" y="355050"/>
              </a:lnTo>
              <a:lnTo>
                <a:pt x="0" y="675900"/>
              </a:lnTo>
            </a:path>
          </a:pathLst>
        </a:custGeom>
        <a:noFill/>
        <a:ln w="6350" cap="flat" cmpd="sng" algn="ctr">
          <a:solidFill>
            <a:schemeClr val="accent1">
              <a:shade val="90000"/>
              <a:hueOff val="-284326"/>
              <a:satOff val="-96652"/>
              <a:lumOff val="62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7126" y="2175673"/>
        <a:ext cx="379472" cy="7065"/>
      </dsp:txXfrm>
    </dsp:sp>
    <dsp:sp modelId="{80DF53B7-D3C8-42A5-BED5-42C608BE722E}">
      <dsp:nvSpPr>
        <dsp:cNvPr id="0" name=""/>
        <dsp:cNvSpPr/>
      </dsp:nvSpPr>
      <dsp:spPr>
        <a:xfrm>
          <a:off x="7619234" y="10"/>
          <a:ext cx="3071742" cy="1843045"/>
        </a:xfrm>
        <a:prstGeom prst="rect">
          <a:avLst/>
        </a:prstGeom>
        <a:solidFill>
          <a:schemeClr val="accent1">
            <a:shade val="50000"/>
            <a:hueOff val="-136528"/>
            <a:satOff val="-77230"/>
            <a:lumOff val="498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How many multilateral permits would you need?</a:t>
          </a:r>
        </a:p>
      </dsp:txBody>
      <dsp:txXfrm>
        <a:off x="7619234" y="10"/>
        <a:ext cx="3071742" cy="1843045"/>
      </dsp:txXfrm>
    </dsp:sp>
    <dsp:sp modelId="{26C8C5B7-DE23-417F-B3D1-1864020F7F70}">
      <dsp:nvSpPr>
        <dsp:cNvPr id="0" name=""/>
        <dsp:cNvSpPr/>
      </dsp:nvSpPr>
      <dsp:spPr>
        <a:xfrm>
          <a:off x="3132690" y="3425359"/>
          <a:ext cx="675900" cy="91440"/>
        </a:xfrm>
        <a:custGeom>
          <a:avLst/>
          <a:gdLst/>
          <a:ahLst/>
          <a:cxnLst/>
          <a:rect l="0" t="0" r="0" b="0"/>
          <a:pathLst>
            <a:path>
              <a:moveTo>
                <a:pt x="0" y="45720"/>
              </a:moveTo>
              <a:lnTo>
                <a:pt x="675900" y="45720"/>
              </a:lnTo>
            </a:path>
          </a:pathLst>
        </a:custGeom>
        <a:noFill/>
        <a:ln w="6350" cap="flat" cmpd="sng" algn="ctr">
          <a:solidFill>
            <a:schemeClr val="accent1">
              <a:shade val="90000"/>
              <a:hueOff val="-142163"/>
              <a:satOff val="-48326"/>
              <a:lumOff val="31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3467547"/>
        <a:ext cx="35325" cy="7065"/>
      </dsp:txXfrm>
    </dsp:sp>
    <dsp:sp modelId="{8E75F95D-3259-49C9-8581-8D7BE5C6E6CF}">
      <dsp:nvSpPr>
        <dsp:cNvPr id="0" name=""/>
        <dsp:cNvSpPr/>
      </dsp:nvSpPr>
      <dsp:spPr>
        <a:xfrm>
          <a:off x="62747" y="2549556"/>
          <a:ext cx="3071742" cy="1843045"/>
        </a:xfrm>
        <a:prstGeom prst="rect">
          <a:avLst/>
        </a:prstGeom>
        <a:solidFill>
          <a:schemeClr val="accent1">
            <a:shade val="50000"/>
            <a:hueOff val="-136528"/>
            <a:satOff val="-77230"/>
            <a:lumOff val="498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Have you considered registering in the EU/UK?</a:t>
          </a:r>
        </a:p>
      </dsp:txBody>
      <dsp:txXfrm>
        <a:off x="62747" y="2549556"/>
        <a:ext cx="3071742" cy="1843045"/>
      </dsp:txXfrm>
    </dsp:sp>
    <dsp:sp modelId="{F17F59BF-0E67-4540-BFFE-D8652FDBFD9E}">
      <dsp:nvSpPr>
        <dsp:cNvPr id="0" name=""/>
        <dsp:cNvSpPr/>
      </dsp:nvSpPr>
      <dsp:spPr>
        <a:xfrm>
          <a:off x="3840991" y="2549556"/>
          <a:ext cx="3071742" cy="1843045"/>
        </a:xfrm>
        <a:prstGeom prst="rect">
          <a:avLst/>
        </a:prstGeom>
        <a:solidFill>
          <a:schemeClr val="accent1">
            <a:shade val="50000"/>
            <a:hueOff val="-68264"/>
            <a:satOff val="-38615"/>
            <a:lumOff val="249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Stay tuned !</a:t>
          </a:r>
        </a:p>
      </dsp:txBody>
      <dsp:txXfrm>
        <a:off x="3840991" y="2549556"/>
        <a:ext cx="3071742" cy="1843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81EF-AF90-43BF-B53C-D4080FE8ADBF}">
      <dsp:nvSpPr>
        <dsp:cNvPr id="0" name=""/>
        <dsp:cNvSpPr/>
      </dsp:nvSpPr>
      <dsp:spPr>
        <a:xfrm>
          <a:off x="3132690" y="875813"/>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918000"/>
        <a:ext cx="35325" cy="7065"/>
      </dsp:txXfrm>
    </dsp:sp>
    <dsp:sp modelId="{0C359076-0674-49F3-B89D-2CDF2F7BEF62}">
      <dsp:nvSpPr>
        <dsp:cNvPr id="0" name=""/>
        <dsp:cNvSpPr/>
      </dsp:nvSpPr>
      <dsp:spPr>
        <a:xfrm>
          <a:off x="62747" y="10"/>
          <a:ext cx="3071742" cy="1843045"/>
        </a:xfrm>
        <a:prstGeom prst="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Have you assessed risks &amp; options with your customers?</a:t>
          </a:r>
        </a:p>
      </dsp:txBody>
      <dsp:txXfrm>
        <a:off x="62747" y="10"/>
        <a:ext cx="3071742" cy="1843045"/>
      </dsp:txXfrm>
    </dsp:sp>
    <dsp:sp modelId="{D39E25EA-6CDA-456D-B853-39354BBD17B1}">
      <dsp:nvSpPr>
        <dsp:cNvPr id="0" name=""/>
        <dsp:cNvSpPr/>
      </dsp:nvSpPr>
      <dsp:spPr>
        <a:xfrm>
          <a:off x="6910933" y="875813"/>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156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31221" y="918000"/>
        <a:ext cx="35325" cy="7065"/>
      </dsp:txXfrm>
    </dsp:sp>
    <dsp:sp modelId="{B27B4F00-AC75-44BE-B63A-6135C8753843}">
      <dsp:nvSpPr>
        <dsp:cNvPr id="0" name=""/>
        <dsp:cNvSpPr/>
      </dsp:nvSpPr>
      <dsp:spPr>
        <a:xfrm>
          <a:off x="3840991" y="10"/>
          <a:ext cx="3071742" cy="1843045"/>
        </a:xfrm>
        <a:prstGeom prst="rect">
          <a:avLst/>
        </a:prstGeom>
        <a:solidFill>
          <a:schemeClr val="accent3">
            <a:shade val="50000"/>
            <a:hueOff val="0"/>
            <a:satOff val="0"/>
            <a:lumOff val="16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Are you clear on what new formalities might be needed?</a:t>
          </a:r>
        </a:p>
      </dsp:txBody>
      <dsp:txXfrm>
        <a:off x="3840991" y="10"/>
        <a:ext cx="3071742" cy="1843045"/>
      </dsp:txXfrm>
    </dsp:sp>
    <dsp:sp modelId="{CF3CD6CB-166D-4755-A14A-5B6417CE6365}">
      <dsp:nvSpPr>
        <dsp:cNvPr id="0" name=""/>
        <dsp:cNvSpPr/>
      </dsp:nvSpPr>
      <dsp:spPr>
        <a:xfrm>
          <a:off x="1598618" y="1841256"/>
          <a:ext cx="7556487" cy="675900"/>
        </a:xfrm>
        <a:custGeom>
          <a:avLst/>
          <a:gdLst/>
          <a:ahLst/>
          <a:cxnLst/>
          <a:rect l="0" t="0" r="0" b="0"/>
          <a:pathLst>
            <a:path>
              <a:moveTo>
                <a:pt x="7556487" y="0"/>
              </a:moveTo>
              <a:lnTo>
                <a:pt x="7556487" y="355050"/>
              </a:lnTo>
              <a:lnTo>
                <a:pt x="0" y="355050"/>
              </a:lnTo>
              <a:lnTo>
                <a:pt x="0" y="675900"/>
              </a:lnTo>
            </a:path>
          </a:pathLst>
        </a:custGeom>
        <a:noFill/>
        <a:ln w="6350" cap="flat" cmpd="sng" algn="ctr">
          <a:solidFill>
            <a:schemeClr val="accent3">
              <a:shade val="90000"/>
              <a:hueOff val="0"/>
              <a:satOff val="0"/>
              <a:lumOff val="312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7126" y="2175673"/>
        <a:ext cx="379472" cy="7065"/>
      </dsp:txXfrm>
    </dsp:sp>
    <dsp:sp modelId="{F6099061-274A-494F-92B1-98E4BA1FCED8}">
      <dsp:nvSpPr>
        <dsp:cNvPr id="0" name=""/>
        <dsp:cNvSpPr/>
      </dsp:nvSpPr>
      <dsp:spPr>
        <a:xfrm>
          <a:off x="7619234" y="10"/>
          <a:ext cx="3071742" cy="1843045"/>
        </a:xfrm>
        <a:prstGeom prst="rect">
          <a:avLst/>
        </a:prstGeom>
        <a:solidFill>
          <a:schemeClr val="accent3">
            <a:shade val="50000"/>
            <a:hueOff val="0"/>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Do you have the right data/documents from clients?</a:t>
          </a:r>
        </a:p>
      </dsp:txBody>
      <dsp:txXfrm>
        <a:off x="7619234" y="10"/>
        <a:ext cx="3071742" cy="1843045"/>
      </dsp:txXfrm>
    </dsp:sp>
    <dsp:sp modelId="{9E1E6E0D-0144-4EB8-B67E-15058AC417D2}">
      <dsp:nvSpPr>
        <dsp:cNvPr id="0" name=""/>
        <dsp:cNvSpPr/>
      </dsp:nvSpPr>
      <dsp:spPr>
        <a:xfrm>
          <a:off x="3132690" y="3425359"/>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3122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2978" y="3467547"/>
        <a:ext cx="35325" cy="7065"/>
      </dsp:txXfrm>
    </dsp:sp>
    <dsp:sp modelId="{80DF53B7-D3C8-42A5-BED5-42C608BE722E}">
      <dsp:nvSpPr>
        <dsp:cNvPr id="0" name=""/>
        <dsp:cNvSpPr/>
      </dsp:nvSpPr>
      <dsp:spPr>
        <a:xfrm>
          <a:off x="62747" y="2549556"/>
          <a:ext cx="3071742" cy="1843045"/>
        </a:xfrm>
        <a:prstGeom prst="rect">
          <a:avLst/>
        </a:prstGeom>
        <a:solidFill>
          <a:schemeClr val="accent3">
            <a:shade val="50000"/>
            <a:hueOff val="0"/>
            <a:satOff val="0"/>
            <a:lumOff val="483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Can you offer storage/warehousing space to your customers?</a:t>
          </a:r>
        </a:p>
      </dsp:txBody>
      <dsp:txXfrm>
        <a:off x="62747" y="2549556"/>
        <a:ext cx="3071742" cy="1843045"/>
      </dsp:txXfrm>
    </dsp:sp>
    <dsp:sp modelId="{26C8C5B7-DE23-417F-B3D1-1864020F7F70}">
      <dsp:nvSpPr>
        <dsp:cNvPr id="0" name=""/>
        <dsp:cNvSpPr/>
      </dsp:nvSpPr>
      <dsp:spPr>
        <a:xfrm>
          <a:off x="6910933" y="3425359"/>
          <a:ext cx="675900" cy="91440"/>
        </a:xfrm>
        <a:custGeom>
          <a:avLst/>
          <a:gdLst/>
          <a:ahLst/>
          <a:cxnLst/>
          <a:rect l="0" t="0" r="0" b="0"/>
          <a:pathLst>
            <a:path>
              <a:moveTo>
                <a:pt x="0" y="45720"/>
              </a:moveTo>
              <a:lnTo>
                <a:pt x="675900" y="45720"/>
              </a:lnTo>
            </a:path>
          </a:pathLst>
        </a:custGeom>
        <a:noFill/>
        <a:ln w="6350" cap="flat" cmpd="sng" algn="ctr">
          <a:solidFill>
            <a:schemeClr val="accent3">
              <a:shade val="90000"/>
              <a:hueOff val="0"/>
              <a:satOff val="0"/>
              <a:lumOff val="156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31221" y="3467547"/>
        <a:ext cx="35325" cy="7065"/>
      </dsp:txXfrm>
    </dsp:sp>
    <dsp:sp modelId="{8E75F95D-3259-49C9-8581-8D7BE5C6E6CF}">
      <dsp:nvSpPr>
        <dsp:cNvPr id="0" name=""/>
        <dsp:cNvSpPr/>
      </dsp:nvSpPr>
      <dsp:spPr>
        <a:xfrm>
          <a:off x="3840991" y="2549556"/>
          <a:ext cx="3071742" cy="1843045"/>
        </a:xfrm>
        <a:prstGeom prst="rect">
          <a:avLst/>
        </a:prstGeom>
        <a:solidFill>
          <a:schemeClr val="accent3">
            <a:shade val="50000"/>
            <a:hueOff val="0"/>
            <a:satOff val="0"/>
            <a:lumOff val="32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Can you consider re-routing options?</a:t>
          </a:r>
        </a:p>
      </dsp:txBody>
      <dsp:txXfrm>
        <a:off x="3840991" y="2549556"/>
        <a:ext cx="3071742" cy="1843045"/>
      </dsp:txXfrm>
    </dsp:sp>
    <dsp:sp modelId="{F17F59BF-0E67-4540-BFFE-D8652FDBFD9E}">
      <dsp:nvSpPr>
        <dsp:cNvPr id="0" name=""/>
        <dsp:cNvSpPr/>
      </dsp:nvSpPr>
      <dsp:spPr>
        <a:xfrm>
          <a:off x="7619234" y="2549556"/>
          <a:ext cx="3071742" cy="1843045"/>
        </a:xfrm>
        <a:prstGeom prst="rect">
          <a:avLst/>
        </a:prstGeom>
        <a:solidFill>
          <a:schemeClr val="accent3">
            <a:shade val="50000"/>
            <a:hueOff val="0"/>
            <a:satOff val="0"/>
            <a:lumOff val="16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Who is liable in case of significant delays to deliveries?</a:t>
          </a:r>
        </a:p>
      </dsp:txBody>
      <dsp:txXfrm>
        <a:off x="7619234" y="2549556"/>
        <a:ext cx="3071742" cy="18430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081EF-AF90-43BF-B53C-D4080FE8ADBF}">
      <dsp:nvSpPr>
        <dsp:cNvPr id="0" name=""/>
        <dsp:cNvSpPr/>
      </dsp:nvSpPr>
      <dsp:spPr>
        <a:xfrm>
          <a:off x="3134880" y="877058"/>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4840" y="919245"/>
        <a:ext cx="35290" cy="7065"/>
      </dsp:txXfrm>
    </dsp:sp>
    <dsp:sp modelId="{0C359076-0674-49F3-B89D-2CDF2F7BEF62}">
      <dsp:nvSpPr>
        <dsp:cNvPr id="0" name=""/>
        <dsp:cNvSpPr/>
      </dsp:nvSpPr>
      <dsp:spPr>
        <a:xfrm>
          <a:off x="67937" y="2155"/>
          <a:ext cx="3068742" cy="184124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Do my drivers have the right to remain in the UK?</a:t>
          </a:r>
        </a:p>
      </dsp:txBody>
      <dsp:txXfrm>
        <a:off x="67937" y="2155"/>
        <a:ext cx="3068742" cy="1841245"/>
      </dsp:txXfrm>
    </dsp:sp>
    <dsp:sp modelId="{35BB36BA-3863-4E13-B975-3FE0DF9F9395}">
      <dsp:nvSpPr>
        <dsp:cNvPr id="0" name=""/>
        <dsp:cNvSpPr/>
      </dsp:nvSpPr>
      <dsp:spPr>
        <a:xfrm>
          <a:off x="6909433" y="877058"/>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113730"/>
              <a:satOff val="-38661"/>
              <a:lumOff val="249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29394" y="919245"/>
        <a:ext cx="35290" cy="7065"/>
      </dsp:txXfrm>
    </dsp:sp>
    <dsp:sp modelId="{78AFEA8E-3A6B-40A2-88FA-9C9671238B89}">
      <dsp:nvSpPr>
        <dsp:cNvPr id="0" name=""/>
        <dsp:cNvSpPr/>
      </dsp:nvSpPr>
      <dsp:spPr>
        <a:xfrm>
          <a:off x="3842491" y="2155"/>
          <a:ext cx="3068742" cy="1841245"/>
        </a:xfrm>
        <a:prstGeom prst="rect">
          <a:avLst/>
        </a:prstGeom>
        <a:solidFill>
          <a:schemeClr val="accent1">
            <a:shade val="50000"/>
            <a:hueOff val="-56887"/>
            <a:satOff val="-32179"/>
            <a:lumOff val="207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a:t>Do my drivers have full passports?</a:t>
          </a:r>
          <a:endParaRPr lang="en-GB" sz="2700" kern="1200" dirty="0"/>
        </a:p>
      </dsp:txBody>
      <dsp:txXfrm>
        <a:off x="3842491" y="2155"/>
        <a:ext cx="3068742" cy="1841245"/>
      </dsp:txXfrm>
    </dsp:sp>
    <dsp:sp modelId="{9E1E6E0D-0144-4EB8-B67E-15058AC417D2}">
      <dsp:nvSpPr>
        <dsp:cNvPr id="0" name=""/>
        <dsp:cNvSpPr/>
      </dsp:nvSpPr>
      <dsp:spPr>
        <a:xfrm>
          <a:off x="1602308" y="1841601"/>
          <a:ext cx="7549107" cy="675210"/>
        </a:xfrm>
        <a:custGeom>
          <a:avLst/>
          <a:gdLst/>
          <a:ahLst/>
          <a:cxnLst/>
          <a:rect l="0" t="0" r="0" b="0"/>
          <a:pathLst>
            <a:path>
              <a:moveTo>
                <a:pt x="7549107" y="0"/>
              </a:moveTo>
              <a:lnTo>
                <a:pt x="7549107" y="354705"/>
              </a:lnTo>
              <a:lnTo>
                <a:pt x="0" y="354705"/>
              </a:lnTo>
              <a:lnTo>
                <a:pt x="0" y="675210"/>
              </a:lnTo>
            </a:path>
          </a:pathLst>
        </a:custGeom>
        <a:noFill/>
        <a:ln w="6350" cap="flat" cmpd="sng" algn="ctr">
          <a:solidFill>
            <a:schemeClr val="accent1">
              <a:shade val="90000"/>
              <a:hueOff val="-227461"/>
              <a:satOff val="-77322"/>
              <a:lumOff val="498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187311" y="2175673"/>
        <a:ext cx="379101" cy="7065"/>
      </dsp:txXfrm>
    </dsp:sp>
    <dsp:sp modelId="{80DF53B7-D3C8-42A5-BED5-42C608BE722E}">
      <dsp:nvSpPr>
        <dsp:cNvPr id="0" name=""/>
        <dsp:cNvSpPr/>
      </dsp:nvSpPr>
      <dsp:spPr>
        <a:xfrm>
          <a:off x="7617044" y="2155"/>
          <a:ext cx="3068742" cy="1841245"/>
        </a:xfrm>
        <a:prstGeom prst="rect">
          <a:avLst/>
        </a:prstGeom>
        <a:solidFill>
          <a:schemeClr val="accent1">
            <a:shade val="50000"/>
            <a:hueOff val="-113773"/>
            <a:satOff val="-64358"/>
            <a:lumOff val="415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700" kern="1200" dirty="0"/>
            <a:t>Do they have the right sort of IDP?</a:t>
          </a:r>
        </a:p>
        <a:p>
          <a:pPr marL="0" lvl="0" algn="ctr" defTabSz="1200150">
            <a:lnSpc>
              <a:spcPct val="90000"/>
            </a:lnSpc>
            <a:spcBef>
              <a:spcPct val="0"/>
            </a:spcBef>
            <a:spcAft>
              <a:spcPct val="35000"/>
            </a:spcAft>
            <a:buNone/>
          </a:pPr>
          <a:endParaRPr lang="en-GB" sz="2700" kern="1200" dirty="0"/>
        </a:p>
      </dsp:txBody>
      <dsp:txXfrm>
        <a:off x="7617044" y="2155"/>
        <a:ext cx="3068742" cy="1841245"/>
      </dsp:txXfrm>
    </dsp:sp>
    <dsp:sp modelId="{26C8C5B7-DE23-417F-B3D1-1864020F7F70}">
      <dsp:nvSpPr>
        <dsp:cNvPr id="0" name=""/>
        <dsp:cNvSpPr/>
      </dsp:nvSpPr>
      <dsp:spPr>
        <a:xfrm>
          <a:off x="3134880" y="3424114"/>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227461"/>
              <a:satOff val="-77322"/>
              <a:lumOff val="4985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454840" y="3466302"/>
        <a:ext cx="35290" cy="7065"/>
      </dsp:txXfrm>
    </dsp:sp>
    <dsp:sp modelId="{8E75F95D-3259-49C9-8581-8D7BE5C6E6CF}">
      <dsp:nvSpPr>
        <dsp:cNvPr id="0" name=""/>
        <dsp:cNvSpPr/>
      </dsp:nvSpPr>
      <dsp:spPr>
        <a:xfrm>
          <a:off x="67937" y="2549211"/>
          <a:ext cx="3068742" cy="1841245"/>
        </a:xfrm>
        <a:prstGeom prst="rect">
          <a:avLst/>
        </a:prstGeom>
        <a:solidFill>
          <a:schemeClr val="accent1">
            <a:shade val="50000"/>
            <a:hueOff val="-170660"/>
            <a:satOff val="-96537"/>
            <a:lumOff val="622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700" kern="1200" dirty="0">
              <a:solidFill>
                <a:schemeClr val="tx1"/>
              </a:solidFill>
            </a:rPr>
            <a:t>Have they obtained their CPC in the UK?</a:t>
          </a:r>
          <a:endParaRPr lang="en-GB" kern="1200" dirty="0">
            <a:solidFill>
              <a:schemeClr val="tx1"/>
            </a:solidFill>
          </a:endParaRPr>
        </a:p>
      </dsp:txBody>
      <dsp:txXfrm>
        <a:off x="67937" y="2549211"/>
        <a:ext cx="3068742" cy="1841245"/>
      </dsp:txXfrm>
    </dsp:sp>
    <dsp:sp modelId="{7359FB0A-CF1D-4F3A-A1BB-40D046C221B6}">
      <dsp:nvSpPr>
        <dsp:cNvPr id="0" name=""/>
        <dsp:cNvSpPr/>
      </dsp:nvSpPr>
      <dsp:spPr>
        <a:xfrm>
          <a:off x="6909433" y="3424114"/>
          <a:ext cx="675210" cy="91440"/>
        </a:xfrm>
        <a:custGeom>
          <a:avLst/>
          <a:gdLst/>
          <a:ahLst/>
          <a:cxnLst/>
          <a:rect l="0" t="0" r="0" b="0"/>
          <a:pathLst>
            <a:path>
              <a:moveTo>
                <a:pt x="0" y="45720"/>
              </a:moveTo>
              <a:lnTo>
                <a:pt x="675210" y="45720"/>
              </a:lnTo>
            </a:path>
          </a:pathLst>
        </a:custGeom>
        <a:noFill/>
        <a:ln w="6350" cap="flat" cmpd="sng" algn="ctr">
          <a:solidFill>
            <a:schemeClr val="accent1">
              <a:shade val="90000"/>
              <a:hueOff val="-113730"/>
              <a:satOff val="-38661"/>
              <a:lumOff val="2492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7229394" y="3466302"/>
        <a:ext cx="35290" cy="7065"/>
      </dsp:txXfrm>
    </dsp:sp>
    <dsp:sp modelId="{A1F4CEBA-9884-4EB1-AC55-9BE0293E64D7}">
      <dsp:nvSpPr>
        <dsp:cNvPr id="0" name=""/>
        <dsp:cNvSpPr/>
      </dsp:nvSpPr>
      <dsp:spPr>
        <a:xfrm>
          <a:off x="3842491" y="2549211"/>
          <a:ext cx="3068742" cy="1841245"/>
        </a:xfrm>
        <a:prstGeom prst="rect">
          <a:avLst/>
        </a:prstGeom>
        <a:solidFill>
          <a:schemeClr val="accent1">
            <a:shade val="50000"/>
            <a:hueOff val="-113773"/>
            <a:satOff val="-64358"/>
            <a:lumOff val="415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700" kern="1200" dirty="0"/>
            <a:t>Do my drivers understand that local &amp; AETR rules apply?</a:t>
          </a:r>
        </a:p>
        <a:p>
          <a:pPr marL="0" lvl="0" algn="ctr" defTabSz="1200150">
            <a:lnSpc>
              <a:spcPct val="90000"/>
            </a:lnSpc>
            <a:spcBef>
              <a:spcPct val="0"/>
            </a:spcBef>
            <a:spcAft>
              <a:spcPct val="35000"/>
            </a:spcAft>
            <a:buNone/>
          </a:pPr>
          <a:endParaRPr lang="en-GB" kern="1200" dirty="0"/>
        </a:p>
      </dsp:txBody>
      <dsp:txXfrm>
        <a:off x="3842491" y="2549211"/>
        <a:ext cx="3068742" cy="1841245"/>
      </dsp:txXfrm>
    </dsp:sp>
    <dsp:sp modelId="{F17F59BF-0E67-4540-BFFE-D8652FDBFD9E}">
      <dsp:nvSpPr>
        <dsp:cNvPr id="0" name=""/>
        <dsp:cNvSpPr/>
      </dsp:nvSpPr>
      <dsp:spPr>
        <a:xfrm>
          <a:off x="7617044" y="2549211"/>
          <a:ext cx="3068742" cy="1841245"/>
        </a:xfrm>
        <a:prstGeom prst="rect">
          <a:avLst/>
        </a:prstGeom>
        <a:solidFill>
          <a:schemeClr val="accent1">
            <a:shade val="50000"/>
            <a:hueOff val="-56887"/>
            <a:satOff val="-32179"/>
            <a:lumOff val="207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GB" sz="2700" kern="1200" dirty="0"/>
            <a:t>Border delays: at what point does it become unsustainable?</a:t>
          </a:r>
        </a:p>
      </dsp:txBody>
      <dsp:txXfrm>
        <a:off x="7617044" y="2549211"/>
        <a:ext cx="3068742" cy="18412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89C6F-AA57-4864-84DE-2555F40A1017}">
      <dsp:nvSpPr>
        <dsp:cNvPr id="0" name=""/>
        <dsp:cNvSpPr/>
      </dsp:nvSpPr>
      <dsp:spPr>
        <a:xfrm rot="16200000">
          <a:off x="-488470" y="489782"/>
          <a:ext cx="4392613" cy="3413047"/>
        </a:xfrm>
        <a:prstGeom prst="flowChartManualOperation">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11"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Review &amp; Assess</a:t>
          </a:r>
        </a:p>
        <a:p>
          <a:pPr marL="228600" lvl="1" indent="-228600" algn="l" defTabSz="889000">
            <a:lnSpc>
              <a:spcPct val="90000"/>
            </a:lnSpc>
            <a:spcBef>
              <a:spcPct val="0"/>
            </a:spcBef>
            <a:spcAft>
              <a:spcPct val="15000"/>
            </a:spcAft>
            <a:buChar char="•"/>
          </a:pPr>
          <a:r>
            <a:rPr lang="en-US" sz="2000" kern="1200" dirty="0">
              <a:solidFill>
                <a:schemeClr val="bg1"/>
              </a:solidFill>
            </a:rPr>
            <a:t>% of UK workforce from EU-27</a:t>
          </a:r>
        </a:p>
        <a:p>
          <a:pPr marL="228600" lvl="1" indent="-228600" algn="l" defTabSz="889000">
            <a:lnSpc>
              <a:spcPct val="90000"/>
            </a:lnSpc>
            <a:spcBef>
              <a:spcPct val="0"/>
            </a:spcBef>
            <a:spcAft>
              <a:spcPct val="15000"/>
            </a:spcAft>
            <a:buChar char="•"/>
          </a:pPr>
          <a:r>
            <a:rPr lang="en-US" sz="2000" kern="1200" dirty="0">
              <a:solidFill>
                <a:schemeClr val="bg1"/>
              </a:solidFill>
            </a:rPr>
            <a:t>Agency workers?</a:t>
          </a:r>
        </a:p>
        <a:p>
          <a:pPr marL="228600" lvl="1" indent="-228600" algn="l" defTabSz="889000">
            <a:lnSpc>
              <a:spcPct val="90000"/>
            </a:lnSpc>
            <a:spcBef>
              <a:spcPct val="0"/>
            </a:spcBef>
            <a:spcAft>
              <a:spcPct val="15000"/>
            </a:spcAft>
            <a:buChar char="•"/>
          </a:pPr>
          <a:r>
            <a:rPr lang="en-US" sz="2000" kern="1200" dirty="0">
              <a:solidFill>
                <a:schemeClr val="bg1"/>
              </a:solidFill>
            </a:rPr>
            <a:t>Non-UK residents?</a:t>
          </a:r>
        </a:p>
      </dsp:txBody>
      <dsp:txXfrm rot="5400000">
        <a:off x="1313" y="878522"/>
        <a:ext cx="3413047" cy="2635567"/>
      </dsp:txXfrm>
    </dsp:sp>
    <dsp:sp modelId="{4BCEAF0B-565C-4956-881B-4497A44C8199}">
      <dsp:nvSpPr>
        <dsp:cNvPr id="0" name=""/>
        <dsp:cNvSpPr/>
      </dsp:nvSpPr>
      <dsp:spPr>
        <a:xfrm rot="16200000">
          <a:off x="3180555" y="489782"/>
          <a:ext cx="4392613" cy="3413047"/>
        </a:xfrm>
        <a:prstGeom prst="flowChartManualOperation">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11"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Understand &amp; Communicate</a:t>
          </a:r>
        </a:p>
        <a:p>
          <a:pPr marL="228600" lvl="1" indent="-228600" algn="l" defTabSz="889000">
            <a:lnSpc>
              <a:spcPct val="90000"/>
            </a:lnSpc>
            <a:spcBef>
              <a:spcPct val="0"/>
            </a:spcBef>
            <a:spcAft>
              <a:spcPct val="15000"/>
            </a:spcAft>
            <a:buChar char="•"/>
          </a:pPr>
          <a:r>
            <a:rPr lang="en-US" sz="2000" kern="1200" dirty="0">
              <a:solidFill>
                <a:schemeClr val="tx1"/>
              </a:solidFill>
            </a:rPr>
            <a:t>Follow official UK Government guidance</a:t>
          </a:r>
        </a:p>
        <a:p>
          <a:pPr marL="228600" lvl="1" indent="-228600" algn="l" defTabSz="889000">
            <a:lnSpc>
              <a:spcPct val="90000"/>
            </a:lnSpc>
            <a:spcBef>
              <a:spcPct val="0"/>
            </a:spcBef>
            <a:spcAft>
              <a:spcPct val="15000"/>
            </a:spcAft>
            <a:buChar char="•"/>
          </a:pPr>
          <a:r>
            <a:rPr lang="en-US" sz="2000" kern="1200" dirty="0">
              <a:solidFill>
                <a:schemeClr val="tx1"/>
              </a:solidFill>
            </a:rPr>
            <a:t>Register for updates:</a:t>
          </a:r>
        </a:p>
        <a:p>
          <a:pPr marL="228600" lvl="1" indent="-228600" algn="l" defTabSz="889000">
            <a:lnSpc>
              <a:spcPct val="90000"/>
            </a:lnSpc>
            <a:spcBef>
              <a:spcPct val="0"/>
            </a:spcBef>
            <a:spcAft>
              <a:spcPct val="15000"/>
            </a:spcAft>
            <a:buNone/>
          </a:pPr>
          <a:r>
            <a:rPr lang="en-US" sz="2000" kern="1200" dirty="0">
              <a:hlinkClick xmlns:r="http://schemas.openxmlformats.org/officeDocument/2006/relationships" r:id="rId1"/>
            </a:rPr>
            <a:t>https://bit.ly/2oYnvhz</a:t>
          </a:r>
          <a:r>
            <a:rPr lang="en-US" sz="2000" kern="1200" dirty="0"/>
            <a:t> </a:t>
          </a:r>
        </a:p>
        <a:p>
          <a:pPr marL="228600" lvl="1" indent="-228600" algn="l" defTabSz="889000">
            <a:lnSpc>
              <a:spcPct val="90000"/>
            </a:lnSpc>
            <a:spcBef>
              <a:spcPct val="0"/>
            </a:spcBef>
            <a:spcAft>
              <a:spcPct val="15000"/>
            </a:spcAft>
            <a:buChar char="•"/>
          </a:pPr>
          <a:endParaRPr lang="en-US" sz="2000" kern="1200" dirty="0"/>
        </a:p>
      </dsp:txBody>
      <dsp:txXfrm rot="5400000">
        <a:off x="3670338" y="878522"/>
        <a:ext cx="3413047" cy="2635567"/>
      </dsp:txXfrm>
    </dsp:sp>
    <dsp:sp modelId="{4907BB7B-A91F-4504-A665-1D719320CF4D}">
      <dsp:nvSpPr>
        <dsp:cNvPr id="0" name=""/>
        <dsp:cNvSpPr/>
      </dsp:nvSpPr>
      <dsp:spPr>
        <a:xfrm rot="16200000">
          <a:off x="6849582" y="489782"/>
          <a:ext cx="4392613" cy="3413047"/>
        </a:xfrm>
        <a:prstGeom prst="flowChartManualOperation">
          <a:avLst/>
        </a:prstGeom>
        <a:solidFill>
          <a:schemeClr val="accent4">
            <a:shade val="80000"/>
            <a:hueOff val="22265"/>
            <a:satOff val="63603"/>
            <a:lumOff val="107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5111" bIns="0" numCol="1" spcCol="1270" anchor="t" anchorCtr="0">
          <a:noAutofit/>
        </a:bodyPr>
        <a:lstStyle/>
        <a:p>
          <a:pPr marL="0" lvl="0" indent="0" algn="l" defTabSz="1155700">
            <a:lnSpc>
              <a:spcPct val="90000"/>
            </a:lnSpc>
            <a:spcBef>
              <a:spcPct val="0"/>
            </a:spcBef>
            <a:spcAft>
              <a:spcPct val="35000"/>
            </a:spcAft>
            <a:buNone/>
          </a:pPr>
          <a:r>
            <a:rPr lang="en-US" sz="2600" kern="1200" dirty="0">
              <a:solidFill>
                <a:schemeClr val="tx1"/>
              </a:solidFill>
            </a:rPr>
            <a:t>Take action</a:t>
          </a:r>
        </a:p>
        <a:p>
          <a:pPr marL="228600" lvl="1" indent="-228600" algn="l" defTabSz="889000">
            <a:lnSpc>
              <a:spcPct val="90000"/>
            </a:lnSpc>
            <a:spcBef>
              <a:spcPct val="0"/>
            </a:spcBef>
            <a:spcAft>
              <a:spcPct val="15000"/>
            </a:spcAft>
            <a:buChar char="•"/>
          </a:pPr>
          <a:r>
            <a:rPr lang="en-US" sz="2000" kern="1200" dirty="0">
              <a:solidFill>
                <a:schemeClr val="tx1"/>
              </a:solidFill>
            </a:rPr>
            <a:t>Review training &amp; recruitment needs</a:t>
          </a:r>
        </a:p>
        <a:p>
          <a:pPr marL="228600" lvl="1" indent="-228600" algn="l" defTabSz="889000">
            <a:lnSpc>
              <a:spcPct val="90000"/>
            </a:lnSpc>
            <a:spcBef>
              <a:spcPct val="0"/>
            </a:spcBef>
            <a:spcAft>
              <a:spcPct val="15000"/>
            </a:spcAft>
            <a:buChar char="•"/>
          </a:pPr>
          <a:r>
            <a:rPr lang="en-US" sz="2000" kern="1200" dirty="0">
              <a:solidFill>
                <a:schemeClr val="tx1"/>
              </a:solidFill>
            </a:rPr>
            <a:t>Consider options to retain existing workforce &amp; attract new talents</a:t>
          </a:r>
        </a:p>
        <a:p>
          <a:pPr marL="228600" lvl="1" indent="-228600" algn="l" defTabSz="889000">
            <a:lnSpc>
              <a:spcPct val="90000"/>
            </a:lnSpc>
            <a:spcBef>
              <a:spcPct val="0"/>
            </a:spcBef>
            <a:spcAft>
              <a:spcPct val="15000"/>
            </a:spcAft>
            <a:buChar char="•"/>
          </a:pPr>
          <a:r>
            <a:rPr lang="en-US" sz="2000" kern="1200" dirty="0">
              <a:solidFill>
                <a:schemeClr val="tx1"/>
              </a:solidFill>
            </a:rPr>
            <a:t>Make use of apprenticeships </a:t>
          </a:r>
        </a:p>
      </dsp:txBody>
      <dsp:txXfrm rot="5400000">
        <a:off x="7339365" y="878522"/>
        <a:ext cx="3413047" cy="2635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2D5A2-4CBA-4694-9328-433F17AC76D6}">
      <dsp:nvSpPr>
        <dsp:cNvPr id="0" name=""/>
        <dsp:cNvSpPr/>
      </dsp:nvSpPr>
      <dsp:spPr>
        <a:xfrm>
          <a:off x="2642462" y="1569151"/>
          <a:ext cx="575969" cy="91440"/>
        </a:xfrm>
        <a:custGeom>
          <a:avLst/>
          <a:gdLst/>
          <a:ahLst/>
          <a:cxnLst/>
          <a:rect l="0" t="0" r="0" b="0"/>
          <a:pathLst>
            <a:path>
              <a:moveTo>
                <a:pt x="0" y="45720"/>
              </a:moveTo>
              <a:lnTo>
                <a:pt x="57596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15282" y="1611839"/>
        <a:ext cx="30328" cy="6065"/>
      </dsp:txXfrm>
    </dsp:sp>
    <dsp:sp modelId="{263CC1E3-BC05-47D1-871C-ABB7BD7DB32C}">
      <dsp:nvSpPr>
        <dsp:cNvPr id="0" name=""/>
        <dsp:cNvSpPr/>
      </dsp:nvSpPr>
      <dsp:spPr>
        <a:xfrm>
          <a:off x="7005" y="823694"/>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Insurance</a:t>
          </a:r>
        </a:p>
      </dsp:txBody>
      <dsp:txXfrm>
        <a:off x="7005" y="823694"/>
        <a:ext cx="2637256" cy="1582354"/>
      </dsp:txXfrm>
    </dsp:sp>
    <dsp:sp modelId="{03F96B10-93F6-418D-BAF4-21F5533B1768}">
      <dsp:nvSpPr>
        <dsp:cNvPr id="0" name=""/>
        <dsp:cNvSpPr/>
      </dsp:nvSpPr>
      <dsp:spPr>
        <a:xfrm>
          <a:off x="5886288" y="1569151"/>
          <a:ext cx="575969" cy="91440"/>
        </a:xfrm>
        <a:custGeom>
          <a:avLst/>
          <a:gdLst/>
          <a:ahLst/>
          <a:cxnLst/>
          <a:rect l="0" t="0" r="0" b="0"/>
          <a:pathLst>
            <a:path>
              <a:moveTo>
                <a:pt x="0" y="45720"/>
              </a:moveTo>
              <a:lnTo>
                <a:pt x="57596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6159108" y="1611839"/>
        <a:ext cx="30328" cy="6065"/>
      </dsp:txXfrm>
    </dsp:sp>
    <dsp:sp modelId="{5686AE98-5B34-45BB-9605-C465389D9163}">
      <dsp:nvSpPr>
        <dsp:cNvPr id="0" name=""/>
        <dsp:cNvSpPr/>
      </dsp:nvSpPr>
      <dsp:spPr>
        <a:xfrm>
          <a:off x="3250831" y="823694"/>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Customs</a:t>
          </a:r>
        </a:p>
      </dsp:txBody>
      <dsp:txXfrm>
        <a:off x="3250831" y="823694"/>
        <a:ext cx="2637256" cy="1582354"/>
      </dsp:txXfrm>
    </dsp:sp>
    <dsp:sp modelId="{BCE0F33D-984B-41C6-9F9A-DA0DDE73D8BC}">
      <dsp:nvSpPr>
        <dsp:cNvPr id="0" name=""/>
        <dsp:cNvSpPr/>
      </dsp:nvSpPr>
      <dsp:spPr>
        <a:xfrm>
          <a:off x="1325634" y="2404248"/>
          <a:ext cx="6487651" cy="575969"/>
        </a:xfrm>
        <a:custGeom>
          <a:avLst/>
          <a:gdLst/>
          <a:ahLst/>
          <a:cxnLst/>
          <a:rect l="0" t="0" r="0" b="0"/>
          <a:pathLst>
            <a:path>
              <a:moveTo>
                <a:pt x="6487651" y="0"/>
              </a:moveTo>
              <a:lnTo>
                <a:pt x="6487651" y="305084"/>
              </a:lnTo>
              <a:lnTo>
                <a:pt x="0" y="305084"/>
              </a:lnTo>
              <a:lnTo>
                <a:pt x="0" y="57596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406561" y="2689200"/>
        <a:ext cx="325797" cy="6065"/>
      </dsp:txXfrm>
    </dsp:sp>
    <dsp:sp modelId="{2B89F16B-FD01-4CDA-976A-7291169A186C}">
      <dsp:nvSpPr>
        <dsp:cNvPr id="0" name=""/>
        <dsp:cNvSpPr/>
      </dsp:nvSpPr>
      <dsp:spPr>
        <a:xfrm>
          <a:off x="6494657" y="823694"/>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Stowaways risks</a:t>
          </a:r>
        </a:p>
      </dsp:txBody>
      <dsp:txXfrm>
        <a:off x="6494657" y="823694"/>
        <a:ext cx="2637256" cy="1582354"/>
      </dsp:txXfrm>
    </dsp:sp>
    <dsp:sp modelId="{4BA772C3-4A20-4929-9A36-51DA41CC7E88}">
      <dsp:nvSpPr>
        <dsp:cNvPr id="0" name=""/>
        <dsp:cNvSpPr/>
      </dsp:nvSpPr>
      <dsp:spPr>
        <a:xfrm>
          <a:off x="2642462" y="3758075"/>
          <a:ext cx="575969" cy="91440"/>
        </a:xfrm>
        <a:custGeom>
          <a:avLst/>
          <a:gdLst/>
          <a:ahLst/>
          <a:cxnLst/>
          <a:rect l="0" t="0" r="0" b="0"/>
          <a:pathLst>
            <a:path>
              <a:moveTo>
                <a:pt x="0" y="45720"/>
              </a:moveTo>
              <a:lnTo>
                <a:pt x="575969"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915282" y="3800762"/>
        <a:ext cx="30328" cy="6065"/>
      </dsp:txXfrm>
    </dsp:sp>
    <dsp:sp modelId="{EB66E2E8-ED5E-4DE2-A45C-EFC596524DA3}">
      <dsp:nvSpPr>
        <dsp:cNvPr id="0" name=""/>
        <dsp:cNvSpPr/>
      </dsp:nvSpPr>
      <dsp:spPr>
        <a:xfrm>
          <a:off x="7005" y="3012618"/>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Rules applicable post-Brexit</a:t>
          </a:r>
        </a:p>
      </dsp:txBody>
      <dsp:txXfrm>
        <a:off x="7005" y="3012618"/>
        <a:ext cx="2637256" cy="1582354"/>
      </dsp:txXfrm>
    </dsp:sp>
    <dsp:sp modelId="{6126CA3D-1D4A-4C5D-8346-9021BABE9383}">
      <dsp:nvSpPr>
        <dsp:cNvPr id="0" name=""/>
        <dsp:cNvSpPr/>
      </dsp:nvSpPr>
      <dsp:spPr>
        <a:xfrm>
          <a:off x="3250831" y="3012618"/>
          <a:ext cx="2637256" cy="15823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GB" sz="2900" kern="1200" dirty="0"/>
            <a:t>Time needed to process actions </a:t>
          </a:r>
        </a:p>
      </dsp:txBody>
      <dsp:txXfrm>
        <a:off x="3250831" y="3012618"/>
        <a:ext cx="2637256" cy="1582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53933-DE30-48C8-B655-1146A899A824}" type="datetimeFigureOut">
              <a:rPr lang="en-GB" smtClean="0"/>
              <a:t>02/11/2018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9E972-1148-48A1-8B9A-367A325A4A9C}" type="slidenum">
              <a:rPr lang="en-GB" smtClean="0"/>
              <a:t>‹#›</a:t>
            </a:fld>
            <a:endParaRPr lang="en-GB"/>
          </a:p>
        </p:txBody>
      </p:sp>
    </p:spTree>
    <p:extLst>
      <p:ext uri="{BB962C8B-B14F-4D97-AF65-F5344CB8AC3E}">
        <p14:creationId xmlns:p14="http://schemas.microsoft.com/office/powerpoint/2010/main" val="143191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are some simple steps you should be taking as a matter of urgency if you have not started planning:</a:t>
            </a:r>
          </a:p>
          <a:p>
            <a:pPr lvl="0"/>
            <a:r>
              <a:rPr lang="en-GB" sz="1200" b="1" kern="1200" dirty="0">
                <a:solidFill>
                  <a:schemeClr val="tx1"/>
                </a:solidFill>
                <a:effectLst/>
                <a:latin typeface="+mn-lt"/>
                <a:ea typeface="+mn-ea"/>
                <a:cs typeface="+mn-cs"/>
              </a:rPr>
              <a:t>The first step is to Assess the impact of Brexit on your business</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should have completed this phase already: if this is not the case, we urge you to do so as soon as possible, in conjunction with your suppliers and service providers, or if you are a sub-contractor, with your clients. </a:t>
            </a:r>
          </a:p>
          <a:p>
            <a:pPr lvl="0"/>
            <a:r>
              <a:rPr lang="en-GB" sz="1200" b="1" kern="1200" dirty="0">
                <a:solidFill>
                  <a:schemeClr val="tx1"/>
                </a:solidFill>
                <a:effectLst/>
                <a:latin typeface="+mn-lt"/>
                <a:ea typeface="+mn-ea"/>
                <a:cs typeface="+mn-cs"/>
              </a:rPr>
              <a:t>The second step is to develop your contingency plans and start training your staff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second phase should be well advanced at this stage, and you should have a reasonable understanding of your options as a business, including timelines and deadlines for putting in place specific actions. You should ensure that your clients, suppliers, service providers and sub-contractors have reached this stage too and are well aware of your plans. Training/recruitment should have been budgeted for at the very least.</a:t>
            </a:r>
          </a:p>
          <a:p>
            <a:pPr lvl="0"/>
            <a:r>
              <a:rPr lang="en-GB" sz="1200" b="1" kern="1200" dirty="0">
                <a:solidFill>
                  <a:schemeClr val="tx1"/>
                </a:solidFill>
                <a:effectLst/>
                <a:latin typeface="+mn-lt"/>
                <a:ea typeface="+mn-ea"/>
                <a:cs typeface="+mn-cs"/>
              </a:rPr>
              <a:t>The final step is to execute your contingency plans and implement any agreed actions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no right or wrong timing for this last step: timing largely depends on the deadlines for performing specific actions. If you are considering rerouting options, you should talk to your providers and partners ASAP. You will need to prioritise actions on the basis of the consequences if not implemented under a no deal scenario and based on the time you have left and your resources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if you are a haulier and depend on the international market, you should make sure not to miss the short time window during which ECMT permits can be purchased in mid-November). Bear in mind that potential disruptions/restrictions after no deal could last for some time, and that steps required now under a ‘no deal’ scenario will anyway come in handy in less than 2 years under a ‘hard Brexit’ scenario. Avoid last minute changes and actions, likely to be particularly costly or no longer feasible.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23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transport solution do you offer?</a:t>
            </a:r>
          </a:p>
          <a:p>
            <a:pPr marL="171450" indent="-171450">
              <a:buFontTx/>
              <a:buChar char="-"/>
            </a:pPr>
            <a:r>
              <a:rPr lang="en-GB" dirty="0"/>
              <a:t>Road only?</a:t>
            </a:r>
          </a:p>
          <a:p>
            <a:pPr marL="171450" indent="-171450">
              <a:buFontTx/>
              <a:buChar char="-"/>
            </a:pPr>
            <a:r>
              <a:rPr lang="en-GB" dirty="0"/>
              <a:t>Combination of accompanied &amp; unaccompanied?</a:t>
            </a:r>
          </a:p>
          <a:p>
            <a:pPr marL="171450" indent="-171450">
              <a:buFontTx/>
              <a:buChar char="-"/>
            </a:pPr>
            <a:r>
              <a:rPr lang="en-GB" dirty="0"/>
              <a:t>Do you also offer warehousing facilities?</a:t>
            </a:r>
          </a:p>
          <a:p>
            <a:pPr marL="171450" indent="-171450">
              <a:buFontTx/>
              <a:buChar char="-"/>
            </a:pPr>
            <a:r>
              <a:rPr lang="en-GB" dirty="0"/>
              <a:t>These can all be additional options to choose from for your clients.</a:t>
            </a:r>
          </a:p>
          <a:p>
            <a:pPr marL="171450" indent="-171450">
              <a:buFontTx/>
              <a:buChar char="-"/>
            </a:pPr>
            <a:endParaRPr lang="en-GB" dirty="0"/>
          </a:p>
          <a:p>
            <a:pPr marL="0" indent="0">
              <a:buFontTx/>
              <a:buNone/>
            </a:pPr>
            <a:r>
              <a:rPr lang="en-GB" dirty="0"/>
              <a:t>Do you do cross-trade / cabotage?</a:t>
            </a:r>
          </a:p>
          <a:p>
            <a:pPr marL="171450" indent="-171450">
              <a:buFontTx/>
              <a:buChar char="-"/>
            </a:pPr>
            <a:r>
              <a:rPr lang="en-GB" dirty="0"/>
              <a:t>Cross-trade is a transport operation between two foreign countries. For instance, you are a UK-registered haulier, but perform a transport operation between France and the Netherlands.  If you do cross-trade, we advise you to purchase ECMT permits, as there is a substantial risk that any bi-lateral that could be negotiated by the UK might not cover cross-trade.</a:t>
            </a:r>
          </a:p>
          <a:p>
            <a:pPr marL="171450" indent="-171450">
              <a:buFontTx/>
              <a:buChar char="-"/>
            </a:pPr>
            <a:r>
              <a:rPr lang="en-GB" dirty="0"/>
              <a:t>Cabotage is trickier. ECMT permits would not allow you to do cabotage, and there is a high likelihood that any bi-laterals negotiated wouldn’t either. If this is a substantial part of your business, you might want to register in that country. </a:t>
            </a:r>
          </a:p>
          <a:p>
            <a:pPr marL="171450" indent="-171450">
              <a:buFontTx/>
              <a:buChar char="-"/>
            </a:pPr>
            <a:endParaRPr lang="en-GB" dirty="0"/>
          </a:p>
          <a:p>
            <a:pPr marL="0" indent="0">
              <a:buFontTx/>
              <a:buNone/>
            </a:pPr>
            <a:r>
              <a:rPr lang="en-GB" dirty="0"/>
              <a:t>How many multilateral permits do you need?</a:t>
            </a:r>
          </a:p>
          <a:p>
            <a:pPr marL="0" indent="0">
              <a:buFontTx/>
              <a:buNone/>
            </a:pPr>
            <a:r>
              <a:rPr lang="en-GB" dirty="0"/>
              <a:t>There will be a short window when applications for ECMT permits will be invited. We encourage you to think about the numbers you would need before applications open, in mid-November. You need to consider the criteria for application – for instance, intensity of use, or the fact that annual permits will only be delivered for Euro 6 vehicles.</a:t>
            </a:r>
          </a:p>
          <a:p>
            <a:pPr marL="0" indent="0">
              <a:buFontTx/>
              <a:buNone/>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12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 clear on what new formalities might be needed?</a:t>
            </a:r>
          </a:p>
          <a:p>
            <a:pPr marL="171450" indent="-171450">
              <a:buFontTx/>
              <a:buChar char="-"/>
            </a:pPr>
            <a:r>
              <a:rPr lang="en-GB" dirty="0"/>
              <a:t>As you will have learnt earlier, hauliers will have legal responsibilities for customs too.</a:t>
            </a:r>
          </a:p>
          <a:p>
            <a:pPr marL="171450" indent="-171450">
              <a:buFontTx/>
              <a:buChar char="-"/>
            </a:pPr>
            <a:r>
              <a:rPr lang="en-GB" dirty="0"/>
              <a:t>You also need to have an awareness of what needs to be in place formalities &amp; paperwork wise before you go to the port of departure, and before you arrive. You might not be responsible for everything, but if some steps have been missed, your truck could be immobilised, delayed or even denied boarding. </a:t>
            </a:r>
          </a:p>
          <a:p>
            <a:pPr marL="171450" indent="-171450">
              <a:buFontTx/>
              <a:buChar char="-"/>
            </a:pPr>
            <a:endParaRPr lang="en-GB" dirty="0"/>
          </a:p>
          <a:p>
            <a:pPr marL="0" indent="0">
              <a:buFontTx/>
              <a:buNone/>
            </a:pPr>
            <a:r>
              <a:rPr lang="en-GB" dirty="0"/>
              <a:t>Re-routing options: you need to bear in mind that all roll-on roll-off ports will be affected in one way or the other. Do not expect that avoiding the Dover strait will be a magic bullet. Capacity on alternative routes is also likely to be limited, so if this is an option you want to consider, you should do so as soon as possible. Last but not least, you need to consider the fact that alternative routes might likely offer you less choices in crossing options.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74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should ensure that your drivers with a UK driving licence obtain the correct type of international driving permit, depending on the countries crossed (1949 one for Spain and Ireland, 1968 one for most other EU countries). 1949 IDPs can already be purchased now, while 1968 ones, valid in most countries (except Ireland and Spain) will be available as of 1 February 2019, from 2,500 Post Office branches. </a:t>
            </a:r>
          </a:p>
          <a:p>
            <a:endParaRPr lang="en-GB" dirty="0"/>
          </a:p>
          <a:p>
            <a:r>
              <a:rPr lang="en-GB" dirty="0"/>
              <a:t>If your drivers have obtained their CPC in the UK, they will continue to be valid in the UK, and will be valid if your drivers operate under a </a:t>
            </a:r>
            <a:r>
              <a:rPr lang="en-GB" dirty="0" err="1"/>
              <a:t>UKoperating</a:t>
            </a:r>
            <a:r>
              <a:rPr lang="en-GB" dirty="0"/>
              <a:t> licence, with ECMT or bi-lateral permits. If they need to operate under an EU operating licence, because you are registered and the EU and using that licence, they need to convert their UK CPC into an EU one. </a:t>
            </a:r>
          </a:p>
          <a:p>
            <a:endParaRPr lang="en-GB" dirty="0"/>
          </a:p>
          <a:p>
            <a:r>
              <a:rPr lang="en-GB" dirty="0"/>
              <a:t>Brexit does not mean no rules. Your drivers will need to respect local rules, like driving bans. They also need to bear in mind that the UK will remain bound by AETR rules as far as international haulage is concerned. This is an international convention which essentially mirrors EU drivers’ hours and rest time rules. Under AETR rules, operators also need a tachograph on board their vehicles. So no matter what happens, these obligations will not go away.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69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Post-Brexit immigration rules could be more restrictive than existing ones, especially for categories of workers considered ‘low-skilled’ by Government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warehouse operatives, drivers). While the Government has pledged to protect the rights of EU citizens resident in the UK, non-residents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individuals spending less than 6 months in the UK every year) will not be covered. This might be the case if you employ agency workers who only come to the UK 2 or 3 months a year to deal with peak demand. You should register to get regular updates from the UK Government and seek legal advice when necessary.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760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doesn’t stop there…</a:t>
            </a:r>
          </a:p>
          <a:p>
            <a:endParaRPr lang="en-GB" dirty="0"/>
          </a:p>
          <a:p>
            <a:r>
              <a:rPr lang="en-GB" dirty="0"/>
              <a:t>Insurance:</a:t>
            </a:r>
          </a:p>
          <a:p>
            <a:r>
              <a:rPr lang="en-GB" dirty="0"/>
              <a:t>Drivers should carry a green card as proof of third party motor insurance cover. This can be obtained from your insurance provider and is free of charge, but would probably be needed under a no deal scenario. You will need a different green card for each vehicle.</a:t>
            </a:r>
          </a:p>
          <a:p>
            <a:endParaRPr lang="en-GB" dirty="0"/>
          </a:p>
          <a:p>
            <a:r>
              <a:rPr lang="en-GB" dirty="0"/>
              <a:t>Customs:</a:t>
            </a:r>
          </a:p>
          <a:p>
            <a:r>
              <a:rPr lang="en-GB" dirty="0"/>
              <a:t>Do not forget that, while you might not want to do this yourselves, you will be legally responsible for making sure an entry and an exit summary declarations have been lodged. I refer you to the presentation given on customs earlier for more information. </a:t>
            </a:r>
          </a:p>
          <a:p>
            <a:endParaRPr lang="en-GB" dirty="0"/>
          </a:p>
          <a:p>
            <a:r>
              <a:rPr lang="en-GB" dirty="0"/>
              <a:t>Stowaways risk:</a:t>
            </a:r>
          </a:p>
          <a:p>
            <a:r>
              <a:rPr lang="en-GB" dirty="0"/>
              <a:t>You will still be liable if migrants are found on board your trucks. With expected border delays, the situation could worsen. Make sure you are subscribed to the UK Government Code of practice and that you do everything you can to protect your drivers and trucks against migrants’ incursions. We recognise there is only so much you can do, and will keep fighting on your behalf to further reduce the risk in the area. </a:t>
            </a:r>
          </a:p>
          <a:p>
            <a:endParaRPr lang="en-GB" dirty="0"/>
          </a:p>
          <a:p>
            <a:r>
              <a:rPr lang="en-GB" dirty="0"/>
              <a:t>Rules applicable post-Brexit:</a:t>
            </a:r>
          </a:p>
          <a:p>
            <a:r>
              <a:rPr lang="en-GB" dirty="0"/>
              <a:t>Again, Brexit will not mean no rules. You will still need to have a valid </a:t>
            </a:r>
            <a:r>
              <a:rPr lang="en-GB" dirty="0" err="1"/>
              <a:t>O’licence</a:t>
            </a:r>
            <a:r>
              <a:rPr lang="en-GB" dirty="0"/>
              <a:t> and a CPC for instance. This is unlikely to go away.</a:t>
            </a:r>
          </a:p>
          <a:p>
            <a:endParaRPr lang="en-GB" dirty="0"/>
          </a:p>
          <a:p>
            <a:r>
              <a:rPr lang="en-GB" dirty="0"/>
              <a:t>You need to make sure that, whatever plan or actions you are envisaging, you have enough time to implement them.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313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0409"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p:txBody>
          <a:bodyPr/>
          <a:lstStyle/>
          <a:p>
            <a:fld id="{5B42D600-461E-4D15-98C0-8BB09BE54093}" type="datetime6">
              <a:rPr lang="en-GB" smtClean="0"/>
              <a:t>November 18</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5674165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p:txBody>
          <a:bodyPr/>
          <a:lstStyle/>
          <a:p>
            <a:fld id="{15EF35FB-004C-443E-91F9-5140C321ADF5}" type="datetime6">
              <a:rPr lang="en-GB" smtClean="0"/>
              <a:t>November 18</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41471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81E737A2-2E9C-45B0-9CFA-1376F8C7F9AF}" type="datetime6">
              <a:rPr lang="en-GB" smtClean="0"/>
              <a:t>November 18</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5516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p:txBody>
          <a:bodyPr/>
          <a:lstStyle/>
          <a:p>
            <a:fld id="{1DF70A67-7B46-4994-A7F9-F71D28767E31}" type="datetime6">
              <a:rPr lang="en-GB" smtClean="0"/>
              <a:t>November 18</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423953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descr="Border Force_2592_AW.png">
            <a:extLst>
              <a:ext uri="{FF2B5EF4-FFF2-40B4-BE49-F238E27FC236}">
                <a16:creationId xmlns:a16="http://schemas.microsoft.com/office/drawing/2014/main" id="{F4FCDF29-74F8-4A1A-9437-838E1BC39F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2363" y="666750"/>
            <a:ext cx="300513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136" y="2584922"/>
            <a:ext cx="10255472" cy="1470025"/>
          </a:xfrm>
          <a:noFill/>
        </p:spPr>
        <p:txBody>
          <a:bodyPr lIns="0" tIns="0" rIns="0" bIns="0"/>
          <a:lstStyle>
            <a:lvl1pPr algn="l">
              <a:defRPr>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1313136" y="4340696"/>
            <a:ext cx="10255472" cy="1752600"/>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4630027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BDDFA5-4501-49E5-85F2-9EEC81E9B8AB}"/>
              </a:ext>
            </a:extLst>
          </p:cNvPr>
          <p:cNvSpPr>
            <a:spLocks noGrp="1"/>
          </p:cNvSpPr>
          <p:nvPr>
            <p:ph type="dt" sz="half" idx="10"/>
          </p:nvPr>
        </p:nvSpPr>
        <p:spPr>
          <a:xfrm>
            <a:off x="609600" y="6356350"/>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4" name="Footer Placeholder 3">
            <a:extLst>
              <a:ext uri="{FF2B5EF4-FFF2-40B4-BE49-F238E27FC236}">
                <a16:creationId xmlns:a16="http://schemas.microsoft.com/office/drawing/2014/main" id="{9A93C108-EA4B-4D41-9FEA-825FBB7DF72A}"/>
              </a:ext>
            </a:extLst>
          </p:cNvPr>
          <p:cNvSpPr>
            <a:spLocks noGrp="1"/>
          </p:cNvSpPr>
          <p:nvPr>
            <p:ph type="ftr" sz="quarter" idx="11"/>
          </p:nvPr>
        </p:nvSpPr>
        <p:spPr>
          <a:xfrm>
            <a:off x="4165600" y="6356350"/>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E2260E63-3F51-4D47-9B31-E38A0C8EB229}"/>
              </a:ext>
            </a:extLst>
          </p:cNvPr>
          <p:cNvSpPr>
            <a:spLocks noGrp="1"/>
          </p:cNvSpPr>
          <p:nvPr>
            <p:ph type="sldNum" sz="quarter" idx="12"/>
          </p:nvPr>
        </p:nvSpPr>
        <p:spPr/>
        <p:txBody>
          <a:bodyPr/>
          <a:lstStyle>
            <a:lvl1pPr>
              <a:defRPr/>
            </a:lvl1pPr>
          </a:lstStyle>
          <a:p>
            <a:pPr>
              <a:defRPr/>
            </a:pPr>
            <a:fld id="{E0BD4489-0510-4A54-987C-F98A49E6EE92}" type="slidenum">
              <a:rPr lang="en-GB" altLang="en-US"/>
              <a:pPr>
                <a:defRPr/>
              </a:pPr>
              <a:t>‹#›</a:t>
            </a:fld>
            <a:endParaRPr lang="en-GB" altLang="en-US"/>
          </a:p>
        </p:txBody>
      </p:sp>
    </p:spTree>
    <p:extLst>
      <p:ext uri="{BB962C8B-B14F-4D97-AF65-F5344CB8AC3E}">
        <p14:creationId xmlns:p14="http://schemas.microsoft.com/office/powerpoint/2010/main" val="1343610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fld id="{8388E531-2A52-4EEA-881C-ED5D1C66D61F}" type="datetime6">
              <a:rPr lang="en-GB" smtClean="0"/>
              <a:pPr/>
              <a:t>November 18</a:t>
            </a:fld>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156538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mailto:slaouadi@fta.co.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50F8BD5-DAE0-4DF2-928D-00EB6CC4BE72}"/>
              </a:ext>
            </a:extLst>
          </p:cNvPr>
          <p:cNvSpPr>
            <a:spLocks noGrp="1"/>
          </p:cNvSpPr>
          <p:nvPr>
            <p:ph type="ctrTitle"/>
          </p:nvPr>
        </p:nvSpPr>
        <p:spPr>
          <a:xfrm>
            <a:off x="5267271" y="1980798"/>
            <a:ext cx="6205329" cy="3810401"/>
          </a:xfrm>
        </p:spPr>
        <p:txBody>
          <a:bodyPr/>
          <a:lstStyle/>
          <a:p>
            <a:r>
              <a:rPr lang="en-GB" b="1" dirty="0"/>
              <a:t>Wrap-up on Brexit – what can you do?</a:t>
            </a:r>
            <a:br>
              <a:rPr lang="en-GB" dirty="0"/>
            </a:br>
            <a:br>
              <a:rPr lang="en-GB" dirty="0"/>
            </a:br>
            <a:br>
              <a:rPr lang="en-GB" dirty="0"/>
            </a:br>
            <a:r>
              <a:rPr lang="en-GB" dirty="0"/>
              <a:t>Pauline Bastidon, FTA</a:t>
            </a:r>
          </a:p>
        </p:txBody>
      </p:sp>
    </p:spTree>
    <p:extLst>
      <p:ext uri="{BB962C8B-B14F-4D97-AF65-F5344CB8AC3E}">
        <p14:creationId xmlns:p14="http://schemas.microsoft.com/office/powerpoint/2010/main" val="2753711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9F9-69B4-4B2F-9431-D6E55BBD3F13}"/>
              </a:ext>
            </a:extLst>
          </p:cNvPr>
          <p:cNvSpPr>
            <a:spLocks noGrp="1"/>
          </p:cNvSpPr>
          <p:nvPr>
            <p:ph type="title"/>
          </p:nvPr>
        </p:nvSpPr>
        <p:spPr>
          <a:xfrm>
            <a:off x="719400" y="746251"/>
            <a:ext cx="8676000" cy="369332"/>
          </a:xfrm>
        </p:spPr>
        <p:txBody>
          <a:bodyPr/>
          <a:lstStyle/>
          <a:p>
            <a:r>
              <a:rPr lang="en-GB"/>
              <a:t>How can you start planning for Brexit?</a:t>
            </a:r>
            <a:endParaRPr lang="en-GB" dirty="0"/>
          </a:p>
        </p:txBody>
      </p:sp>
      <p:graphicFrame>
        <p:nvGraphicFramePr>
          <p:cNvPr id="4" name="Content Placeholder 3">
            <a:extLst>
              <a:ext uri="{FF2B5EF4-FFF2-40B4-BE49-F238E27FC236}">
                <a16:creationId xmlns:a16="http://schemas.microsoft.com/office/drawing/2014/main" id="{085CB238-73DD-4CA6-B4EC-423408163098}"/>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5B3CCB68-0330-4EAA-BE4A-0076B8967371}"/>
              </a:ext>
            </a:extLst>
          </p:cNvPr>
          <p:cNvPicPr>
            <a:picLocks noChangeAspect="1"/>
          </p:cNvPicPr>
          <p:nvPr/>
        </p:nvPicPr>
        <p:blipFill>
          <a:blip r:embed="rId8"/>
          <a:stretch>
            <a:fillRect/>
          </a:stretch>
        </p:blipFill>
        <p:spPr>
          <a:xfrm>
            <a:off x="1877530" y="2014699"/>
            <a:ext cx="877900" cy="664522"/>
          </a:xfrm>
          <a:prstGeom prst="rect">
            <a:avLst/>
          </a:prstGeom>
        </p:spPr>
      </p:pic>
      <p:pic>
        <p:nvPicPr>
          <p:cNvPr id="6" name="Picture 5">
            <a:extLst>
              <a:ext uri="{FF2B5EF4-FFF2-40B4-BE49-F238E27FC236}">
                <a16:creationId xmlns:a16="http://schemas.microsoft.com/office/drawing/2014/main" id="{C158CADD-B809-47FB-BABA-74DD93D5254A}"/>
              </a:ext>
            </a:extLst>
          </p:cNvPr>
          <p:cNvPicPr>
            <a:picLocks noChangeAspect="1"/>
          </p:cNvPicPr>
          <p:nvPr/>
        </p:nvPicPr>
        <p:blipFill>
          <a:blip r:embed="rId9"/>
          <a:stretch>
            <a:fillRect/>
          </a:stretch>
        </p:blipFill>
        <p:spPr>
          <a:xfrm>
            <a:off x="5657050" y="4922491"/>
            <a:ext cx="877900" cy="670618"/>
          </a:xfrm>
          <a:prstGeom prst="rect">
            <a:avLst/>
          </a:prstGeom>
        </p:spPr>
      </p:pic>
    </p:spTree>
    <p:extLst>
      <p:ext uri="{BB962C8B-B14F-4D97-AF65-F5344CB8AC3E}">
        <p14:creationId xmlns:p14="http://schemas.microsoft.com/office/powerpoint/2010/main" val="13087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Transport solutions</a:t>
            </a:r>
          </a:p>
        </p:txBody>
      </p:sp>
      <p:graphicFrame>
        <p:nvGraphicFramePr>
          <p:cNvPr id="4" name="Content Placeholder 3">
            <a:extLst>
              <a:ext uri="{FF2B5EF4-FFF2-40B4-BE49-F238E27FC236}">
                <a16:creationId xmlns:a16="http://schemas.microsoft.com/office/drawing/2014/main" id="{F4F124A8-70F1-4CB5-A2B2-A0DB5AF8F8B9}"/>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79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Border delays management</a:t>
            </a:r>
          </a:p>
        </p:txBody>
      </p:sp>
      <p:graphicFrame>
        <p:nvGraphicFramePr>
          <p:cNvPr id="4" name="Content Placeholder 3">
            <a:extLst>
              <a:ext uri="{FF2B5EF4-FFF2-40B4-BE49-F238E27FC236}">
                <a16:creationId xmlns:a16="http://schemas.microsoft.com/office/drawing/2014/main" id="{F4F124A8-70F1-4CB5-A2B2-A0DB5AF8F8B9}"/>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470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Your drivers</a:t>
            </a:r>
          </a:p>
        </p:txBody>
      </p:sp>
      <p:graphicFrame>
        <p:nvGraphicFramePr>
          <p:cNvPr id="4" name="Content Placeholder 3">
            <a:extLst>
              <a:ext uri="{FF2B5EF4-FFF2-40B4-BE49-F238E27FC236}">
                <a16:creationId xmlns:a16="http://schemas.microsoft.com/office/drawing/2014/main" id="{F4F124A8-70F1-4CB5-A2B2-A0DB5AF8F8B9}"/>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4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Your workforce</a:t>
            </a:r>
          </a:p>
        </p:txBody>
      </p:sp>
      <p:graphicFrame>
        <p:nvGraphicFramePr>
          <p:cNvPr id="5" name="Content Placeholder 3">
            <a:extLst>
              <a:ext uri="{FF2B5EF4-FFF2-40B4-BE49-F238E27FC236}">
                <a16:creationId xmlns:a16="http://schemas.microsoft.com/office/drawing/2014/main" id="{4D19987B-F515-4723-89A8-A1F9EA6B9925}"/>
              </a:ext>
            </a:extLst>
          </p:cNvPr>
          <p:cNvGraphicFramePr>
            <a:graphicFrameLocks noGrp="1"/>
          </p:cNvGraphicFramePr>
          <p:nvPr>
            <p:ph idx="1"/>
            <p:extLst/>
          </p:nvPr>
        </p:nvGraphicFramePr>
        <p:xfrm>
          <a:off x="719138" y="1720850"/>
          <a:ext cx="10753725" cy="4392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637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p:txBody>
          <a:bodyPr/>
          <a:lstStyle/>
          <a:p>
            <a:r>
              <a:rPr lang="en-GB" dirty="0"/>
              <a:t>Actions for logistics providers – Other elements to consider</a:t>
            </a:r>
          </a:p>
        </p:txBody>
      </p:sp>
      <p:sp>
        <p:nvSpPr>
          <p:cNvPr id="3" name="Content Placeholder 2">
            <a:extLst>
              <a:ext uri="{FF2B5EF4-FFF2-40B4-BE49-F238E27FC236}">
                <a16:creationId xmlns:a16="http://schemas.microsoft.com/office/drawing/2014/main" id="{7CBE874F-1997-484C-B37C-84DF20ABAE6D}"/>
              </a:ext>
            </a:extLst>
          </p:cNvPr>
          <p:cNvSpPr>
            <a:spLocks noGrp="1"/>
          </p:cNvSpPr>
          <p:nvPr>
            <p:ph idx="1"/>
          </p:nvPr>
        </p:nvSpPr>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graphicFrame>
        <p:nvGraphicFramePr>
          <p:cNvPr id="4" name="Diagram 3">
            <a:extLst>
              <a:ext uri="{FF2B5EF4-FFF2-40B4-BE49-F238E27FC236}">
                <a16:creationId xmlns:a16="http://schemas.microsoft.com/office/drawing/2014/main" id="{EE4A44D2-2DB7-4998-8FB6-40021FCBAD16}"/>
              </a:ext>
            </a:extLst>
          </p:cNvPr>
          <p:cNvGraphicFramePr/>
          <p:nvPr>
            <p:extLst/>
          </p:nvPr>
        </p:nvGraphicFramePr>
        <p:xfrm>
          <a:off x="1005840" y="1207505"/>
          <a:ext cx="913892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8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3F6A-C016-40D4-A9CB-E662DE37AE3C}"/>
              </a:ext>
            </a:extLst>
          </p:cNvPr>
          <p:cNvSpPr>
            <a:spLocks noGrp="1"/>
          </p:cNvSpPr>
          <p:nvPr>
            <p:ph type="title"/>
          </p:nvPr>
        </p:nvSpPr>
        <p:spPr>
          <a:xfrm>
            <a:off x="719400" y="560495"/>
            <a:ext cx="8389560" cy="369332"/>
          </a:xfrm>
        </p:spPr>
        <p:txBody>
          <a:bodyPr/>
          <a:lstStyle/>
          <a:p>
            <a:r>
              <a:rPr lang="en-GB" dirty="0"/>
              <a:t>Key milestones to bear in mind</a:t>
            </a:r>
          </a:p>
        </p:txBody>
      </p:sp>
      <p:sp>
        <p:nvSpPr>
          <p:cNvPr id="3" name="Content Placeholder 2">
            <a:extLst>
              <a:ext uri="{FF2B5EF4-FFF2-40B4-BE49-F238E27FC236}">
                <a16:creationId xmlns:a16="http://schemas.microsoft.com/office/drawing/2014/main" id="{7CBE874F-1997-484C-B37C-84DF20ABAE6D}"/>
              </a:ext>
            </a:extLst>
          </p:cNvPr>
          <p:cNvSpPr>
            <a:spLocks noGrp="1"/>
          </p:cNvSpPr>
          <p:nvPr>
            <p:ph idx="1"/>
          </p:nvPr>
        </p:nvSpPr>
        <p:spPr/>
        <p:txBody>
          <a:bodyPr/>
          <a:lstStyle/>
          <a:p>
            <a:pPr marL="342900" indent="-342900">
              <a:buFont typeface="Arial" panose="020B0604020202020204" pitchFamily="34" charset="0"/>
              <a:buChar char="•"/>
            </a:pPr>
            <a:r>
              <a:rPr lang="en-GB" b="1" dirty="0"/>
              <a:t>Mid-November:</a:t>
            </a:r>
            <a:r>
              <a:rPr lang="en-GB" dirty="0"/>
              <a:t> start of a 2-week window during which UK-registered international hauliers will be able to apply for annual ECMT permits </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December: </a:t>
            </a:r>
            <a:r>
              <a:rPr lang="en-GB" dirty="0"/>
              <a:t>System for trailer registration is up and running and members are invited to start registering their trailers.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1 February 2019: </a:t>
            </a:r>
            <a:r>
              <a:rPr lang="en-GB" dirty="0"/>
              <a:t>1968 International Driving Permits become available. Members will be able to purchase them from 2,500 Post Office branches.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March 2019: </a:t>
            </a:r>
            <a:r>
              <a:rPr lang="en-GB" dirty="0"/>
              <a:t>Opening of registrations under the ‘settled status’ scheme for EU citizens currently resident in the UK.</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b="1" dirty="0"/>
              <a:t>29 March 2019 23:00:</a:t>
            </a:r>
            <a:r>
              <a:rPr lang="en-GB" dirty="0"/>
              <a:t> Brexit Day</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7656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2AF74-67F8-403B-A6C9-3610110341F2}"/>
              </a:ext>
            </a:extLst>
          </p:cNvPr>
          <p:cNvSpPr>
            <a:spLocks noGrp="1"/>
          </p:cNvSpPr>
          <p:nvPr>
            <p:ph type="title"/>
          </p:nvPr>
        </p:nvSpPr>
        <p:spPr/>
        <p:txBody>
          <a:bodyPr/>
          <a:lstStyle/>
          <a:p>
            <a:r>
              <a:rPr lang="en-GB" dirty="0"/>
              <a:t>European Road Freight Subscription Service</a:t>
            </a:r>
          </a:p>
        </p:txBody>
      </p:sp>
      <p:sp>
        <p:nvSpPr>
          <p:cNvPr id="3" name="Content Placeholder 2">
            <a:extLst>
              <a:ext uri="{FF2B5EF4-FFF2-40B4-BE49-F238E27FC236}">
                <a16:creationId xmlns:a16="http://schemas.microsoft.com/office/drawing/2014/main" id="{0DD07805-FEB5-4B53-BD41-A8511802C57E}"/>
              </a:ext>
            </a:extLst>
          </p:cNvPr>
          <p:cNvSpPr>
            <a:spLocks noGrp="1"/>
          </p:cNvSpPr>
          <p:nvPr>
            <p:ph idx="1"/>
          </p:nvPr>
        </p:nvSpPr>
        <p:spPr/>
        <p:txBody>
          <a:bodyPr/>
          <a:lstStyle/>
          <a:p>
            <a:pPr marL="342900" indent="-342900">
              <a:buFont typeface="Arial" panose="020B0604020202020204" pitchFamily="34" charset="0"/>
              <a:buChar char="•"/>
            </a:pPr>
            <a:r>
              <a:rPr lang="en-GB" sz="2800" dirty="0"/>
              <a:t>Monthly Digest</a:t>
            </a:r>
          </a:p>
          <a:p>
            <a:pPr marL="342900" indent="-342900">
              <a:buFont typeface="Arial" panose="020B0604020202020204" pitchFamily="34" charset="0"/>
              <a:buChar char="•"/>
            </a:pPr>
            <a:r>
              <a:rPr lang="en-GB" sz="2800" dirty="0"/>
              <a:t>Regular International alerts</a:t>
            </a:r>
          </a:p>
          <a:p>
            <a:pPr marL="342900" indent="-342900">
              <a:buFont typeface="Arial" panose="020B0604020202020204" pitchFamily="34" charset="0"/>
              <a:buChar char="•"/>
            </a:pPr>
            <a:r>
              <a:rPr lang="en-GB" sz="2800" dirty="0"/>
              <a:t>European Road Freight Guide</a:t>
            </a:r>
          </a:p>
          <a:p>
            <a:pPr marL="342900" indent="-342900">
              <a:buFont typeface="Arial" panose="020B0604020202020204" pitchFamily="34" charset="0"/>
              <a:buChar char="•"/>
            </a:pPr>
            <a:r>
              <a:rPr lang="en-GB" sz="2800" dirty="0"/>
              <a:t>Access to TIR system</a:t>
            </a:r>
          </a:p>
          <a:p>
            <a:pPr marL="342900" indent="-342900">
              <a:buFont typeface="Arial" panose="020B0604020202020204" pitchFamily="34" charset="0"/>
              <a:buChar char="•"/>
            </a:pPr>
            <a:r>
              <a:rPr lang="en-GB" sz="2800" dirty="0"/>
              <a:t>Affinity deals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r>
              <a:rPr lang="en-GB" sz="3000" b="1" dirty="0"/>
              <a:t>Contact Sarah Laouadi </a:t>
            </a:r>
            <a:r>
              <a:rPr lang="en-GB" sz="3000" b="1" dirty="0">
                <a:hlinkClick r:id="rId2"/>
              </a:rPr>
              <a:t>slaouadi@fta.co.uk</a:t>
            </a:r>
            <a:r>
              <a:rPr lang="en-GB" sz="3000" b="1" dirty="0"/>
              <a:t> for more</a:t>
            </a:r>
          </a:p>
        </p:txBody>
      </p:sp>
    </p:spTree>
    <p:extLst>
      <p:ext uri="{BB962C8B-B14F-4D97-AF65-F5344CB8AC3E}">
        <p14:creationId xmlns:p14="http://schemas.microsoft.com/office/powerpoint/2010/main" val="198158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1837</Words>
  <Application>Microsoft Office PowerPoint</Application>
  <PresentationFormat>Widescreen</PresentationFormat>
  <Paragraphs>124</Paragraphs>
  <Slides>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Overpass Light</vt:lpstr>
      <vt:lpstr>FTA</vt:lpstr>
      <vt:lpstr>Wrap-up on Brexit – what can you do?   Pauline Bastidon, FTA</vt:lpstr>
      <vt:lpstr>How can you start planning for Brexit?</vt:lpstr>
      <vt:lpstr>Actions for logistics providers – Transport solutions</vt:lpstr>
      <vt:lpstr>Actions for logistics providers – Border delays management</vt:lpstr>
      <vt:lpstr>Actions for logistics providers – Your drivers</vt:lpstr>
      <vt:lpstr>Actions for logistics providers – Your workforce</vt:lpstr>
      <vt:lpstr>Actions for logistics providers – Other elements to consider</vt:lpstr>
      <vt:lpstr>Key milestones to bear in mind</vt:lpstr>
      <vt:lpstr>European Road Freight Subscription Service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Wrap-up on Brexit – what can you do?   Pauline Bastidon, FTA</dc:title>
  <dc:creator>Victoria Marshall</dc:creator>
  <cp:lastModifiedBy>Victoria Marshall</cp:lastModifiedBy>
  <cp:revision>1</cp:revision>
  <dcterms:created xsi:type="dcterms:W3CDTF">2018-11-02T12:51:21Z</dcterms:created>
  <dcterms:modified xsi:type="dcterms:W3CDTF">2018-11-02T12:52:25Z</dcterms:modified>
</cp:coreProperties>
</file>